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3" r:id="rId2"/>
    <p:sldId id="284" r:id="rId3"/>
    <p:sldId id="285" r:id="rId4"/>
    <p:sldId id="256" r:id="rId5"/>
    <p:sldId id="282" r:id="rId6"/>
    <p:sldId id="257" r:id="rId7"/>
    <p:sldId id="258" r:id="rId8"/>
    <p:sldId id="259" r:id="rId9"/>
    <p:sldId id="270" r:id="rId10"/>
    <p:sldId id="281" r:id="rId11"/>
    <p:sldId id="279" r:id="rId12"/>
    <p:sldId id="280" r:id="rId13"/>
    <p:sldId id="271" r:id="rId14"/>
    <p:sldId id="262" r:id="rId15"/>
    <p:sldId id="263" r:id="rId16"/>
    <p:sldId id="272" r:id="rId17"/>
    <p:sldId id="273" r:id="rId18"/>
    <p:sldId id="274" r:id="rId19"/>
    <p:sldId id="265" r:id="rId20"/>
    <p:sldId id="261" r:id="rId21"/>
    <p:sldId id="275" r:id="rId22"/>
    <p:sldId id="276" r:id="rId23"/>
    <p:sldId id="277" r:id="rId24"/>
    <p:sldId id="278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4:31:02.10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11295 3771 285,'0'0'323,"0"0"-66,-5-5-20,5 5 215,0 0-247,-9-10-1,9 10-12,0 0-5,-5-6-14,5 6-11,0 0-16,-6-8-13,6 8-8,0 0-26,0 0 4,-4-7-28,4 7-3,0 0-24,0 0 7,0 0-37,0 0-19,0 0 14,0 0-16,-5 7 12,5-7-13,0 21 19,0-7-19,0 4 18,0 1-15,0 6 12,0 2-3,2 0-6,-4 1 20,2 35-5,-1-34-16,1 0 15,-2 0-18,1 2 17,0-3-13,-1 0-22,0-1-68,1-1-22,-2-2-66,-2 1-18,1-1-70,2-2-24,-1-5-45,-1-1-367,2-2-207</inkml:trace>
  <inkml:trace contextRef="#ctx0" brushRef="#br0" timeOffset="335.1308">11229 4025 435,'-1'-13'379,"1"1"-56,0 0-100,1 0-16,3-15 134,-1 12-191,0-1-4,3 1-41,0 1-1,0-2-24,2 2-10,3 0-11,-1-1-16,2-1-11,3 4-6,-2 1-5,1 1-7,-1 2-3,0 2-2,3 1-2,-3 5-6,1 0 7,1 2 1,2 5-9,-2 3-13,2 3 23,-3 2-23,2 5 26,-2 1-20,-1 4 8,-4 2-3,0 0 28,-3 0-26,-3-1 17,-2 25 1,-3-25-17,-2 0 16,-2-2-22,-2 1 25,-1 1-6,-3-3 33,0 1-15,-2-4 21,2-2-18,-1-1 9,-2-2-20,2-2 9,-1 0-10,3-3-21,-11 7-203,11-13-77,2 0-141,9-4-311,-15-3-234</inkml:trace>
  <inkml:trace contextRef="#ctx0" brushRef="#br0" timeOffset="630.6614">11725 4059 256,'0'0'513,"12"-5"-96,-12 5-63,0 0-45,10-7-35,-10 7-35,0 0-45,10-5-36,-10 5-33,0 0-27,10-3 25,-10 3-78,0 0-5,8 8 2,-8-8 24,5 15-4,-5-15-12,4 19 5,-2-9-22,1 1 5,-2 0-18,3 0 11,-4 2-14,2-1 8,-2-1-17,0 15 15,0-15-15,0 3-69,0-4-12,0 2-46,-2-1-8,2 0-63,0-11-11,-4 19-38,4-19 9,-3 14-5,3-14-44,-2 8-306,2-8-98</inkml:trace>
  <inkml:trace contextRef="#ctx0" brushRef="#br0" timeOffset="770.118">11782 4021 363,'2'-21'402,"0"-16"302,-1 18-390,-1 0-44,2 1 1,-1 0-46,-1 2 16,1 3-32,-1-1-35,3 2-44,-1 2-26,-2 10-90,0-19-70,0 19-102,1-17-104,-1 17-31,5-12-780,-5 12 95</inkml:trace>
  <inkml:trace contextRef="#ctx0" brushRef="#br0" timeOffset="1150.3828">11953 3926 63,'0'0'381,"0"0"-121,5 9-49,-5-9-63,0 0 37,4 11-36,-4-11 11,2 24 93,-2-24-137,2 22 14,0-10-26,0 4 10,-1-1-51,1 4 4,3-3-31,-4 1 13,3 1-24,0-2 17,0 1-9,0 0 24,1-2-28,0 1 14,1-2-25,-1-1 30,0-1 2,1-2 36,-1 0 13,2-2 30,-3-1 5,-4-7 25,11 10-15,-11-10-17,14 0-20,-14 0-15,15-6-17,-8-1-3,4-2-10,9-21 25,-8 14-58,-3-3-6,1 2-3,-2-3-10,-1 3-51,0 2 49,-1 1-12,0 1-34,-1 0-41,0 3-53,-1 1-54,-4 9-71,7-17-80,-7 17-58,9-17-778,-9 17 119</inkml:trace>
  <inkml:trace contextRef="#ctx0" brushRef="#br0" timeOffset="1350.2547">12412 3988 193,'0'0'413,"8"5"-94,-8-5 6,7 7-28,-7-7 9,5 12-4,-3 1 145,-2-13-295,2 20-16,-2-20-34,0 21-3,0-9-37,-1 1 8,1 1-25,-1-2 1,-1 3-19,2-1-19,-3 3-56,-1-2-38,3-1-94,-1 1-48,0 7-431,-2-10-21,4-12-187</inkml:trace>
  <inkml:trace contextRef="#ctx0" brushRef="#br0" timeOffset="1484.1981">12470 3933 544,'0'-13'470,"0"13"-136,0-21-55,0 21-80,2-14-62,-2 14-106,1-18-218,-1 18-41,0 0-267,3-11 12</inkml:trace>
  <inkml:trace contextRef="#ctx0" brushRef="#br0" timeOffset="1890.3223">12760 3737 484,'0'0'394,"0"0"-124,16 2 145,-16-2-180,4 11-37,0-2-3,-2 3-46,-1 2-3,1 4-29,-2 0-16,4 4-15,-4 2-17,3-2 4,-3 2-6,0-2 6,0 3-21,2-4 10,-2 0-23,0 0 9,-2-1-21,2 1 11,0-1-26,0-1 18,-3-1-20,3-2 19,0 1-25,0-4 14,0-13-16,-2 22 14,2-22-13,0 18 18,0-18-19,-2 18 15,2-18-56,0 0-2,0 0-24,0 0 9,-5-11-28,1 2 11,2-4-12,-2 2 22,1 0 11,-1 0 12,-1 1 19,2-1 15,-1 2 7,-2 1 4,-5-4 1,11 12 1,-16-6 6,16 6 1,-14 0 20,5 3-22,2 3 18,-2-1-22,1 1 13,1 0-21,2 2 17,0 0-17,1 0 18,4-8-19,-4 15 12,4-15-46,0 14-3,0-14-52,4 13-22,-4-13-81,11 9-17,-11-9-80,16 3-41,-16-3-222,20-2-67</inkml:trace>
  <inkml:trace contextRef="#ctx0" brushRef="#br0" timeOffset="2160.6441">12874 4145 143,'0'0'407,"16"-6"-77,-16 6-107,0 0 2,12-2-56,-12 2 32,0 0-30,12-5 17,-12 5-51,0 0 2,12-2 58,-12 2-127,0 0 18,0 0-24,11 0 22,-11 0-16,0 0 14,14-3-27,-14 3 9,15-5-32,-15 5 12,17-8-26,-7 1 9,1 0-25,1 0-22,-1-2-12,1-1-14,-1 1 2,-2-1 6,2-2 2,-2 3 29,-3 0-23,1 3 19,-7 6-14,10-12 17,-10 12-21,0 0 20,4-8-8,-4 8 5,0 0 8,-14 14 46,6-6-36,-1 4 15,1 0-11,2 2 10,-3 1-15,3-1-12,1 0-53,3 1-17,-1-2-87,6-1-49,3 1-113,-1-2-371,4-2-202</inkml:trace>
  <inkml:trace contextRef="#ctx0" brushRef="#br0" timeOffset="2660.3172">14032 4164 724,'0'0'676,"0"0"-149,-7 11-124,7-11-89,0 0-73,-4 8-18,4-8-13,0 0 11,0 0 220,-3 9-282,3-9 33,0 0-86,0 0 17,9-9-71,-9 9 35,14-13-69,-3 3 36,2 0-73,-1-2 47,1-2-57,3 0 28,-3-3-66,-2-1 35,12-19-116,-13 17 105,-2-2-7,-2 2 5,-3-1-6,-1 4 8,-2 0 6,0 1 10,-2 3-6,-2-1 16,-3 2-6,0 3 10,-4 1-9,0 4 14,-1 0-11,-12 1 0,8 4 17,5 1-10,-3 2 9,3 0-2,2 2 8,-1-1-17,2 1-7,3 3-1,1-2 14,4-7-3,0 20 7,4-10 4,3 2-3,4 2 1,18 15-10,-10-12 6,1 1 2,-1 0 1,0 1-2,1-1-3,-2 0 4,0 0-4,-5-1-1,-1-3 16,-3 1-17,0-1 14,-5 0-5,2 0 19,-5 0-1,-8 17 27,-2-13-25,-1-3-7,-4 2-24,0-3-38,-2 0-90,1-1-80,-1-3-147,1-2-144,1-1-341,-1-4-395</inkml:trace>
  <inkml:trace contextRef="#ctx0" brushRef="#br0" timeOffset="3020.2765">15312 3642 319,'0'0'547,"0"-12"-133,0 12-102,-2-9-68,2 9-50,0 0-39,-13-4-19,6 8 0,-4 4 17,-3 4 11,-2 2-9,-22 24 147,18-14-177,-2 1-31,3 4-14,2-6-15,-1 1-4,4 1-15,1-1-7,2 1-4,-1-5-9,5-1-41,-1 2-57,4-6-29,2 2-43,0-1-14,2-3-88,3-1-35,1-2-87,2-2-399,2 0-282</inkml:trace>
  <inkml:trace contextRef="#ctx0" brushRef="#br0" timeOffset="3614.9633">15349 3897 591,'0'0'434,"-3"12"-81,3-12-69,-18 22 147,12-14-253,1 1-37,-2-2-19,3 1-8,4-8-18,-7 14-23,7-14-3,-2 12-1,2-12 3,0 0 5,2 15 9,-2-15 0,11 6-14,-11-6-12,31 2 27,-18-4-48,-1 0-4,2-2-5,-1-1 3,1-2-13,-3-3-9,1-1 8,-1 0-23,-2-1 11,0-1-11,-4-1 5,1 2-16,-2 2 7,-3 0-57,-3-4-175,2 14 86,-10-9-17,10 9 34,-13-4-27,13 4 19,-19 1-24,19-1 19,-17 7-22,17-7 27,-16 8-2,16-8 29,-11 9 9,11-9 30,-5 5 7,5-5 29,0 0-12,-4 8 26,4-8 0,0 0 30,0 0 7,0 0 32,11 0 4,-11 0 39,13-4-18,-13 4 55,14-7-28,-14 7 64,15-9-21,-15 9 37,19-9 91,-19 9-175,10-5-18,-10 5-34,0 0 11,16 1-30,-16-1 15,12 8-26,-12-8 25,12 12-26,-6-6-3,-6-6 2,7 16 3,-4-7 0,1-1-2,1 7 3,-5-15 16,5 14-18,-5-14 6,5 9 7,-5-9 27,3 8 35,-3-8 42,0 0 33,6 8-33,-6-8-28,11-9-17,0 1-23,-2-3-24,6-6 1,19-23-24,-11 16-24,-2 3 28,0 2-13,-2 5 12,-2 0-14,0 3 10,-3 3-17,2 2 16,-1 3-18,-3 3 20,2 1-17,0 4 22,-1 2-16,-1 3 10,0 0-70,-2 2-45,-1 2-85,2 1-59,-3-2-45,1 0-43,-2 1-98,2-3-198,-1 1-146</inkml:trace>
  <inkml:trace contextRef="#ctx0" brushRef="#br0" timeOffset="4180.2274">16310 3705 533,'4'-9'635,"-4"9"-151,8-9-78,-8 9-96,3-9-59,-3 9-72,0 0 83,0 0-165,-6-8-30,6 8 6,-15 4-24,5 2 10,0-2-16,-2 4-3,2 0-15,-4 0 6,4 1-16,-1-1 13,-2 3-16,3-2 9,0 1-14,1-1 11,3-2-14,-1 2 15,4-1-19,3-8 3,-8 15-1,8-15 2,3 15-6,-3-15 7,10 16 1,-4-10-4,3 3 0,2-1-3,-1 1 0,2-2 8,11 9-5,-13-9-8,1 0-3,-3-1 3,-1-1 0,2 2-1,-3 0-52,-6-7 64,11 11 8,-11-11 14,6 14 24,-6-14 34,4 11 32,-4-11-31,-4 13 81,-4 1 153,8-14-181,-9 10 28,9-10-24,-11 11 16,11-11-18,-9 7-10,9-7-31,-9 6-11,9-6-24,-7 5-7,7-5-13,0 0-7,-10 7-7,10-7-26,-8 5 43,8-5-36,0 0 6,0 0-13,-8 4 2,8-4-9,0 0 12,0 0-14,0 0 8,-7 5-7,7-5 5,0 0-10,0 0 9,0 0-5,0 0-11,-6 1 26,6-1-8,0 0 6,-11 3-5,11-3 2,0 0-4,0 0 3,0 0-1,0 0 3,0 0-5,0 0 2,0 0-8,0 0-11,0 0-36,0 0-13,0 0-259,0 0-43,0 0-100,-7-5-179,7 5-612,0 0-865</inkml:trace>
  <inkml:trace contextRef="#ctx0" brushRef="#br0" timeOffset="5987.3427">16353 3780 331,'0'0'417,"0"0"-103,0 0 4,3-12-67,-3 12 23,0 0-43,-3-9-5,3 9-50,-5-7 0,-4 0 109,9 7-186,-8-6-1,8 6-38,-12-4 2,12 4-24,-15-1 0,15 1-25,-19 2 9,9 0-16,0 2 11,-3 4-17,0 1 12,-2 0-14,1 5 14,-2 0-15,2 0 5,0 2-7,0-1 4,1 1 1,1 0-3,2 0 9,1-3-3,0-2-1,3 2 0,1-1 0,0-2-2,5-10 2,-6 18 1,6-18-4,3 18 8,-3-18-3,8 9-1,-8-9-1,17-1 0,-17 1-52,22-5 69,-8 0-6,0-1-2,0-3-2,1-1-7,0-3 13,-1 0-18,0-2 16,-2-1-18,12-17 18,-13 16 16,-4 5-3,2-1 30,-4 1 1,1-1 19,-2 5-11,0-1-8,-4 9-17,9-15 6,-9 15-26,5-12 0,-5 12-11,4-9-5,-4 9-13,0 0-5,0 0 12,0 0-9,0 0 9,0 0-6,-2 15 1,0-6-6,1 4 12,-1 1-12,1 1 8,-1 3 2,2-3 4,-3 5 6,3-2-1,-1 0-1,2 1 0,-1-2-4,3 1-5,-1-2 5,1-1 4,-1-1 0,1-2 5,1-1-1,1-1 7,0-2 4,2 1 1,1-3 0,1 0 2,2-3-6,2-2 3,13-4 15,-10-1-18,0-2-54,2-5 66,1 1-57,2-5 59,-2-4-1,0-1-14,1 0-1,-3-4 0,-1 3-4,-2 0-6,-1 3 13,-3 1 22,-1 4-1,6-10 16,-9 14-31,-1 1-12,-5 8-12,9-13-1,-9 13-13,6-9 5,-6 9 1,0 0 0,0 0-2,2 11 2,-2-11 2,-2 16-2,1-5-21,1-11-6,-3 20 0,3-20 4,0 19 6,0-19 5,1 15 5,-1-15-45,3 14 65,-3-14-52,6 13 69,-6-13-55,9 7 60,-9-7-55,12 4 61,-12-4-11,20-1-2,6-8-8,-15 2-22,3-1 1,-1-2-1,0 0-4,-1 1 6,-1 0 1,2 0-6,-4 2 12,-1 2-5,-1-2-6,1 2-11,-8 5 7,9-7-14,-9 7 18,0 0-27,13 4 36,-13-4-16,3 11 14,-3-11 0,1 13-4,-1-13 6,3 15 3,-3-15-1,4 14 2,-4-14-52,3 13 67,-3-13-51,5 13 63,-5-13-53,17 13 49,-17-13 14,14 3-59,-14-3 55,21 0-6,-9-2 2,2-1-6,-2-3-6,3 0-5,-2-4-2,3 0-12,-2-2-2,2-2-8,-2-1 2,-1 1-3,-1-1 12,-3 1-7,-3 3 7,2 0-13,-3 0 12,-3 1-14,-2 10 12,3-15-13,-3 15 9,-3-11-11,3 11 13,0 0-14,-11-3 14,11 3-8,-15 8 15,2 4-16,6-6 4,0 3 14,2-1-10,1 1-3,-1 1 4,5-10 1,-5 18 0,5-18 3,-1 18 5,1-18-7,4 16-11,-4-16-2,7 12-4,0-5-1,9 3-75,-7-6 46,1-1-17,-10-3 7,23 1-17,-23-1 15,25-1-13,-14 1 31,2-4-15,-2 0 28,1 1-24,0-3 31,-3-1-17,0 0 25,0 1-16,2-10 11,-5 8 26,-3-1 0,-3 9 19,7-14-9,-7 14 22,5-11-20,-5 11 5,0 0-20,1-15 17,-1 15-23,0 0 16,-4-11-25,4 11 21,0 0-14,-10-8 17,10 8-21,0 0 15,-11-2-17,11 2 16,0 0-20,-13 2 23,13-2-24,-10 4 30,10-4-28,0 0 22,-10 5-22,10-5 15,-7 8-25,7-8 6,-8 12-87,8-12 9,-5 9 3,5-9-66,-3 10-10,3-10-50,-3 10-18,3-10-53,-2 10-228,2-10-21</inkml:trace>
  <inkml:trace contextRef="#ctx0" brushRef="#br0" timeOffset="6780.0801">17273 3785 220,'0'0'376,"0"0"199,0 0-343,0 0 11,0 0-42,0 0 20,0 0-40,0 0-1,0 0-36,0 0 5,0 0-24,0 0 11,0 0-13,0 0 6,0 0-21,0 0-1,0 0 56,0 0-105,0 0 2,0 0-11,0 0 12,0 0-14,-6-5-2,6 5-11,0 0-10,0 0-4,2-9 1,-2 9-14,0 0 10,4-15-9,-4 15 3,1-11 11,-1 11-17,0 0 2,-2-14-11,2 14 8,-4-10-14,4 10 9,-8-8-12,8 8 6,-13-3-7,13 3 3,-22 3-5,9 2 10,-3 2-11,0 3 14,-2 1-7,1 2 0,2-1-1,1 1-1,4-2 3,-1 2 1,2-1 1,4-1 16,0 0-7,2 0 9,3-11-52,3 18 57,2-9-52,2-2 42,2-2-34,20 2-145,-12-6 33,1 1-31,1-4-34,-1 2 5,0-2 6,1 0 38,-2-2-35,0 1 24,0-1 3,-2 0 52,-3 0 15,-1 0 56,-2 1 25,-2-1 87,7-6 164,-14 10-96,8-10 28,-8 10 7,5-8 37,-5 8 6,4-11 21,-4 11-3,0 0 7,2-13 0,-2 13-23,0 0-41,4-11-40,-4 11-31,0 0-24,1-4 23,8-4-72,-9 8-11,0 0-8,17 0-5,-17 0-9,18 3-1,-7 2-29,1 1 28,0 2-47,-1 1 51,2 3-64,-3-1 63,2 2-47,-3 2 66,5 14-43,-6-15-10,-3 0 59,-1 0-54,-2-2 57,0-1-41,-1-1 90,-1-10-7,5 16 73,-5-16 52,2 14 29,-2-14 30,0 0-40,0 0-45,0 0-38,12-14 63,-6 0-169,2-9-99,3-7-96,2-7-42,7-1-22,-1 0-24,4 1-56,2 2-75,0 2-29,2 3-80,-3 2-14,3 6-9,-5 3-388,2 2-473</inkml:trace>
  <inkml:trace contextRef="#ctx0" brushRef="#br0" timeOffset="6865.0274">17993 3537 870,'17'-6'395,"-5"5"48,-2-2 77,1 1 42,-11 2 7,16-4 0,-16 4-35,13-4-87,-13 4-84,15-5 154,-15 5-472,0 0-212,0 0-463,6-6-965,-6 6-1246</inkml:trace>
  <inkml:trace contextRef="#ctx0" brushRef="#br0" timeOffset="8890.3932">11563 4574 98,'-15'-1'356,"2"0"-76,2-1-41,-3 0-45,1 1-48,1-2-28,0 1-5,1 0-27,-2 0 8,2 1-48,-2-1 33,13 2-49,-20-5 27,20 5-30,-21-2 30,21 2-31,-17-1 22,17 1-35,-12-1 20,12 1-37,-12-1 17,12 1-38,0 0 21,0 0-13,-11 3-4,11-3 36,8 7-25,1-3 54,5 2-21,5 1 29,7 0-29,7 1 29,9 1-22,7 1 12,6-2-27,12 3-1,7-1-5,5 0 2,105 6 2,-87-9-15,7 0-6,21 0 2,1 0-2,4-1-5,3 2 2,0-3-3,3 2 5,2-2-45,4-1 47,1-1 7,1 2 7,0-2-1,0-1-43,143 2 84,-145 0-4,-3-3 1,1 1 5,-6-2-1,-1 1 0,-26-1-2,3 1-6,-4-1-7,1 0 9,-3 1-13,-2-3-6,-5 2-1,-3-1-14,-3-2 5,80-2 18,-90 1-17,-4 0 21,-5 1-11,0-2 8,-14 1 8,-3-1 27,-3 0 19,-4 0-8,-10 3-8,-3-2 1,-2 0 12,-6 2 1,-3-2 0,-5 3-9,13-3 54,-17 2-71,-4 1-9,-11 1-7,22-3-11,-22 3-4,17-2-7,-17 2-2,13-1-12,-13 1-28,11-1-33,-11 1-50,0 0-57,0 0-80,13-3-91,-13 3-102,0 0-415,0 0-393</inkml:trace>
  <inkml:trace contextRef="#ctx0" brushRef="#br0" timeOffset="9980.1078">19034 3510 193,'-12'6'301,"-2"0"-67,-4 3-26,-2 3-37,-4 2 9,-1 0-22,-1 2-18,5-2-20,-1 0-14,3-1-23,3 0-14,1 1-41,2-2 25,3 0-22,-5 10 18,10-10-14,5-12-35,-2 19 40,5-9-45,3-1 35,4 2-18,3-2 12,5 1-33,-1 0 33,5-1-37,-1 0 34,1 0-35,-1 2 33,1-3-34,18 11 19,-22-9 13,-4-3-18,-2 2-1,-1 1-3,-4 0 28,-1 1 21,-4 0 10,-1 0 26,-3 2-16,-2 1 24,-2-1-26,-2 1 6,-3 1-26,-1 1 9,-1-2-29,0-1 22,0 0-27,-1 1 12,3-5-48,-2 0-7,4-1-51,0-2-5,2 0-87,7-6-66,-12 2-97,12-2-309,0 0-151</inkml:trace>
  <inkml:trace contextRef="#ctx0" brushRef="#br0" timeOffset="10205.1999">19385 3427 571,'9'-9'531,"0"3"-127,-2 0-154,-7 6-35,14-3-44,-14 3-30,10 9-27,-6 1-27,0 4-14,0 3-13,-3 3-9,-2 31 79,1-23-88,-2 0-17,0 1 11,2 0-14,-1 0 7,1-3-20,-2 4-1,2-4 2,-1 0-14,0-1-35,0 1-50,-1-3-49,0-2-44,-1-2-22,-1 1-68,-1 0-25,-1-1-251,-1-4-57</inkml:trace>
  <inkml:trace contextRef="#ctx0" brushRef="#br0" timeOffset="11040.4375">19084 3967 23,'0'0'632,"-11"-5"-198,11 5-75,-6-9 137,6 9-323,4-9-28,-4 9-46,15-10-4,-1 4-32,4-2 21,2 0-25,4-1 16,4 1-24,3 0 10,0-1-32,1 3 8,1 0-23,0-1 15,29-2 12,-35 8-45,0-2 21,0 0-22,-6 2 18,0 0-21,-1 0 21,-3 0-17,-2 0 16,-1 1-18,-1-1 17,-13 1-19,21 0 14,-21 0-10,17-2 16,-17 2-23,16 0 21,-16 0-17,13 0 17,-13 0-17,0 0 19,16 0-22,-16 0 22,0 0-16,13 0 10,-13 0-17,0 0 20,0 0-18,17 0 20,-17 0-16,12 2 5,-12-2 12,0 0-20,15 1 20,-15-1-19,11 2 20,-11-2-19,11 1 21,-11-1-22,14 1 15,-14-1-17,11 3 18,-11-3-21,15 1 19,-15-1-18,20 5 4,-20-5 10,16 7-18,-16-7 24,13 8-22,-13-8 21,11 12-16,-11-12 18,6 14-26,-6-14 25,5 15-11,-5-15-3,-1 17-1,-2-7 22,3-10-22,-7 18 16,0-9-21,0 0 27,-1 0-23,1-1 16,-1-2-15,-1 0 24,3-1-15,6-5 13,-13 9-16,13-9 13,-11 4-26,11-4 11,0 0-26,-10-4 5,10 4-16,0-17 31,4 8-25,2-3 22,0 0-22,6-3 21,-2 0-13,2 0 20,1 0-1,0 1 3,1 0 3,0 1 11,-1-3-6,0 5 9,0 1 2,6-8 28,-10 11-17,-3 1-5,-6 6-9,11-11-3,-11 11-10,8-6-2,-8 6-1,0 0 5,0 0 2,0 0-15,0 16 22,-4-9-20,0 3 18,1 0-19,-4 10 19,5-11 5,2-9-21,-4 17 19,4-17-18,-4 14 15,4-14-10,-1 12 25,1-12-8,5 8 14,-5-8-20,0 0 12,15 0-19,-15 0 16,18-4-22,-8 0 19,0-1-16,1-2 10,1-2-17,-2 1 15,3-2-12,-3 3 26,-3 0-15,2 2 14,-1-2-21,-8 7 6,11-9-25,-11 9 19,11-4-15,-11 4 19,8 11-1,-8-11-14,3 15 19,-2-5-9,-1-10 1,0 22 4,1-10 0,-1 0-26,0-12-29,0 22-22,2-11-12,-2-11-22,2 19-26,-2-19-22,5 15 4,3-6-297,-8-9 200,10 5-36,-10-5-178,13 0 59</inkml:trace>
  <inkml:trace contextRef="#ctx0" brushRef="#br0" timeOffset="11229.9826">20433 3568 518,'5'-13'559,"1"1"-139,0 6-100,-6 6-76,8-13-47,-8 13-53,0 0-35,0 0-14,6 10-22,-7-1-10,-2 8-7,0 5-12,-2 2-19,-1 4 13,0 2-24,0-2 13,2 1-16,0-3 1,0 1-19,1-2-40,0 0-33,-2 0-27,-1 18-212,3-26 104,1 2-57,-1-3-331,2-3-115</inkml:trace>
  <inkml:trace contextRef="#ctx0" brushRef="#br0" timeOffset="11740.4196">20205 3987 182,'0'0'488,"-8"-8"-131,8 8-71,-3-9-69,3 9-49,1-10-29,-1 10 0,8-12-57,-1 6 11,1-1-37,3 1 12,1-2-23,4 1 18,3-1-21,2 1 33,1 0-21,1 0 17,-1 0-33,23-3 36,-26 5-37,-1 4-21,-2-3 21,0 2-20,-4 1 16,-1-1-19,2 0 16,-13 2-16,19-2 12,-19 2-5,16 0 2,-16 0-16,14 1 19,-14-1-19,18 3 21,-18-3-11,10 4-12,-10-4 14,10 3-18,-10-3 5,9 6 1,-9-6 21,10 5-13,-10-5 17,10 4-11,-10-4 24,10 2-10,-10-2 20,0 0-11,23 1 52,-23-1-50,11-3-22,-11 3 4,14-5-14,-14 5 11,14-8-17,-6 3 10,-2-2-22,3 0 15,-3-1-34,1 2 2,-1-5-17,0 5 21,-1-4-3,0 3 12,-1-1-1,-4 8 6,5-13-14,-5 13 8,4-11-1,-4 11 0,0 0-7,0-12 5,0 12-2,0 0 0,0 0 2,-15 1 4,6 6-7,-1 0 4,-14 12 2,12-6-4,0-1 19,0 3-23,2-2 25,3-2-16,-2 3 3,2-2 2,4-3 0,-2 2 5,5-11 4,-3 17-7,3-17-2,3 14-12,-3-14-17,16 15-195,-16-15 14,19 4-87,-19-4-53,23 1-345,-11-3-204</inkml:trace>
  <inkml:trace contextRef="#ctx0" brushRef="#br0" timeOffset="12240.57">21078 3800 331,'0'0'375,"7"-8"-21,-2-2 249,-5 10-325,0 0 5,6-14-47,-6 14-42,0 0-11,1-9-35,-1 9-46,0 0-11,-8-7-38,8 7 1,-12 3-25,12-3 11,-17 8-24,7-3 12,-8 7-1,11-7-25,-2 2 13,1 0-16,1-1 18,-1 1-17,1-2 12,7-5-23,-9 12 11,9-12-18,-8 8 11,8-8-19,0 0 19,-5 9-13,5-9 19,0 0-17,0 0 17,6 5-14,-6-5 2,0 0-29,12 7 2,-12-7-12,10 8 17,-5-1-17,0 2 31,0 4-15,0 1 10,0 6 6,0 3 25,-2 1-17,-2 30 12,-1-24 10,-1 1-16,-2 1 20,-3-1 3,1 0 49,0-2-16,-3-2 10,2-4-18,-3-2 27,1 0-4,1-2 15,-3-2-8,2-4 22,-1-1 5,-8 9 136,6-12-98,4-3 3,-3-2-1,10-4-26,-16 4-81,16-4 52,-16-5-41,11-1-66,0-5-55,0-3-53,4-2-94,-1-1-37,6-8-110,0 0-41,5-3-36,2-1-403,4-5-399</inkml:trace>
  <inkml:trace contextRef="#ctx0" brushRef="#br0" timeOffset="12525.1627">21212 3800 260,'10'-8'474,"-2"0"-130,-8 8-79,11-7-62,-11 7-29,0 0-30,0 0 12,10 6-26,-10-6 29,0 12-48,0-12 14,0 13-7,0 0 109,0-13-124,2 13-28,-2-13 11,0 12-15,0-12 18,2 10-3,-2-10 21,4 7 15,-4-7 1,10 5-15,-10-5-8,16 0-18,-3-2-13,0-1-11,2-1 2,0 0 12,1-2 9,-2 2-16,3-1 9,-3 2 10,-1-3-6,-1 5-19,0 0-11,0 2-15,-2 0-4,0 7-11,2 2-1,-3 4-29,-2 4 53,8 34-6,-10-21-77,-2 3-15,-2 1-137,-1 3-135,-1 8-249,-2-3-602,-4-1-790</inkml:trace>
  <inkml:trace contextRef="#ctx0" brushRef="#br0" timeOffset="14150.1829">22061 3841 93,'0'0'555,"-13"2"-114,13-2-100,0 0-33,-16 3 182,16-3-293,0 0 1,0 0-21,-14 0 6,14 0-27,0 0-10,0 0-32,0 0-22,0 0-25,0 0 5,0 0-28,0 0 18,24 0-24,0-3 4,10-1-22,12-4 11,3-1-14,6 1 7,0-1-10,10-1 3,-10 2-13,0-1 10,-5 2-17,1 2 1,-5-2-42,-6 4-25,-5-1-48,-4 2-56,-2-1-46,18 2-388,-28 0 251,-3 2-396,-2-2-262</inkml:trace>
  <inkml:trace contextRef="#ctx0" brushRef="#br0" timeOffset="14625.1523">23459 3597 193,'0'0'464,"12"-1"-139,-12 1-63,7 6-65,-7-6-33,5 16-12,-6-2-3,0 2-15,-3 4 6,-1 4-22,-10 33 128,3-28-133,3 0-31,-1-1-3,-1 0-20,1 1 17,0-3-20,-2-1 7,5-4-25,-1-1 11,0-2-20,1-2 13,1-1-14,0-2 34,3-2 6,-2-2 54,1-1 31,4-8 46,-8 14 30,8-14-31,0 0-42,0 0-72,0 0 23,0 0-60,-2-13 32,7 0-61,2-7 40,2-5-67,1-4 35,5-6-4,18-40-12,-15 38 9,2-2-17,2 0 16,-2 1-12,4 1 9,0 1-34,1 2 35,1 4-4,-3 1-6,-1 4-2,-3 7-18,-3 2 13,0 4-3,-3 4-6,12 1-4,-25 7 3,20 5 4,-8 2 5,-5 4 4,3 5-16,-2 3 12,-2 1 5,-1 4 2,1 1 6,-3 0 1,0 2-6,-1 0-73,-2 0 39,0 1-92,0 0 19,-2 3-85,-2-2-4,-2 0-77,1 0-45,-1-5-51,0 0-22,-2-3-77,-2 0-314,-1-4-292</inkml:trace>
  <inkml:trace contextRef="#ctx0" brushRef="#br0" timeOffset="14784.9757">23473 4025 146,'0'0'741,"-4"-11"-187,7-1 237,-3 12-536,9-15-29,-3 5-59,3 0-20,2 0-47,2 1-8,2-4-70,4 2-46,0-1-85,3-2-54,2 0-98,1 0-55,1-1-92,5-6-208,-1 1-127</inkml:trace>
  <inkml:trace contextRef="#ctx0" brushRef="#br0" timeOffset="15000.2541">24040 3498 824,'5'-10'426,"-5"10"-65,6-17-46,-6 17-53,7-12-55,-7 12-48,5-8-42,-5 8-29,0 0-17,0 0-8,0 0 17,3 8 7,-3-8-15,-2 21-12,-2 12 94,3-15-64,-3 4-18,2 0-15,-2 1-3,1 0-22,2 1 6,-3-1-13,2 1 7,-2-2-17,1 2 6,1-3-29,-2-2-46,2 1-49,0-4-44,1 1-32,1-2-32,0-2-17,1 0-16,1-3-24,2 0-66,0-2-297,-4-8-143</inkml:trace>
  <inkml:trace contextRef="#ctx0" brushRef="#br0" timeOffset="15930.4158">24356 3664 10,'0'0'543,"6"-14"-148,-6 14-76,0 0-67,-7-9-51,7 9-23,0 0-24,-14 0-30,14 0-22,-14 1-16,14-1-12,-11 4-14,11-4-10,-13 4-10,13-4-4,-11 6-6,2 0 18,9-6-33,0 0 1,-8 10 4,8-10-24,0 0 15,0 15 1,0-15-8,8 13 5,-6-3-7,5 1-14,-1 3 16,2 0-20,-1 4 29,0 0-19,9 23 17,-10-21-11,1 4 0,-3-2 22,1 0-20,-1 2 30,-1-3-22,-2-3 24,-1 1 14,-1 1 28,0-3-13,-1 0 16,-5-2-4,1 1 20,-1-1-11,0-4 7,-3 2-8,-1-1 13,3-5-5,-4 0 2,3 0-9,0-2-16,9-5-8,-17 2-6,17-2-19,-14-1-14,14 1-18,-11-13-40,11 13-33,-3-19-36,12-10-184,-2 10 70,6-4 3,3-3-2,4-3 2,2-1-12,1 1 37,2-1 28,1 2 31,-2 1 33,0 1 62,-4 7 50,-1 0 33,-1 1 43,-4 5 21,10-11 149,-14 16-147,-3-1-17,0 2-23,-1 1-24,-6 6-2,10-9-12,-10 9-10,0 0-3,0 0 2,0 0-1,0 0-4,1 11-4,-1-11-19,-1 11 19,1-11-19,-1 11 18,1-11-13,1 10 14,-1-10-14,4 12 14,-4-12-10,6 8 11,-6-8-21,12 6 11,-12-6-36,16 3 16,-16-3-13,15 0 20,-15 0-3,22-3-26,-22 3 22,11-6 1,-11 6 5,11-7 10,-11 7 2,6-8-3,-6 8 9,2-9 13,-2 9-1,0 0 13,3-15 11,-3 15 3,0 0 0,2-14 0,-2 4 34,0 10-54,4-10 4,-4 10-17,7-9-5,-7 9-4,11-8 0,-11 8 1,10-8-9,-10 8 0,14-4-3,-14 4 0,14-1-2,-14 1 6,17 5-6,-17-5 1,15 9 3,-8-2 4,0 1-2,-1 3 2,-1-2-3,-2 1 5,1 2-14,-2-1 19,0 0-13,-2-11 12,0 22-16,0-22 20,0 18-13,0-18 12,2 21 15,-2-21-21,0 0 48,0 16 18,0-16 37,0 0-23,4 8-4,-4-8-31,0 0-2,14-7-18,-7 1 6,1-4-20,3 1 6,-3-2-12,1 1 1,1 1 1,-1 0 18,-1 2-14,-1 0 2,0 1-23,-7 6 9,11-7-14,-11 7 11,0 0-20,18 0 20,-18 0-4,6 10 6,-1-3-10,-5-7 23,3 20-18,1 0 11,-4-20 3,2 21-11,-2-21-1,3 17-31,-3-17-42,2 17-47,-2-17-30,0 16-72,0-16-44,0 13-7,0-13-44,0 0-125,0 0-184,-2 12-140</inkml:trace>
  <inkml:trace contextRef="#ctx0" brushRef="#br0" timeOffset="16065.3988">24957 3684 171,'0'-14'631,"0"-1"-86,0 2-56,0 13-51,2-22-87,-2 11-71,1-1-32,-1 12-45,1-19-37,-1 19-36,1-15-22,-1 15-64,2-13-83,-2 13-102,0 0-84,5-13-69,-5 13-69,11-6-816,-11 6 217</inkml:trace>
  <inkml:trace contextRef="#ctx0" brushRef="#br0" timeOffset="16280.3631">25317 3390 597,'0'0'602,"12"-6"-134,-12 6-120,10-4-62,-10 4-89,0 0-30,11 15 108,-11-15-143,-2 23-21,0-6-23,-2 5-13,-1 4-12,-4 2-25,2 4 9,-1-1-22,-1 0 11,1-1-23,-2 2-5,1-3-32,-1-1-12,1-1-55,-6 21-225,5-29 92,2 0-39,3-5-36,-2 2-79,1-3-233,-1-4-122</inkml:trace>
  <inkml:trace contextRef="#ctx0" brushRef="#br0" timeOffset="17510.1007">25093 3814 191,'0'0'671,"-8"-12"-162,8 12-103,-4-10-70,4 10-70,-5-16 124,5 16-225,0 0-26,0-13-21,0 13-41,0 0-5,3-14-15,-3 14-11,11-10-11,-2 5-8,0-2-11,3 0-18,2 0-16,0-1-12,6-1-13,20-9-48,-19 8 52,4-2 8,-2 1-9,3-2 10,-3 1 2,-1 1 9,1-3 1,-4 2 5,0 0-2,1 0 12,-3-1 4,2 1 3,-3-2 11,1 3 8,-3-3 16,2 3 21,-5 1 14,-1 0 4,-1 2 5,1 3-12,-4-3 5,-6 8-35,13-11 7,-13 11-21,10-7-3,-10 7-21,7-4 14,-7 4-4,0 0-2,7 6 1,-7-6-9,-4 12 3,1-2-3,0 0-2,0 2 2,-2 1 1,-1 2 2,1 2 0,-3 1 4,0 1-14,0 2 11,1-2-14,-1 2 13,1-1-14,-6 18 13,9-22 7,-3 1-7,3-3 0,-1-1-11,1 0 17,1-2-15,1-1 10,-2-1-8,4-9 15,-4 16-10,4-16 18,-5 9 19,5-9 25,-1 12 28,1-12 17,0 0 3,0 0-36,-4 9-17,4-9 3,0 0-16,0 0-11,6-12-10,-6 12 1,8-14-15,-3 6-9,1-1 7,-2-1 3,3 4-15,0-4 9,4-6 6,-5 10-15,1-1 2,-2 0-3,-5 7-5,13-11-7,-13 11 7,10-6 1,-10 6-6,13-3-2,-13 3 2,0 0 3,17 3-2,-17-3-11,13 6-26,-13-6-5,13 11-32,-7-4-12,-1 0-47,0 0 0,1 1-33,-2-1 0,-4-7-50,9 15 14,-3-8-29,-6-7 32,8 11-7,-8-11 37,7 10 17,-7-10 17,7 10-85,-7-10 140,0 0 17,11 4 24,-11-4 14,0 0 53,0 0 29,9-6 22,-9 6 27,4-8 26,-4 8 18,7-13 3,-3 5-21,1 1 27,-5 7 52,12-22 248,-12 22-226,6-14-5,-6 14-24,5-12-19,-5 12-31,9-10-27,-9 10-15,2-9-19,-2 9-21,6-8-12,-6 8-8,0 0-7,7-10 7,-7 10-16,0 0-2,5-8-8,-5 8 0,0 0-11,0 0-5,9-6-8,-9 6 3,0 0 2,0 0-1,11 4-7,-11-4 8,4 9-2,-4-9 1,5 12 1,-5-12 2,6 23 2,-6-23-11,3 14 8,-3-14 7,3 15 0,-3-15-4,4 11 4,-4-11 5,2 11-9,-2-11 13,0 0-10,2 10 16,-2-10-14,0 0 11,3 8 2,-3-8 25,0 0-34,13-4-31,-13 4 39,11-10-39,-4 5 36,-7 5-6,11-11-7,-11 11 1,12-9 3,-12 9-30,11-7 22,-11 7 3,11-3-10,-11 3 0,0 0-5,15 1 2,-15-1 4,9 5-4,-9-5 2,10 8-2,-10-8-3,6 9-8,-6-9-2,7 9-1,-7-9-11,9 9 3,-9-9-11,7 7 14,-7-7-2,14 9-11,-14-9 15,18 0-20,-18 0-6,21-5-37,-7 2-3,2-2-29,2-4 35,1 1 0,2-1 27,-4-3 5,0 1 7,1 0 19,-5 1 33,1 3 26,7-9 100,-13 9-58,-1 1 7,-2-1-26,-5 7 1,11-10-22,-11 10 3,7-7-20,-7 7 1,0 0-14,6-9 7,-6 9-17,0 0 6,0 0-7,0 0 12,0 0-9,0 14 12,0-14-10,0 21 9,0-10-12,2 6 23,1 0-10,1 4 13,3 0 15,-2 1 23,4 5 25,-1-1-6,2-1-5,-4-3-4,3-1 0,0 21 14,-4-24-41,-3 0-3,-2-1-12,-2 0-52,-8 2-127,-3 3-166,-3-5-247,-6 0-472,-4-3-658</inkml:trace>
  <inkml:trace contextRef="#ctx0" brushRef="#br0" timeOffset="18119.9663">24584 2709 212,'0'0'607,"6"-17"-96,-1 9-74,-2-1-29,1-1-53,1 1-60,-2-1-33,5-6 192,-4 7-267,-4 9-42,5-12-33,-5 12-39,6-8 0,-6 8-17,0 0-12,0 0-10,9 11 11,-8 1-9,-1 5-6,0 5-8,-1 4-2,-1 5-1,-8 33 22,5-31-25,0-3-1,-1 1-5,1-2-5,-2-5 2,2-1 7,0 0-16,0-2-42,0-1-44,-2 0-59,1-6-67,1 1-62,1-1-57,-1-2-63,0-2-49,1-1-377,-3-4-355</inkml:trace>
  <inkml:trace contextRef="#ctx0" brushRef="#br0" timeOffset="18390.1534">24708 2601 116,'4'-12'372,"-4"12"-94,1-18-51,-1 18-57,-1-12-32,1 12-24,-7-12-2,7 12-2,-6-8-9,6 8-5,-12-5 0,12 5-7,-17-3 66,17 3-93,0 0-17,-16 3 4,16-3-18,-9 5-7,9-5-9,0 0 1,-12 3-5,12-3-3,0 0 3,0 0 0,-7 7-3,7-7 2,0 0 4,0 0-11,0 0-41,0 0-41,12 4-62,-12-4-35,0 0-90,0 0-293,14-2-73</inkml:trace>
  <inkml:trace contextRef="#ctx0" brushRef="#br0" timeOffset="18900.3024">24368 2884 423,'0'0'535,"0"0"-78,1-11-60,-1 11-26,4-9-51,-4 9-47,3-8-44,-3 8-45,0 0-33,6-7-33,-6 7-26,0 0-24,0 0-11,13 6-13,-8 1-22,1 2 22,-1 4-2,6 22 15,-5-13-32,1-3-12,-1 3 12,2 0-10,-1-1 3,2-1 3,-1-1 7,2-2 0,-1 2 2,2-3 2,0-2-1,2-2 3,-1-2 4,1 0-9,17 3 28,-15-8-9,0-5 10,0 1-9,3-3 6,-2-1 18,2-2 5,-1 0 3,1-2-16,0-6-8,0 2-11,-4 1-26,0-2 9,-1 1-14,-4 2-14,2 0-70,-1 1-112,-2 1-125,-2 0-194,-6 7-739,8-10-848</inkml:trace>
  <inkml:trace contextRef="#ctx0" brushRef="#br0" timeOffset="20020.0007">19172 3165 202,'0'0'165,"-1"10"-12,1-10 1,0 0 1,-4 16 0,4-16 7,0 0 1,-2 9-44,2-9 37,0 0-46,0 0 16,-3 11-30,3-11 31,0 0-22,0 0 160,0 0-138,-5 8-37,5-8 10,0 0-33,0 0 26,-10-7-27,10 7 15,-9-7-23,9 7 8,-9-14-21,6 4 0,-3-2-8,3-2-9,-1-3-11,1-3-8,0-2 2,1-4-8,2-2-5,3-8-19,3-10-6,3-2-42,5-13 5,6-1-14,5 1 0,6-1 17,3 1-5,5 3 17,7 2 11,2 2-3,75-58-28,-50 58 47,-7 13 5,16-4 5,-10 10 5,5 3-13,3 3 14,5 4 2,3 6 1,5 2-3,4 3 8,2 5-10,1 5 10,-1 3-4,-3 3-3,101 10 12,-100 0-12,-2-1 10,-2 3-5,-3-1 30,-3 3 25,-4-2 6,-4 1 26,-3-1-1,-5 1 12,-5-1 5,-12-4 1,-2 2 8,-7-2 8,-3 1 27,24 4 166,-41-10-127,-2 0-4,0-2-12,-3 1-22,-4-1-13,0 0-10,-4-1-25,1 0-12,-2 0-1,-11-2-14,19 3-15,-19-3-6,15 0-9,-15 0-16,19 4 23,-19-4-33,0 0-13,16 1-36,-16-1-32,0 0-48,0 0-75,15 1-67,-15-1-78,0 0-71,0 0-131,9 4-58,-9-4-332,0 0-494</inkml:trace>
  <inkml:trace contextRef="#ctx0" brushRef="#br0" timeOffset="20510.0724">22000 2265 472,'0'0'347,"0"0"-74,0 0-4,0 0-36,-5-9 9,5 9-2,0 0 9,-6-8-36,6 8-29,-4-9 3,4 9 11,-5-9 13,5 9-21,-5-10-5,1 0 98,4 10-183,-5-8 3,5 8-38,0 0 5,-5-12-41,5 12 19,0 0-34,-4-9 20,4 9-26,0 0 20,0 0-38,0 0 29,0-11-24,0 11 24,13-8-20,-13 8-6,14-5 19,-3 1-23,-1 3 20,2-3-16,2 1 14,-2 1-27,6-1 31,-3 2-22,2 0 19,-1-2-19,3 1 28,-1 0-31,-2 1 24,15 1-23,-16 0 6,0 2 13,1 1-29,-2 4 40,-2 1-19,0 1 28,-1 3 5,-1 3-10,-2 4-6,-1-2 2,-2 3 1,0-1-4,-2-1-5,-1 0 1,-8 23 19,-4-15-49,-4-1-49,-9 5-80,-6 1-106,-11 4-107,-4-2-158,0-2-504,-4-4-634</inkml:trace>
  <inkml:trace contextRef="#ctx0" brushRef="#br0" timeOffset="21205.1966">23105 2037 323,'0'0'384,"-9"9"-68,1-2 141,8-7-277,-7 7-4,7-7-6,0 0 15,-8 8 2,8-8 9,0 0 6,0 0-17,0 0-23,0 0-42,0 0-14,0 0-27,17-8-12,-10 3-19,1-2-7,1-1-11,0-1-6,-2-1-21,1-1-17,-2-1-2,0 1 5,1-2-5,-5 3 4,-2 10 2,4-19-11,-4 19 14,-2-15-10,2 15 8,-7-13-2,-5 9-4,12 4-5,-17 1 14,5 5 6,0 2 14,-4 3 6,2 6 23,-3 1 3,3 4 30,2-1-16,0 3 3,3-5-18,3 3 17,2 0 1,1-5 1,5 20 76,2-20-68,2-2-8,3 2-11,2-2-14,2-2-8,1-1 3,4-2-16,1 1 10,0-5-24,1 1-20,-4-3-42,3 0-45,0 0-50,-1-2-28,0-1-28,-3-1-27,4-4-63,-3 0-43,1 0-60,-1-4-389,1-3-313</inkml:trace>
  <inkml:trace contextRef="#ctx0" brushRef="#br0" timeOffset="23020.3984">23436 1915 41,'0'0'420,"0"0"-101,0 0-54,0 0-26,0 0-18,0 0-45,0 0-12,0 0-40,0 0-14,0 0-21,0 0-9,0 0-20,0 0-18,0 0-8,0 0-9,0 0-4,0 0 1,0 0-18,0 0-3,0 0 29,0 0-22,0 0-3,0 0-11,0 0-23,0 0-43,0 0-33,0 0-47,0 0-61,0 0-74,0 0-225,0 0-11</inkml:trace>
  <inkml:trace contextRef="#ctx0" brushRef="#br0" timeOffset="23310.3261">23705 1531 172,'0'-13'367,"0"13"-97,-4-14 155,4 14-305,0 0 19,-7-8-16,7 8 4,0 0 1,-11 8-5,6-2-1,-1 5-6,-1 3 20,0 6-13,-2 4 24,0 6-22,-2 5-12,1 3-18,2 1 6,-2 3-27,2-3-10,2 1-11,0-1-4,2-5-11,-1 1 1,0-2-3,2-2-14,1 1-2,-1-1-4,1-5-16,-1-1-43,-1-1-46,2-1-58,-6 14-298,3-22 163,0 2-91,-1-5-292,-2-3-173</inkml:trace>
  <inkml:trace contextRef="#ctx0" brushRef="#br0" timeOffset="23460.539">23350 2206 156,'-5'-13'474,"5"13"-91,-1-13-74,1 13-47,1-13-41,-1 13-27,8-15-24,-1 6-31,14-11 51,-5 9-121,1 0-14,3 2-28,0-2-41,0 2-66,3 0-55,4-3-77,-1 2-64,1 0-330,-1-2-119</inkml:trace>
  <inkml:trace contextRef="#ctx0" brushRef="#br0" timeOffset="23680.0998">24046 1588 130,'4'-7'394,"-4"7"-112,3-10-60,-3 10-42,0 0-26,0 0-7,-8 10 4,3-2-19,-1 7 14,-4 4-11,1 7-2,0 3-36,-11 44 51,12-35-86,-1 2-24,0-2 0,2 2-13,-1-2-6,2-6-40,-2-1-13,3-1-27,0-1-24,0-5-61,0-1-26,-3-2-72,3-1-44,0-4-208,1-2 11</inkml:trace>
  <inkml:trace contextRef="#ctx0" brushRef="#br0" timeOffset="24340.5254">23727 2210 529,'-7'-7'438,"7"7"-77,-12-9-49,12 9-61,-7-9-36,7 9-43,-5-10-31,5 10-43,1-11 3,-1 11-23,6-12-15,1 5-16,0 1 6,7-1-24,-1 1 5,4-1-17,3 0 3,4 1-4,-2-3-2,4 4-4,-1 0-4,-2-1 0,1 2 3,0 2-4,0-4 1,-6 4-6,2-2 0,-1 1 2,15 1 8,-21 0-9,2 0-3,-4 1 5,1-1-6,-12 2 8,21-3-6,-21 3 5,20-2-2,-20 2 1,16-3-1,-16 3 2,15-5-5,-15 5 7,12-6-8,1 0 0,-13 6 8,11-9-9,-11 9 1,9-9-8,-9 9 12,8-10-6,-8 10 11,6-10-11,-6 10 5,0 0-9,3-11 11,-3 11-10,0 0 8,0 0-4,-9-6 11,9 6-14,-13 5 13,6 0-7,-1 1 11,-3 2-7,0 2 11,3-1-2,-4 3-5,3-1-4,0 3 8,1-2-8,0 0 1,3 0 3,-1 0-2,-2 10-63,6-12 28,2-10 3,-2 14-13,2-14 6,3 12-18,-3-12-4,7 7-8,-7-7 20,12 6-36,-12-6 17,15-1-10,-5-1 27,0-2-20,3-2 35,-2 1-5,2-3 32,0-1-35,-2 2 32,0 0-5,-2 0 58,-1 2 0,0-1 23,-8 6-13,11-9 2,-11 9-13,0 0 14,0 0 18,0 0 12,0 0 9,-13 6 73,6 1-104,1 0 2,0 2-8,0 0-20,0 1 1,0 0-7,1-2-9,2 2 0,0 0 2,3-10-7,-3 16-6,3-16-2,2 14-8,-2-14-16,16 15-96,-6-13 15,0 1-30,-10-3-7,24 0-41,-10-3-1,3 2-19,-1-4 54,3 0-19,1-3 36,1-2-6,2-4 43,1-1 10,2-6 2,-2-4-17,3-2-60,-2-2-45,0-4-30,-2-3-162,-1-2 162</inkml:trace>
  <inkml:trace contextRef="#ctx0" brushRef="#br0" timeOffset="24503.9227">24685 1818 893,'14'-26'269,"-1"2"6,-4 5-15,-1 4-76,0 0 5,-2 4-38,1-2 57,-7 13-90,0 0 28,0 0-9,-4 13 8,-1 0-5,1 4-15,-4 5-19,-3 3-21,3 4-16,-2 1-1,2 2-19,1-2-14,-2 1 2,3-2 1,-1 1-16,4-4-3,-2-2-24,1 1-39,0-4-53,2 1-50,-1-4-45,1-1-33,-1-2-33,2-2-1,-2-1-27,1-3-16,2-9-311,-4 15-126</inkml:trace>
  <inkml:trace contextRef="#ctx0" brushRef="#br0" timeOffset="24740.5018">24579 2217 105,'-9'-5'492,"9"5"-79,0 0-69,-7-9-44,7 9-46,-3-9 149,3 9-239,5-9-36,-5 9-6,10-10-18,-2 4-5,1-1-11,4-2-13,0 3-2,2-3 24,6 1 20,-1-1 0,-1 1 20,2 1-20,2 1-10,-8 1-44,2 1-36,-1 2 26,-1 0 10,-2 1-29,-13 1 13,24 0-19,-24 0 34,20 3-35,-20-3 16,16 6-33,-16-6 26,13 8-44,-13-8 31,11 8-13,-3 2 23,-8-10-78,7 9-55,-7-9-33,0 0-45,3 13-44,-3-13-32,0 0-54,2 12-11,-2-12-68,0 0-393,0 0-300</inkml:trace>
  <inkml:trace contextRef="#ctx0" brushRef="#br0" timeOffset="24880.3086">24932 1942 478,'6'-28'815,"-5"16"-524,1 2-31,1-1-38,-1 0-39,-2 11-35,0-15-48,0 15-59,2-15-98,-2 15-49,0 0-51,3-10-81,-3 10-385,0 0-133</inkml:trace>
  <inkml:trace contextRef="#ctx0" brushRef="#br0" timeOffset="25360.2267">24982 1949 473,'0'0'407,"4"11"-58,-4-11-88,3 14-26,-3-14-32,2 27 142,-2-27-213,4 18-11,-4-18-10,2 17-23,-2-17-13,6 17-17,-6-17-4,6 14-8,-6-14-10,9 13-10,-9-13 4,14 6-11,-14-6 2,19 3-11,-7-5-1,1 0-17,-2-2 0,3 0-18,-1-4 8,2 2-11,-3-2 21,2-1 16,-3 3 16,-2 0 8,0 1 10,-2 0-12,-7 5-8,13-7-12,-13 7 5,14-3 5,-14 3-14,0 0 4,0 0 8,7 9 18,-7-9 11,0 0 9,8 8 13,-8-8 0,10 7 2,-10-7-9,9 6-1,-9-6-10,15 2 6,-15-2-22,32-5 13,-16 0-22,2 0-32,0-3 13,2-1-14,-2 0-27,2-3-27,1-1-15,0-4-10,-4 0 2,-3 1 20,-1 3 8,-3-1 32,-3 3 22,-2 2 10,-5 9 29,2-16 27,-2 16 22,-11-3-3,11 3 26,-16 7 0,2 3 15,-1 2 0,1 3-17,-3 5-15,0 1-17,6 1-7,1-2-11,2 1-15,4-4-1,8 18 10,4-17-91,3-1-87,3-2-141,8-1-171,0 1-773,5-5-822</inkml:trace>
  <inkml:trace contextRef="#ctx0" brushRef="#br0" timeOffset="26655.1404">23402 4516 263,'0'0'362,"-16"-2"-116,16 2-14,-14-4-68,14 4 17,-16-3-40,16 3 34,-13-3-45,13 3 38,-14-5-39,-1 1 129,15 4-148,-13-6-34,13 6 1,-15-5-30,15 5-12,-10-4 4,10 4 6,-10-2-33,10 2 17,0 0-22,-11-4 14,11 4-24,0 0 20,0 0-25,-5-3 11,5 3 13,0 0-25,9-3 20,4 2-19,1 0 22,6-2-25,7 3 28,8-3-20,12-3 17,7 1-15,20-2 23,7-1-14,11-1 24,9 1-18,24-2 16,1 1-18,4 0 15,1 4-22,0 0 16,1 0-16,-24 2 15,0 2-14,1-1 38,-2 1 2,-2-1 35,0 0 5,-1 0 24,-4 0-11,-8 0 5,80-2 86,-95 1-89,-16 2 5,-4 1 2,-4-2-16,-10 2-20,-4-2-17,-8 2-19,-5-3-25,-1 3-62,-4-3-88,-6 3-119,-1 0-263,-14 0-597,13-5-733</inkml:trace>
  <inkml:trace contextRef="#ctx0" brushRef="#br0" timeOffset="28940.2558">23913 4592 244,'0'0'445,"0"0"-145,-4-8-20,4 8-92,0 0 91,0 0-174,-3-9-21,3 9-23,0 0 1,0 0-4,0 0-41,0 0-2,-5 11 54,5-11 45,-3 28-8,2-4-74,-3 9 63,0 12 9,1 2-18,-5 61 49,2-42-77,2 0-14,1-1-9,-2 2-49,1 0 13,-1 5 54,0-2-35,-2 2 69,0-4-69,1-2 50,0-1-59,-2-13 53,1 10-60,2-9 55,-2-4-57,1-1-1,-2 0 5,2-2-6,1-2 12,-2-3 2,1-7 1,-1-3-1,2-2-2,-2-5-14,2-2-42,0-3-38,0-4-43,3-1-70,2-14-36,-2 3-474,2-3 65,0 0-150</inkml:trace>
  <inkml:trace contextRef="#ctx0" brushRef="#br0" timeOffset="29580.2322">23844 5271 171,'0'0'208,"-10"4"-34,10-4-17,0 0-23,0 0-7,-10 5-3,10-5 5,0 0 119,0 0-123,0 0-5,-9 5 6,9-5-59,0 0 70,0 0-15,0 0-9,0 0-10,0 0-13,0 0-6,-10 3 4,10-3-14,0 0-8,0 0-6,0 0 44,15 0-64,-4 0-2,7-2 9,3 1 8,9-1-2,5-2 9,12 0 2,1 0 0,1 0-9,2 2-12,-1-2-6,-4 3-8,-5 0-11,-4-1 3,0-1-6,-7 3 2,-1 0-18,-2 0-29,-7 0-37,2 0-28,-5 0-41,0 0-46,-3-1-34,-3 2-18,-11-1-9,20 0-22,-20 0-48,15 0-257,-15 0-86</inkml:trace>
  <inkml:trace contextRef="#ctx0" brushRef="#br0" timeOffset="29815.1131">24560 5123 109,'0'0'516,"-5"-7"-113,5 7-63,0 0-67,0 0-58,0 0-52,-5-7-37,5 7-22,0 0-28,0 0-9,5 8 7,-5-8-14,8 17 12,-3-6 8,1 5-1,0-1-13,1 2-11,-1 1-5,-1-1-58,2 17 52,-5-16 3,-2-1-53,-3 2 3,-3 2 3,-5 5-27,-5-3-80,-5 2-74,-2 2-48,-3-2-133,-1-3-300,-2-1-171</inkml:trace>
  <inkml:trace contextRef="#ctx0" brushRef="#br0" timeOffset="30340.4681">23855 5867 10,'0'0'449,"0"0"-67,0 0-125,0 0 16,0 0-98,0 0 61,0 0-69,-12 1 50,12-1-68,0 0 164,0 0-146,0 0-72,0 0 44,0 0-78,0 0 46,0 0-77,0 0 45,0 0-64,19-4 60,-8 2-54,7-3 68,6 2-56,2-4 79,7 1-47,52-12 149,-41 8-77,2 2-77,-2 2 45,-9-1-79,2 2 51,0 2-69,-3 1 54,-5-1-66,-1 1 55,-3 0-63,-2 2 52,-3-1-57,-2 0 55,-2 1-55,12-1 30,-28 1 27,22 0-55,-22 0 54,18-2-59,-18 2 42,15 0-99,-15 0-5,0 0-117,15 2-15,-15-2-154,0 0-85,0 0-492,0 0-531</inkml:trace>
  <inkml:trace contextRef="#ctx0" brushRef="#br0" timeOffset="31690.3329">26072 1535 388,'9'-11'405,"-3"3"-91,2 1-42,-2-2-32,1 1-47,-1 1-19,-2 0-3,4-3 67,-8 10-163,0 0-15,0 0-9,5 10 7,-10 8 26,-7 16 12,-7 8 8,-9 16-25,-5 10-12,-13 18-8,0 2-2,-4 4-11,-2-2 0,5-2-6,-36 63 29,49-84-39,5-7 0,-2-2-9,6-4 1,0-3-3,5-12 0,2 1-46,-1-5-40,2-1-61,1-3-70,5-6-98,0-2-85,0-3-390,4-8-287</inkml:trace>
  <inkml:trace contextRef="#ctx0" brushRef="#br0" timeOffset="32675.0655">26122 2149 320,'0'0'451,"0"0"-130,6 8-62,-6-8-63,0 0-43,3 12-29,-3-12 11,0 0-24,6 11 33,-6-11-5,0 0 11,6 6-12,-6-6-22,14 0 53,-14 0-102,14-5-10,-14 5-20,18-7-9,-11 0-1,3 2-4,-2-2-10,0-1 0,1-4-5,-2 3-2,0-3-11,-2 2 8,-1-2-12,0 2 12,-1 1-9,-3 9 1,2-17-1,-2 17 3,-3-11-5,3 11-1,-6-9 0,6 9 11,-14-2-4,14 2 12,-20 10 9,8-1 11,-3 2 13,1 5 7,-1 1 22,-16 25 77,20-19-74,-1-4 8,5 2-7,1 0-10,2 0-32,3-2-5,1-2 4,1 0 1,3 0-17,2-2-3,1-1-36,2-1-32,3 1-65,0-4-24,18 7-320,-12-10 139,-1-2-17,2-3-45,1 0-289,0-2-182</inkml:trace>
  <inkml:trace contextRef="#ctx0" brushRef="#br0" timeOffset="32905.2417">26802 1875 111,'4'-11'617,"-3"-1"-153,3-5 154,-4 17-401,0 0-36,-4-9-31,4 9-2,-9 7 0,2-1 11,-2 7 0,0 4-13,-2 6-12,-1 2-15,-1 2-4,3 3-22,0 5-14,1-3-22,-3 31 53,5-32-74,3-2-4,0 3-30,0-7-55,1 0-13,1 0-54,0-1-32,-1-3-53,1-3-40,0-1-45,-1-1-17,1-3-16,-2-2-352,1-3-183</inkml:trace>
  <inkml:trace contextRef="#ctx0" brushRef="#br0" timeOffset="33050.0746">26503 2392 6,'-8'-5'680,"8"5"-146,-14-7-83,5-1 279,9 8-450,-7-8-35,7 8-33,0 0-42,0-13-29,0 13-22,7-10-24,-1 3-28,6 4-2,1-6-19,5 4-49,0-2-67,2-1-87,1 2-60,3-2-78,3 0-32,4-1-48,-3 2-386,3-3-274</inkml:trace>
  <inkml:trace contextRef="#ctx0" brushRef="#br0" timeOffset="33260.1858">27277 1864 301,'6'-12'520,"-1"2"-97,-5 10-83,4-14-73,-4 14-42,0 0-36,0 0-27,0 0 30,-13 2-18,5 8 13,-2 5-30,-1 4-20,-3 3-32,3 5-14,-1 1-22,1 1-2,-2 4-21,3-3 3,1-2-17,-1 0-18,2-1-31,-7 23-134,10-30 5,-1 2-24,-2-2-16,2-4-33,2-1-33,-1-1-25,1-2-20,0-2-37,-2-3-197,0-2-35</inkml:trace>
  <inkml:trace contextRef="#ctx0" brushRef="#br0" timeOffset="33580.2773">26953 2306 202,'0'0'531,"-14"-4"-87,14 4-96,-11-5-53,11 5-68,0 0-40,-11-5-43,11 5-26,0 0-25,0 0-9,0 0-24,4-8 4,-4 8-14,11-4-8,3 0-14,-1-1-1,4 2-10,0-2 5,6-2-9,-1-1-5,3 2 5,-1-3 10,3 1-2,28-10-19,-31 9 19,-4 1 5,2-1 28,-1 2 21,-4 0 11,-2 3 33,0-2-12,-3 2 3,-1 1-16,-3 0-9,2-1-34,-10 4-9,15-4-26,-15 4 20,16 5 35,-16-5-47,9 9 21,-9-9-13,5 17-1,-3-7-15,0-1 9,0 3-8,1-1-3,-3 0-3,0 1-7,0 1 15,0-2-25,-3 1-42,1 2-42,2-2-43,-3 0-50,2-2-48,-2 0-41,1-1-53,-2 1-37,4-10-74,-5 12-264,5-12-207</inkml:trace>
  <inkml:trace contextRef="#ctx0" brushRef="#br0" timeOffset="33710.2502">27398 2089 132,'5'-13'704,"-3"0"-173,0 3-141,0 0-71,0-1-74,-2 11-89,6-13-81,-6 13-71,3-11-92,-3 11-45,6-7-60,-6 7-86,0 0-304,15 1-96</inkml:trace>
  <inkml:trace contextRef="#ctx0" brushRef="#br0" timeOffset="33941.7962">27750 2038 10,'0'0'545,"0"0"-176,0 0-46,0 0-83,-11 6-5,3-2-21,0 2-10,-2 3-20,0 3-9,-16 14 128,14-10-165,1 0-20,0 1-20,1 0-20,4 0-13,-3 0-7,4-2-10,-2 1-28,1-2-43,4-1-38,-3 1-31,3-2-42,2 0-46,-2-2-41,6 10-304,-4-20 190,7 15-245,-7-15-93</inkml:trace>
  <inkml:trace contextRef="#ctx0" brushRef="#br0" timeOffset="34200.0859">27743 2302 369,'0'0'534,"9"-12"-76,-9 12-59,7-7-21,-7 7-32,7-7-4,-7 7-23,0 0-28,5-8-56,-5 8-41,0 0 46,8-9-140,-8 9-27,0 0-1,0 0-24,0 0-13,5-5-11,-5 5 2,0 0-17,0 0 11,0 0-6,0 0 0,0 0-4,0 0-5,0 0-1,0 0 8,6-7-4,-6 7-2,0 0-3,0 0-9,0 0 15,0 0-7,0 0-1,0 0-27,0 0-40,0 0-38,0 0-59,0 0-48,0 0-22,0 0-34,0 0-291,0 0 246,0 0-48,0 0-370,0 0-233</inkml:trace>
  <inkml:trace contextRef="#ctx0" brushRef="#br0" timeOffset="34980.0614">27871 2175 467,'0'0'461,"-4"-11"-79,4 11-80,0 0-34,-2-12-27,2 12-7,0 0-13,2-13-26,-2 13-29,0 0-41,0 0-26,0 0-27,0 0-17,0 0-8,0 0 9,0 0-1,0 0-4,4 13-9,-4-13-1,-1 22-12,1-11 1,0 2-6,0-1 2,-2 1-4,1 1 0,-1 0-3,-2 11-33,4-13-73,-2 0-72,0-2-66,2-10-73,-5 19-76,5-19-446,-3 13-354</inkml:trace>
  <inkml:trace contextRef="#ctx0" brushRef="#br0" timeOffset="35130.487">27930 1942 1319,'3'-12'423,"-3"12"-93,6-17-76,-6 17-95,5-15-74,-5 15-67,8-11-83,-8 11-59,7-4-104,-7 4-100,0 0-248,18 3-90</inkml:trace>
  <inkml:trace contextRef="#ctx0" brushRef="#br0" timeOffset="35911.1617">28102 2220 550,'0'0'505,"0"0"-124,0 0-77,0 0-69,0 0-40,0 0-47,0 0-25,0 0 55,0 0-153,16-4 30,-16 4-15,5-9 3,-5 9-22,11-11-2,-11 11-16,6-12 8,-6 12-9,6-12 15,-6 12 4,6-10-4,-6 10-1,1-10-6,-1 10 0,0 0-6,-5-13 2,5 13-14,-6-4-3,6 4-2,0 0 12,-19 3 5,19-3-3,-15 9 16,6-4-14,1 2 6,-2 3-20,3 1 13,1-1-4,-6 13 10,8-13 0,-1 1-19,5-1 5,-4 0 5,4-10 1,2 19-7,-2-19-13,2 15 10,2-6 4,-4-9-5,7 12 4,-7-12 10,12 7-14,-12-7 14,25 1 5,-15-2-1,-10 1 10,18-6 32,-8 2 40,-10 4 47,15-5 10,-15 5 6,14-5-39,-14 5-7,11-4-49,-11 4 0,0 0-29,14 0 4,-14 0-17,9 6 8,-9-6-11,6 11 8,-6-11-3,6 12-5,-6-12-4,3 13 3,-3-13-2,4 12 7,-4-12-8,6 10 9,-6-10-7,4 8-5,-4-8 1,0 0 0,13 8-8,-13-8-34,18-4-9,-10 0 3,1 0 2,1-4 9,-1 2 4,-1 1 14,1-2 7,-2 2 7,1-2-20,-8 7 18,10-6-22,-10 6-13,10-4 3,-10 4 3,0 0 10,10 5 7,-10-5 5,5 7 1,-5-7 1,4 12-7,-4-12-8,4 10-12,-4-10-23,4 11-13,-4-11-2,5 8 1,-5-8-2,6 7 3,4-5-139,-10-2 57,14-2 16,-5-2-17,0-1 49,1-3-17,3-1 22,1-5 7,1-1 37,4-2 3,-2-5-10,5-7-11,-1 0 8,-2-1 48,2 0 110,9-18 365,-20 30-115,1 1-2,-1 0-30,-2 6-58,0 0-57,-2 4-76,-6 7-10,8-7-42,-8 7 15,4 8-33,-4 5 20,-3 2 1,0 10-26,0 3-10,-4 4-2,-1 2 9,1 3-13,1-2-20,-1-3-15,0-1-22,1 1-20,1-1-68,-2-2-55,1 0-60,-2-7-67,5-1-67,-3-1-49,3-5-98,-1-2-241</inkml:trace>
  <inkml:trace contextRef="#ctx0" brushRef="#br0" timeOffset="36040.356">28492 2485 167,'-7'-8'966,"3"0"-169,4 8-112,-9-14-88,9 14-93,-4-12-55,4 12-101,-1-12-54,1 12-78,10-18-34,3 9-50,6-3-48,7-2-105,11-1-97,7 3-244,17-5-306,6 0-682</inkml:trace>
  <inkml:trace contextRef="#ctx0" brushRef="#br0" timeOffset="46690.2526">25076 5063 216,'0'0'305,"0"0"-75,0 0 18,0 0-49,5-10 28,-5 10-47,0 0-5,0 0 11,4-8-48,-4 8-1,0 0-46,0 0 60,5-11-79,-5 11-35,0 0 21,0 0-18,0 0 26,0 0-18,1-10 16,-1 10-4,0 0 19,0 0-10,0 0 19,0 0-10,0 0 15,0 0-12,0 0 104,0 0-97,0 0-1,2-10 3,-2 10 1,0 0-3,0 0-1,0 0-4,0 0-7,0 0-4,0 0-9,0 0-2,0 0-1,0 0-55,0 0 62,0 0-58,1-11 60,-1 11-61,0 0 47,0 0-57,0 0 37,0 0-61,0 0 41,0 0-67,0 0 59,0 0-2,-4 15-10,-1-4 12,0 5-3,-1 2 3,-7 21-36,3-20-2,2 1 57,1 1-55,0-2 45,0-1-47,-2-1 55,3-1-48,-2-1 57,2-2-59,-1-2 59,1-1-60,1 0 51,1-1-46,-2-3 57,0 8-17,6-14-28,-6 8 33,6-8-109,0 0 46,0 0-48,0 0 61,0 0-44,7-12 62,-7 12 2,9-9 0,-9 9-2,10-7-6,-10 7-7,11-4-1,-11 4 3,15-1-1,-15 1 3,17 1-5,-17-1 2,19 4 4,-9-1-6,0 0-19,0 1-33,0 1-23,2-3-27,-2 3-42,1-2-40,1 1-46,1-1-37,12 2-357,-12-4 236,-1 0-183,1-1-107</inkml:trace>
  <inkml:trace contextRef="#ctx0" brushRef="#br0" timeOffset="47005.0424">25329 5307 517,'0'0'456,"0"0"-97,10-3-88,-10 3-52,0 0-46,0 0-34,0 0-26,11-4-21,-11 4-23,0 0-9,0 0-13,0 0 0,0 0-12,11-4 2,-11 4 0,0 0 6,0 0-1,15-3-1,-15 3-7,12-2-5,-12 2-4,15-7-6,-5 2 0,-4 0-3,3 1-4,-1-2-7,-1 1 7,1-4 16,-1 1-14,3-9 28,-4 8 10,-6 9 0,6-15 15,-6 15-30,2-12 13,-2 12-25,0 0-6,-1-13 9,1 13-23,0 0 21,-10-2-15,10 2-11,-13 5 6,13-5 1,-20 20 9,11-13-13,5 0 2,-4 2-4,4 1-19,-3 0-18,5-2-22,-2 2-17,4-10-11,0 15-16,0-15-95,6 13 1,1-6-39,-7-7-29,19 7-14,-9-5-323,4-2-114</inkml:trace>
  <inkml:trace contextRef="#ctx0" brushRef="#br0" timeOffset="47300.2198">25706 5157 634,'0'0'402,"8"-12"-62,-8 12-90,0 0-25,1-11-30,-1 11-19,0 0-41,-9-4 6,9 4-11,-14 3 0,14-3-33,-16 6 1,8-1-43,-2 0 9,-3 7 23,5-6-62,2 2-14,-1-1 2,3 1 2,4-8 1,-2 14-4,2-14 1,4 16 0,-1-8-2,5 1-5,-2-3 2,4 4 1,-1-2-6,-2 1-1,4-1-1,-2 0-2,0 1-4,-2-2-1,2-1 1,-5 2-1,3-1 2,-7-7 2,7 11 13,-7-11 11,1 12-46,-1-12 56,-6 10-54,6-10 60,-9 12-62,-8-5 40,9-2 21,8-5-82,-17 7 17,17-7-106,-14 3-16,14-3-92,-11-4-27,11 4-48,-7-8-85,7 8-155,5-19-72</inkml:trace>
  <inkml:trace contextRef="#ctx0" brushRef="#br0" timeOffset="47575.0164">25982 5020 67,'6'-5'475,"-6"5"-89,0 0-99,0 0-45,0 0 14,0 0-38,-8 12 13,1-5-38,0 0-11,-2 1-43,0 1-12,-2 0-42,4-1 2,0 2-34,1-3 7,1 4-24,3-1 14,-3 11 3,5-21-40,5 19 18,0-9-21,-1 1-3,3-1 0,1 2 0,2-4-4,1 1 4,-4 0 2,2-2-9,-2 1 0,1-3-5,-8-5 3,9 12 4,-9-12 4,7 10-1,-7-10 17,3 10 7,-3-10-6,-8 10 8,-1-3-11,1-3-9,-6 1-14,-2 0-29,0 0-40,1 0-61,1-3-87,1 1-117,0-3-504</inkml:trace>
  <inkml:trace contextRef="#ctx0" brushRef="#br0" timeOffset="47825.2718">26622 5025 459,'0'0'491,"11"-5"-84,-11 5-106,0 0-33,0 0-46,-9 14-9,1-7-22,-6 3 15,-1 5-26,0-2-5,-4 3-38,1 2-26,2 2-18,-2-3-19,-11 20 42,16-18-73,3-2-72,-1 0 29,3-3-81,2 1 28,2-1-78,0-4 40,3 2-80,1-12 44,5 18-101,-5-18-22,12 13-38,-4-10-61,5 0-243</inkml:trace>
  <inkml:trace contextRef="#ctx0" brushRef="#br0" timeOffset="48880.3421">26708 5213 448,'0'0'489,"0"0"-133,-7-4-59,7 4-73,-11 7-3,4-2-45,7-5-37,-11 11-29,4-5-20,7-6-16,-9 12-14,9-12-6,-5 14-10,5-3 43,0-11-38,3 11 2,-3-11-5,13 10-3,-13-10-7,18 4-4,-7-1-8,1-2-3,-12-1-1,25-1 1,-25 1-9,21-3-2,-11-1 1,-1-1 4,9-8 8,-13 6 27,1 0-23,-6 7 12,2-16-27,-2 16 11,-2-11-25,2 11 11,-9-12-39,9 12-8,-14-5-47,14 5-6,-15-3-59,15 3 16,-20 1-51,20-1 22,-19 4-27,19-4 10,-17 6-17,17-6 35,-9 2 17,9-2 38,0 0 10,-9 7 31,9-7 1,0 0 28,0 0 14,0 0 42,0 0 5,14-3 52,-4-2 115,-10 5-99,11-6 50,-11 6-36,16-7 7,-9 2 16,-7 5 25,14-5-42,-14 5 1,13-7-30,-13 7 5,11-3-37,-11 3 7,12 0-33,-12 0 12,13 2-24,-13-2 12,10 5-20,-10-5-3,10 8 0,-10-8 0,9 10 6,-9-10-1,9 11-5,-9-11-2,7 8 5,-7-8-4,5 8 5,-5-8 1,0 0 3,10 12 38,-10-12 6,0 0 21,7 6 11,-7-6-21,0 0 6,0 0-12,16-2-12,-16 2-7,13-7-2,-13 7-12,14-8-6,-14 8-4,16-7-1,-7 4-11,9-2-1,-18 5-9,16-4-2,-16 4-2,13 0 7,-13 0-6,16 4 2,-16-4 2,11 5 4,-11-5 0,11 6 2,-11-6-3,10 7 1,-10-7 1,6 7 2,-6-7 1,7 5 7,-7-5-4,0 0 6,9 6 5,-9-6 16,0 0 19,0 0 6,0 0-14,0 0-10,16-4-12,-16 4-2,8-9-2,-8 9-7,12-12-3,-3 1 1,-9 11-12,10-9 0,-10 9 1,10-7-6,-10 7-7,9-5-4,-9 5 3,0 0 6,0 0-5,13 3 5,-13-3 0,7 9 6,-7-9-20,3 12-28,1-1-110,-4-11 60,2 11-17,-2-11-9,4 11-12,-4-11 8,0 0 9,3 13 7,-3-13 31,0 0 3,8 8 23,-8-8 4,0 0 5,14 1 15,-14-1 16,11-1-4,-11 1 9,14-6 1,-7 1 23,-7 5 31,15-6 30,-15 6 26,12-5 22,-12 5-31,11-4-3,-11 4-40,0 0 3,0 0-26,14 2 10,-14-2-26,7 18 20,-7-18-15,2 20 0,-2-20-2,0 24-53,0-12 68,-2 0-63,2-12 74,-1 22-37,-1-11 57,0-2-49,2-9 51,-2 16-51,2-16 68,-3 15-31,-2-5 175,5-10-72,0 0-68,-6 6 50,6-6-71,0 0 39,-7-6-70,7 6 45,0-15-76,2 4 42,0-4-75,3-6 47,4-2-36,0-4 2,0 3 5,3-2 22,-3 6 10,-1 1-1,3 2 3,-3 3-12,1 1-5,-3 1-7,1 4-8,0 3 1,-7 5 9,9-7 0,-9 7 13,9 4-14,-9-4 1,4 11 8,1 6-24,-5-17-17,0 22-45,0-22-64,0 22-62,-3-12-66,3-10-87,-2 21-523,2-21-449</inkml:trace>
  <inkml:trace contextRef="#ctx0" brushRef="#br0" timeOffset="49700.1473">26555 4675 390,'0'0'363,"-6"-14"-92,6 14 24,-4-15-58,0 2 271,4 13-248,-4-11-32,4 11 10,-2-11-30,2 11-24,-5-10-31,5 10-36,0 0-42,-4-9-25,4 9-14,0 0 2,0 0-23,-7 11 17,2-1-19,1 2 1,-3 3 1,5 0 4,-5 4-9,1 0 1,1-2 2,0 3-5,1-4 1,-1 1-6,1-2-25,2-1-23,-2 1-30,1-2-26,0-2-71,-1 0-24,0 5-341,4-16 226,-3 12-437,3-12-257</inkml:trace>
  <inkml:trace contextRef="#ctx0" brushRef="#br0" timeOffset="49880.3464">26216 4613 768,'0'0'605,"-10"-12"-134,10 12-124,-6-6-79,6 6-78,2-15 101,5 9-178,2 0-35,2 0 18,7-4-29,2 0 3,7 1-23,2-3 2,3 5-28,1-1 12,6 2-48,1-2-41,-4 3-106,2 0-56,-1 3-117,24 0-797,-33 4 137</inkml:trace>
  <inkml:trace contextRef="#ctx0" brushRef="#br0" timeOffset="50093.8549">26946 4563 367,'5'7'385,"-5"-7"-66,0 0-88,4 9 21,-4-9-39,0 11 14,0 3 229,0-14-248,-4 18-31,4-7-21,-3 1-24,1 0-24,0 2-19,0 3-13,-1-2-19,0-1-5,-1 3 5,2-2-16,0-1-27,0 3-51,-1-5-47,-1 12-218,2-14 64,-2 2-33,4-12-40,-6 15-95,6-15-212,-4 7-131</inkml:trace>
  <inkml:trace contextRef="#ctx0" brushRef="#br0" timeOffset="50230.2763">26869 4504 634,'0'-20'562,"3"6"-85,-1-2-92,0 5-64,5-12 79,-4 13-302,1 2-45,0-1-85,1 2-34,-5 7-93,14-7-64,-14 7-74,17 4-384,-17-4-190</inkml:trace>
  <inkml:trace contextRef="#ctx0" brushRef="#br0" timeOffset="50920.0047">27026 4681 642,'0'0'502,"0"0"-92,0 0-60,0 0-38,0 0-42,0 0-38,0 0-38,0 0-34,0 0-32,5-6 44,-5 6-117,0 0-20,0 0-8,14 4-3,-14-4-8,9 10-4,-9-10-49,9 14 55,-9-14-5,9 17 0,-9-17-1,7 16-5,-7-16-8,4 17 7,-4-17-1,4 13 5,-4-13-5,2 12 7,-2-12 0,3 11 0,-3-11 10,0 0 21,2 11 19,-2-11 17,0 0 2,0 0-44,0 0 58,0 0-56,0 0 53,-11-3 2,11 3-93,0-12 53,0 12-61,4-18 49,-4 18-63,5-19 57,-2 8-66,1 3 58,2-1-7,1-1-14,-1 3-1,2 0-2,-1 0-3,1 3-7,9-3-43,-17 7 11,17-1-7,-17 1 3,18 5 2,-9 1 0,0-3 7,-2 2-9,2-1-41,-9-4 68,11 12 3,-11-12 1,9 9 3,-9-9 2,7 8 3,-7-8 3,7 6 0,-7-6 14,0 0 8,8 7-55,-8-7 83,0 0-35,0 0 45,0 0-74,14 0 43,-14 0-61,9-8 54,-2 3-5,-7 5-3,15-12 0,-2 3-4,-13 9-12,14-8-7,-14 8-2,11-5-2,-11 5-3,12-2-2,-12 2 2,0 0 4,15 0 3,-15 0 4,0 0-1,12 2 5,-12-2-3,12 4 1,-2 0 6,-10-4 4,13 2 2,-13-2 3,16 3-55,-16-3 44,21 0 24,-10-1-6,3-1 2,-1 0-10,2-1 0,1-2-2,-2 1 4,0-1 12,-3 1 15,-2 0 26,0 0 14,-9 4-3,15-6-10,-15 6 5,10-7-77,-10 7 46,0 0-10,0 0-10,0 0-10,0 0-3,0 0-11,0 0-25,0 0-45,-15 3-41,3 9-295,7-3 143,-2 1-80,3 3-85,-1 1-499,1 1-505</inkml:trace>
  <inkml:trace contextRef="#ctx0" brushRef="#br0" timeOffset="51300.285">27677 4986 197,'0'0'633,"0"-11"-128,0 11-44,0-13-32,0 13-32,-1-10-31,1 10-45,0 0-110,0-12 7,0 12-98,0 0 12,0 0-48,0 0-23,0 0-18,0 0-6,-6 6-9,3 7 1,1 3-3,-2 4-2,-1 2-5,1 2-6,-5 25 14,7-26-16,-3 2-6,0-4-64,3 2 44,-2-4-87,2-2 31,1 0-38,-1-2-32,0-1-16,2-3-12,0-11-10,0 22-1,0-22-36,2 13-47,-2-13-27,7 7-28,-7-7-41,0 0-193,14 0-64</inkml:trace>
  <inkml:trace contextRef="#ctx0" brushRef="#br0" timeOffset="52040.4453">27694 5253 488,'0'0'483,"9"-11"-30,-4 3 272,-5 8-469,0 0-42,6-9-59,-6 9-22,0 0-43,0 0-2,7-5-32,-7 5 12,0 0-25,0 0 12,0 0-16,0 0 12,12 2-6,-12-2-12,0 0 47,13 3-32,-13-3-2,0 0-4,16 0-3,-16 0-1,13-3-10,-13 3-4,19-6-4,-19 6-4,15-8-6,-5 3-1,-2-2-10,1-3-8,-1 1 0,2-1-6,-3 2 5,-3-1 34,2 3 12,-1 0-5,-5 6-7,5-12-11,-5 12-9,4-9-2,-4 9-5,0 0-2,0 0-3,0 0 2,-18 4 4,10 0-3,-11 14-3,11-8-38,-1 3-27,-1-3-24,5 1-12,-3 1-16,4-2-6,0-1 5,0 1 4,0-1 10,4-9 7,-2 12 10,2-12 8,2 11 6,-2-11-13,2 4-112,10 2 115,-12-6 21,11-3 20,-11 3 6,14-7 48,-7 1-29,1 0 37,0 0-3,2-4 77,-1 1-13,0-1 72,-3 4-7,1 0 22,0 1-17,-7 5-9,9-11-53,-9 11-6,10-6-33,-10 6 3,0 0-23,0 0 11,10 5-24,-10-5 21,3 7-19,-3-7 20,2 12-18,-2-12-8,2 14 4,-2-14 4,3 17 20,-3-17-16,3 11 0,-3-11-1,2 9 0,-2-9 8,0 0 20,6 10-3,-6-10-5,0 0-4,13 3-5,-13-3-5,11-2-3,-11 2-5,17-6-1,-1-6 14,-6 5-18,-1 1 5,0 0-21,0 0 24,-2 1-19,-7 5 9,11-8-23,-11 8 8,12-5-14,-12 5 18,0 0-13,12 3 16,-12-3-7,1 9 13,-1-9-14,2 12 5,-2-12 1,2 14 0,-2-14 5,0 12-3,0-12 0,0 12 2,0-12-2,0 0 0,2 13-14,-2-13-3,0 0 9,8 9-4,-8-9-24,15-2-106,-5-1 87,0-1-42,0-1 4,2-3-30,2-1 26,1-5-48,1 1 42,0-1-13,0 1 93,-2 1 36,-1 3 82,-2 1 4,1 0 27,-4 1-33,6-3 51,-14 10-89,13-5-25,-13 5 12,11 1-19,-11-1 14,16 8-17,-5 1-16,-1 3-124,4-1-129,-2 5-230,4-1-320,-4-2-327</inkml:trace>
  <inkml:trace contextRef="#ctx0" brushRef="#br0" timeOffset="53779.9571">24404 5629 46,'0'0'473,"0"0"-76,0 0-146,0 0-5,0 0-99,0 0 46,0 0-13,0 0-11,0 0-9,0 0-25,3 12-13,-3-12-8,0 0 18,10 5 1,-10-5-3,16 6-15,-7-2-25,3 1-14,-1 1-10,2 2 0,1 1 9,-2 2-4,3 1-11,-2 2-10,12 17 54,-16-16-63,1 2 3,-2 0-4,-3 0-51,1 0 69,-4-1-57,0 1 59,-2 1-53,-1-1 47,-2 0-85,-2 3-29,-2 1-188,-5-4-145,-2 7-210,-22 13-1556</inkml:trace>
  <inkml:trace contextRef="#ctx0" brushRef="#br0" timeOffset="76960.1221">9478 6962 275,'-2'-10'381,"2"10"-69,0 0-20,0 0-5,0 0 6,-4-9 8,4 9 40,0 0 232,-4-12-338,4 12-4,0 0-4,-5-7-1,5 7-8,0 0-22,0 0-41,-4-10-33,4 10-34,0 0-20,0 0-24,0 0-59,0 0-42,0 0 9,0 0 14,-11 11 4,7 0-10,0 3 39,0 3 0,0 0 2,1 1-2,-2-2 3,2 1-13,-1 2-4,2-3-11,-1 0-27,1 1 8,-1-2-113,2 1-17,-3 13-428,3-18 213,1 2-78,0-13-383,-1 17-394</inkml:trace>
  <inkml:trace contextRef="#ctx0" brushRef="#br0" timeOffset="77514.9299">9465 6822 677,'0'0'252,"0"0"-7,0 0-13,5-9-62,-5 9 78,0 0-5,0 0-9,0 0-21,3-10-16,-3 10-69,0 0 40,-1-11-63,1 11 50,0 0-69,-8-15 119,8 15-91,-10-8-64,10 8 56,-13-10-75,4 7 39,9 3-68,-20-6 47,9 5-62,11 1 53,-27 1-62,11 3 53,-1 1-60,-3 2 55,-1 1-58,-3 6 55,0 1-53,-3 7 52,-1 2-49,2 4 10,0 2 55,2 4-53,3 6 56,-1-1-56,2 0 54,5 1-55,0 0 48,5-1-59,2-1 62,4-6-61,3 27 38,5-30 22,5-1-56,1-2 54,4-1-49,2-4 53,4-1-54,3-4 52,1-1-54,2-5 2,1 0 6,4-3 5,-4-5 48,3 0-54,1-2 51,41-10-24,-31 1-34,-1-3 49,-1-3-55,-1-3 46,-2-1-60,-3-6 43,-2-2-78,-1-3 34,-5-3-57,-3-4 47,-4 0-45,-1-2 21,-6-2 61,-1 3-14,-7-23 88,-6 29-16,-6 4-52,1 2 51,-4 1-62,-3 3 45,0 2-52,-2 4-72,0 4-83,0 1-98,-2 4-101,1 4-507,2-1-447</inkml:trace>
  <inkml:trace contextRef="#ctx0" brushRef="#br0" timeOffset="78120.0123">10244 7057 681,'0'0'507,"0"0"-124,0 0-81,5-8-61,-5 8 83,0 0-225,0 0-25,0 0-16,0 0-12,0 0-7,0 0-9,0 0-3,3 10 41,-3-10-62,-1 15 49,1-15-60,-1 15 50,1-15-56,-3 15 48,0 1-17,3-16-38,-3 14 57,3-14-50,-5 12 63,5-12-41,-6 10 74,6-10-30,-9 9 88,9-9-38,-13 5 71,13-5-49,-13 1 35,13-1-58,-13-8-27,0-3 25,7-2-76,0 0-5,2-1-6,1-2-3,0-1-16,3 0 11,0 1-3,3 1-6,0-3-1,3 4 46,0-3-67,2 2 48,2 1-59,1 2 43,13-5-34,-11 10-16,2 2 53,-2 2-54,1 5 56,2 2-54,-1 2 53,2 4-51,-3 4 4,0 0-16,-3 4 61,-1 0-53,-2-2 56,-2 4-50,-2-2 54,0 15-26,-7-17-24,1 1 76,-4-3-37,-1 4 65,-4-2-48,-1-1 61,-2-1-47,-1 1 67,1-5-57,-1-3-4,1 1 42,0-2-76,0-1 3,2-2-122,-11-2-295,23-1 93,-18-6-103,12 0-48,6 6-436,-7-15-464</inkml:trace>
  <inkml:trace contextRef="#ctx0" brushRef="#br0" timeOffset="78380.1656">10590 7060 128,'0'0'613,"16"-3"-167,-16 3-106,0 0-75,0 0-54,13 0-34,-13 0-27,0 0 50,9 8-45,-9-8 43,7 16 72,-7-16-198,3 16 40,-3-16-49,4 18 45,-4-18-70,3 22 40,-5-12-66,2-10 50,2 22-61,-2-22 54,-2 19-63,2-19 36,-1 22-99,0-11 7,-4 9-292,5-20 84,-4 16-14,4-16-60,-6 13-409,6-13-268</inkml:trace>
  <inkml:trace contextRef="#ctx0" brushRef="#br0" timeOffset="78515.2318">10638 6785 754,'4'-15'563,"-1"2"-148,2-6 20,-5 19-428,4-15-82,-4 15-49,6-8-46,-6 8-64,0 0-260,0 0 18</inkml:trace>
  <inkml:trace contextRef="#ctx0" brushRef="#br0" timeOffset="78899.9237">10809 7028 597,'0'0'651,"0"0"-167,0 0-102,8 4-90,-8-4-74,0 0-49,0 0 66,7 8-153,-7-8-15,0 0 54,4 14-57,-4-14 37,3 17-64,-2-6 39,1 2-62,0 0 54,0 1-64,1 3 56,-2-1-53,2 2 54,0-3-64,5 18 41,-6-18 7,2-1-60,0 1 57,0-2-58,-2-4 56,1 3-54,1-3 63,1-1-54,-5-8 61,6 16-13,-6-16 115,5 10-17,-5-10-2,0 0-30,14-2 52,-8-5-82,-1-2-16,-1-2-10,1-5-13,0-3-10,1-1 0,-2-2 1,3 3 55,-5 1-28,1 0 8,1 2-28,-2 0 6,1 3-34,-1 0-21,2-10-180,0 14-46,-4 9-87,3-13-137,-3 13-19,4-10-29,-4 10-483,0 0-588</inkml:trace>
  <inkml:trace contextRef="#ctx0" brushRef="#br0" timeOffset="79129.9231">11252 7071 645,'0'0'575,"0"0"-79,15-1-133,-15 1 3,0 0-88,13 1-3,-13-1-23,0 0-30,0 0-28,11 7-13,-11-7-1,4 8-43,-4-8 4,3 16-7,-3-16-25,3 32 34,-1-20-79,-2 1-4,0 2-14,0-1-5,0 0-8,-2-2-39,2 2-64,-2 3-2,1-4-124,-2 3-15,1-3-122,-1 0-24,-1-2-87,2 0-108,-8 7-1541</inkml:trace>
  <inkml:trace contextRef="#ctx0" brushRef="#br0" timeOffset="79310.7307">11239 6880 1069,'-1'-12'839,"0"2"-186,1 10-146,-3-24 215,3 24-463,-2-14-19,2 14-89,-2-12-3,2 12-80,-1-10-41,1 10-157,0 0-57,-2-12-202,2 12-46,0 0-4,0 0-9,0 0-389,0 0-380</inkml:trace>
  <inkml:trace contextRef="#ctx0" brushRef="#br0" timeOffset="80245.1602">11732 6890 281,'0'0'781,"10"-8"-217,-10 8-39,6-8-155,-6 8-26,0 0-107,9-8 1,-9 8-103,0 0 12,0 0-86,7-5 34,-7 5-65,0 0 61,3 16-40,-6-4-5,0 3-1,0 5-3,0 2-9,-1 2 0,-2 1-7,3 0 39,-2 0-60,-4 21 37,5-22 5,0-3-59,1 0 54,1-4-60,-2-1 52,2 1-57,-1-4 58,1-1-52,-1-2 54,3-10-51,-4 18 61,4-18-50,-2 12 65,2-12-61,-3 6-6,-3-1-23,6-5-95,-9-7 37,3 1-54,1-2 77,-3-1-42,2 1 73,-1-1-42,0 1 75,-1 1-45,1 0 62,-1 3-59,8 4 57,-15-7-58,-3 6 48,7 3 32,2 1-54,-1 2 55,0 0-60,1 2 56,2-2-60,0 4 50,1-1-62,3-1 53,3-7-89,-6 15 39,6-15-76,0 11 30,0-11-81,10 14-194,-10-14 157,16 3-30,-16-3 6,19 0-7,-5-2 16,0-2 2,3-1 12,-2-1-12,1 1 107,1-1 92,-2 0 79,-2 0 36,0 0 81,-2 3-40,8-5 256,-19 8-177,15-5-73,-15 5 48,11-6-59,-11 6 49,10-4-79,-10 4 36,0 0-78,12-3 38,-12 3-71,0 0 44,11-4-64,-11 4 54,0 0-58,18-4 74,-18 4-10,12-3-64,-12 3 53,18-7-58,-8 2 45,2-1-56,-1 1 48,3-4-66,-3 2 42,3-3-66,0-2-19,0 0 8,-4 1 11,0 0 15,7-7-14,-12 10 35,-5 8 12,8-12 9,-8 12 12,0 0 15,0 0 10,-6-9 20,6 9 9,-15 9 8,3-2 5,1 4-10,-5 1-21,3 3-6,2 0-23,-1 1 23,2 0-100,5-2-15,1 1-129,4-2-37,4 0-149,5-1-63,4-3-480,7-1-492</inkml:trace>
  <inkml:trace contextRef="#ctx0" brushRef="#br0" timeOffset="80710.3496">13146 6778 603,'-9'-9'750,"3"-1"303,6 10-678,-8-10-8,8 10-92,-4-9 11,4 9-89,-4-7 38,4 7-63,0 0 4,-7-10-63,7 10-3,0 0-57,0 0 7,0 0-52,0 0 37,-8 4-52,4 5 47,0 6-36,-3 5-7,3 3 1,-2 7-24,-4-1 10,3 3-59,-1-2 33,-1 1-25,0-3-11,4 1 33,-4-1-69,3-5 52,0 1-56,-7 16-194,7-21 137,2-2-73,-4-1 48,2-3-60,1-1 38,-3-1-23,3-3 4,-5-1-19,2-4-2,-3 0-65,11-3-149,-23 0 38</inkml:trace>
  <inkml:trace contextRef="#ctx0" brushRef="#br0" timeOffset="81280.223">12789 7174 902,'-9'-11'266,"-2"2"5,1 0 0,2 1 17,1 0 4,3 1-32,-4 0-38,2 0-36,6 7-35,-7-13-29,7 13-28,-4-12-7,6 0 21,-2 12-71,9-14-7,-2 7-12,4-1-4,2 1-7,3 0-16,0-1 41,6-1-70,1 0 45,4 0-60,2-2 53,1 1-57,1 0 48,7-3-63,34-14-15,-37 14 82,0-1-62,-4 1 63,-4-1-6,2 2 6,-2-1 1,-2-1-1,0 2 9,-5 1 14,-2 1 16,0 0 23,-5 2-45,-1 1 61,-3 3-60,9-6 11,-18 10 8,11-3-63,-11 3 57,9 5-57,-9-5 64,2 13-43,-4-1 55,2 0-57,-3 2 52,1 4-56,-4-2 5,3 4 6,-3-1 1,-2 1 0,-2 18 39,5-19 6,1-4-60,-1 2 55,2-3-56,1-2 51,0 1-58,0-4 56,2-9-57,0 17 62,0-17-62,4 8 46,-4-8-68,0 0 21,19 0-50,-1-8-43,-18 8 88,17-6 15,-17 6 5,14-5 0,-14 5-4,9-4 1,-9 4 5,0 0 3,13 3 7,-13-3 6,4 9 10,-4-9 51,6 10-60,-6-10 53,4 11-56,-4-11 54,4 11-54,-4-11 60,5 10-43,-5-10 47,9 10-56,-9-10 56,14 7-58,-14-7 53,17 2-60,-17-2 51,23-2-60,-9-3 0,-1 0-10,14-12-39,-16 9-14,1-5-6,-4 2 13,-1-1 14,-1 1 80,-3 0-40,-3 11 68,0-17-26,0 17 74,-7-10-48,7 10 13,-15-1-10,3 4-4,1 1 3,-16 11 32,14-4-63,1 1-2,-1 2-10,7 0-27,-2 0-17,4 2-128,4-3-48,4 1-154,4 1-68,2-6-520,9 1-525</inkml:trace>
  <inkml:trace contextRef="#ctx0" brushRef="#br0" timeOffset="81700.1588">14345 6840 1027,'0'0'688,"0"0"-102,0 0-217,0 0-58,0 0-114,0 0 11,8 5-93,-8-5 12,0 22-17,-2-4-15,2 0-7,-2 6 19,0 2-18,2 3-18,-3 3-9,1 0-15,-1-3-3,3-1-13,-2-2-4,0 4-8,0-4-5,0-1-46,1-1-9,-1-1-112,0-4 11,0-1-97,0-1 21,0 0-87,2-3 45,-3 7-274,3-21 277,-2 14-30,2-14-33,0 0-195,0 0-13</inkml:trace>
  <inkml:trace contextRef="#ctx0" brushRef="#br0" timeOffset="81899.9215">14315 7021 839,'4'-19'586,"-1"4"-60,-1 0-134,4-1-42,-1 0-120,2 4 3,0-1-97,2 1 13,-1 1-77,0 5 32,9-6 8,-17 12-105,14-2 50,-14 2-60,16 6 49,-10 1-59,-6-7 54,11 13-57,-10-4 6,-1-9-2,2 21 24,-4-11-11,-1 2-21,-2 0-26,-1 0-40,-5 13-223,4-14 64,0-1-36,2-2-31,-1-1-77,6-7-292,-7 10-188</inkml:trace>
  <inkml:trace contextRef="#ctx0" brushRef="#br0" timeOffset="82379.8952">14536 6970 132,'10'-5'527,"2"0"-129,-3 1-7,1 0-101,0 0 13,1 1-98,0-2 12,0 3-96,-11 2 36,18-2-73,-18 2 43,20 2-46,-11 0 53,0 4-72,-1 1 13,-2 2-9,1 1-12,-3 2 40,5 11 18,-9-10-79,0-1 45,-2 1-62,0-1 56,0-1-58,-1 0 60,-1 0-52,2-2 51,2-9-54,-7 16 58,7-16-49,-4 13 76,4-13-44,-2 9 5,2-9-6,0 0-71,0 0-25,0 0-24,2-15 2,2 6-13,5-5-2,-2 1 10,0 1 12,3-2 5,-3 3 63,0 0-56,0 4 54,0-3-56,-3 3 55,5-3-54,-9 10-2,10-5 56,-10 5-46,0 0 2,8 4 10,-8-4 5,0 0 3,8 10 3,-8-10 3,7 8 55,-7-8-57,10 7 47,-10-7-54,9 7 53,-9-7-57,13 5 56,-13-5-57,18 2 8,-18-2-1,18-2 2,-18 2 2,18-8 3,-11 4 4,0-4 0,0 1 2,-3-2 48,0 1-46,-4 8 72,2-17-58,-3 0 43,1 17-20,-5-17-98,5 17 17,-9-15-94,9 15 24,-9-10-93,9 10 24,-7-11-77,7 11-10,-7-7-32,7 7-46,-6-7-299,6 7-157</inkml:trace>
  <inkml:trace contextRef="#ctx0" brushRef="#br0" timeOffset="82685.2366">15018 6734 176,'9'-6'522,"-2"0"-122,-7 6-55,11-9-58,-11 9-54,10-5-4,-10 5 35,0 0-10,8 6-77,-8-6 49,4 14-88,-4-14 27,0 22-87,0-9 42,-2 1-76,0 18 62,0-14-72,2-2-15,-1 0-8,1-2 2,1 3-1,1-3 1,2 3-2,-2-2-5,4 1 3,-1-1-1,1 2-1,1-2-5,1 4 52,1-2-61,3 15 41,-8-17 4,3 0-62,-3 1 52,-1-2-52,-1-1 58,0 0-58,-2-1 55,0 0-54,-2-1 58,0-1-57,1-1 56,-2 1-60,-2-3 32,5-7-82,-14 18-98,14-18 60,-9 5-103,9-5 11,0 0-72,-10-8-13,10 8 6,-1-15-57,1 2-311,3-6-163</inkml:trace>
  <inkml:trace contextRef="#ctx0" brushRef="#br0" timeOffset="83109.8903">15349 6702 565,'9'-10'471,"-2"5"-36,-7 5-12,14 0-16,-14 0-117,10 13 42,-6-2-64,0 3 39,-2 3-98,-1 2-28,-1 1 6,2-1-47,-4 6 11,2-1-59,-1-1 6,1-2-47,-1 0 21,0-1-46,0-1 9,1-2-64,0 15-227,0-17 101,1-4-91,0 1 37,0-1-65,3-3-15,-4-8-10,11 11 17,-11-11 27,12 4 54,-12-4 18,12 1 39,-12-1 62,12-3 92,-12 3 24,5-1 202,10-1-61,-15 2 2,0 0-5,12-1-16,-12 1-13,0 0-13,0 0-16,10-3-17,-10 3-12,0 0-16,0 0-11,0 0-9,0 0-3,16-1-6,-16 1 1,0 0-3,14 0-3,-14 0-4,13-4-6,-13 4 4,15-6-7,-15 6-9,18-7-11,-10 2-11,0-2-13,2-3-26,-1 2-54,-1-3 8,-2 0-41,5-11-13,-11 22 137,3-20-33,-3 20 71,-1-13-51,1 13 65,-9-6-47,9 6 57,-14-1-50,3 4 68,-1 2-54,-1 4-2,-3 3-1,5 0-6,-2 2-52,-11 18-186,15-17-16,0 3-41,4-4-76,0-2-359,1 2-226</inkml:trace>
  <inkml:trace contextRef="#ctx0" brushRef="#br0" timeOffset="83545.0995">15707 7086 76,'0'0'733,"11"-11"-145,-11 11-104,8-13-70,-8 13-94,9-12-58,-9 12-37,11-12-29,-11 12-27,11-10-22,-11 10-25,12-10-25,-12 10-20,14-8-16,-14 8-12,19-7 20,-19 7-48,12-1-4,-12 1-5,0 0 2,19 1-6,-19-1-23,10 6 27,-10-6-4,12 5 2,-12-5-3,10 9-2,-10-9 1,8 8-1,-8-8 6,8 9 0,-8-9-3,0 0 0,7 5 3,-7-5-3,0 0 0,8 5-2,-8-5-1,0 0-5,0 0-11,0 0-6,15 0 0,-15 0-3,0 0-10,13-3 0,-13 3-34,16-2 34,-16 2-2,0 0 9,13 4-3,-13-4 5,0 0-2,12 8 8,-12-8 4,0 0 2,8 8 3,-8-8 2,0 0 2,7 9 3,-7-9 5,0 0 5,0 0 8,9 7 12,-9-7-5,0 0-4,11-3-4,-11 3 0,14-3-13,-14 3-20,15-4-36,-15 4-61,13-1-67,-13 1-68,15 1-56,-15-1-56,12 12-1815</inkml:trace>
  <inkml:trace contextRef="#ctx0" brushRef="#br0" timeOffset="83940.5941">17191 6885 716,'0'0'631,"0"0"-159,0 0 9,0 0-118,0 0-18,0 0-13,0 0-20,0 0-31,0 0-67,0 0-14,-13 1-71,13-1 0,0 0-33,-1 9 17,1-9-41,0 16 11,0-16-33,0 23 11,-1-11-27,-1 1 2,1-2-38,0 3-10,0-2-59,1-1-25,-3 2-54,2-2-55,1-11 1,-4 26-473,4-26 310,-2 11-70,2-11-482,0 0-490</inkml:trace>
  <inkml:trace contextRef="#ctx0" brushRef="#br0" timeOffset="84049.9874">17174 6730 440,'3'-22'636,"0"4"-92,-1 0-168,1 2-60,-1 2-224,1 1-121,1 3-169,2 2-117,-6 8-267,10-7-97</inkml:trace>
  <inkml:trace contextRef="#ctx0" brushRef="#br0" timeOffset="84435.4482">17326 6959 673,'0'0'567,"0"0"-84,0 0-63,0 0-79,12 1-80,-12-1 101,0 0-240,0 0-25,11 5-23,-11-5-14,6 10-6,-6-10-8,8 14-10,-4-4-10,1 0-7,-1-2 47,1 0-64,-2 2 54,-3-10-64,7 16 57,-2-5-20,-5-11-39,4 12 76,-4-12-19,4 8 45,-4-8 28,0 0-14,0 0-25,0 0-15,15-3-19,-10-4-39,1-1 33,1-5-44,1 0 24,1-4-6,13-17 1,-12 17-4,0 3 22,0-1-6,-2 5-11,-1 1-10,1 2-5,-8 7-4,14-6 0,-14 6 5,11 3-5,-11-3 5,10 12-25,-5-3 23,-1 1-32,2 14-56,-2-10-5,0-2-40,-1-1-16,1 1 35,-1-3-80,1 1 24,0 0-107,0-1-9,1-3 9,-5-6-16,13 10-3,-13-10-92,14 2-193,-14-2-90</inkml:trace>
  <inkml:trace contextRef="#ctx0" brushRef="#br0" timeOffset="84634.9733">17994 6532 1792,'0'0'662,"0"0"-166,0 0-111,0 0-89,0 0-60,0 15-1,-1-3-99,0 2 31,-2 2-70,1 2-14,-3 4-11,1 3-10,-1 5-9,-1 2-41,-5 34 36,5-34-11,2 0-38,-1 0 28,0-3-69,1 2 4,1-7-38,-4-2-65,4 1-43,-1-2-4,0-2-109,1-4-51,1 1-6,-1-4 17,1-2-1,-3 5-769,5-15 263</inkml:trace>
  <inkml:trace contextRef="#ctx0" brushRef="#br0" timeOffset="84925.1725">17800 7060 589,'-8'-6'572,"3"-2"-95,-4-5 273,9 13-495,-4-13-57,4 13-46,3-17-35,2 9-27,1-3-18,6 0 34,1 0-76,4-1 43,2 1-55,1 2 40,0 1-67,2 1 65,1 1-49,18 0 85,-22 6-8,-2 1-38,1 2 18,-3-1 6,1 4-3,-3 0-1,-1 0 1,-1 1 11,-1-1-26,0 1 28,-3-1-44,2 1 21,0-2-33,-9-5 28,14 12-27,-6-7 23,0 0-33,1-1 38,2 0-42,0-3 30,0 2-37,-11-3 33,23 0-34,-13-3 33,-10 3-23,19-8 26,-11 2-44,-3-1 28,-1-1-47,-4-9 28,0 17-9,-8-15-10,0 10-31,-3 2-68,-2 1-61,-2 2-201,0 3-136,-5 0-625,-1 2-751</inkml:trace>
  <inkml:trace contextRef="#ctx0" brushRef="#br0" timeOffset="85490.4699">19770 6781 1099,'0'0'493,"-2"-12"-160,2 12 7,0 0-125,-12-6 25,12 6-75,-18 1 32,5 4-61,-2-2 44,1 3-71,-2 2 47,1-1-80,-1 0 36,2 1-71,-11 11 30,15-11-50,0 2-2,2-1-3,3 1 0,1-1-1,4-9-3,2 17 0,3-7-6,2-1 0,3 2-2,1-2-4,0 0 4,3 1-11,-4 1-2,12 8-21,-14-10 17,-1 0-3,-2-1 7,-1 4 12,-4-12 34,-4 21 23,-2-8 3,-2-1 11,-5 4-6,-3-1-11,-3-2-7,0 1-12,-1-2-7,2 0-20,-1-2-49,0-1-59,4-2-38,0-2-150,1 1-61,2-4-143,1-1-484,11-1-565</inkml:trace>
  <inkml:trace contextRef="#ctx0" brushRef="#br0" timeOffset="86030.0486">19725 7031 19,'0'0'667,"9"-11"302,-9 11-525,4-10-47,-4 10-68,5-11-50,-5 11-43,8-13-24,-8 13-4,8-13-45,-1 7-31,1-1-31,1 0-23,2 3-16,0-2-15,2 2-16,-1 3-4,2-1-13,0 2-8,1 2-3,-1 0-10,0 4 3,-1 0-2,0 1-22,-2-1 24,-1 3-7,-2-1 5,-2-1-9,-1 3 9,0-3-4,-2 3 5,-2 5 2,-1-15 5,0 14 2,0-14 3,-3 12 7,3-12 16,-4 10 20,4-10 19,0 0 7,-5 7-1,5-7-45,0 0 30,0 0-46,-6-7 27,6 7-34,5-16 30,-5 16-8,8-13-40,-8 13 31,10-13-38,-10 13 30,14-8-29,-14 8 23,15-6-42,-15 6-6,18 2-38,-18-2 11,19 7-23,-9-2 10,0 2 11,0 1-19,1 1-23,-4-1 1,-2 0 66,0 2-45,-1-2 63,-1 2-56,-3-10 68,3 15-43,-3-15 64,0 12-35,0-12 84,-1 9-18,1-9 85,0 0-45,-9 7 70,9-7-88,0 0-8,0-16-11,3 7 4,3-5-45,0 0 23,4-4-3,0 0-7,4 2 11,-1 1 1,-1-2-1,1 5-5,2 0-6,1 2-5,10-5-51,-11 10-20,-15 5-19,21-5-14,-9 6-25,0 3-44,-1-1-55,0 1-49,1 2-6,0 1-29,1 0-3,0 0-32,1 0-351,-2-2-199</inkml:trace>
  <inkml:trace contextRef="#ctx0" brushRef="#br0" timeOffset="86355.1133">20614 6996 459,'7'-7'343,"-7"7"-76,11-11-34,-11 11 21,7-13 17,-7 13 37,1-12-79,-1 12 37,-2-8-61,2 8 45,-8-7-70,8 7 28,-14-3-83,14 3-23,-18 3-11,6-1-18,2 3-13,-3-1-11,3 3-9,0-1-33,-8 4 49,10-4-36,8-6-5,-11 8 2,11-8-12,-9 7-1,9-7-6,0 0-8,0 0-11,0 0-10,0 0-8,0 0 1,18-2 7,-18 2 1,13-5 3,0 1-23,-13 4 25,0 0 1,16 0 2,-16 0 6,10 5 4,-5 3 13,-1-1 9,-4-7 2,6 19-4,-5-8 54,2-1-56,-2 5 45,2-4-56,-2 0 53,0 1-64,2-1 62,0 0-84,0-2 15,-1 1-97,2-2 12,-4-8-70,10 12 31,-10-12-102,15 3-2,-15-3-22,21-3 22,-10 0-15,3-5-41,1-4-246</inkml:trace>
  <inkml:trace contextRef="#ctx0" brushRef="#br0" timeOffset="86745.0277">20917 6751 76,'12'-24'825,"-2"2"-179,-3 4-31,6-11 267,-6 16-600,-1 4-16,-3 0-104,-3 9 10,7-8-82,-7 8 77,0 0-34,4 13 24,-3-3-61,-1 3-6,-1 7-10,-1 2-10,1 3-16,-1 1-30,-1 0 20,-1 6-25,2-2 19,-2-3-30,1 0 22,-2-2-37,3 0-7,-2-2-61,1 0-36,1-6-40,1 0 7,-2-2-103,2-1 33,-1-3-64,2-11 73,3 23-342,-3-23 312,0 0 1,12 3 42,-12-3 3,12-8 22,-6-1 27,2-3 4,2-5 1,-1-3-18,1-7 31,1-1-29,1-7 38,1 0 98,0 1 163,9-19 453,-15 31-170,1 5-72,-1 2 7,-1 1-122,0 1-11,-2 2-104,1 6 21,-5 5-72,0 0 72,0 0-18,9 3 77,-9-3-72,1 23-30,-1-6-19,-4 24 22,2-16-81,-1 0-4,-1 0 24,2 0-35,-1 0 17,-1 0-69,1-3-19,0 0-62,1-2-63,1-4-18,-1 1-127,1-2-51,1-2-19,0-13-23,3 27-791,-3-27 270</inkml:trace>
  <inkml:trace contextRef="#ctx0" brushRef="#br0" timeOffset="87175.0233">21285 6996 431,'0'0'633,"0"0"-142,12-8-93,-12 8-66,0 0-61,6-6-21,-6 6-17,0 0-19,0 0-33,0 0-28,0 0-30,9-3-26,-9 3-16,0 0-16,0 0-11,0 0-11,0 0-2,0 0-3,10-2-12,-10 2 1,0 0-12,11-5-10,-11 5-8,12-5-16,-4 0-16,-8 5-5,15-10-1,0-4-58,-6 6 89,-3 0-54,0 1 66,1-1-43,-7 8 84,10-12-47,-10 12 52,5-7-61,-5 7 48,0 0-57,0 0 51,0 0-51,0 0 50,0 0-55,-17 2 35,17-2-24,-8 7-1,8-7 5,-7 7-2,7-7 5,-5 10 2,5-10-1,0 0 2,-5 10-6,5-10-14,0 0-1,8 14 5,-8-14 3,9 11 3,-4-2 2,2 0 2,1 2 3,-2 2 1,-1-2 52,-1 3-53,-1 1 70,-2-4-25,-2 4 70,-1-4-40,1 0 48,-2 0 46,1-1 21,2-10 13,-5 17 13,0-5 225,5-12-230,0 0-30,-3 11-48,3-11-51,0 0-86,9-17-75,1 2-152,7-7-130,4-7-235,1-5-224,8-8-340,2-4-780</inkml:trace>
  <inkml:trace contextRef="#ctx0" brushRef="#br0" timeOffset="87725.3483">22563 6970 253,'6'-10'731,"0"2"-211,-3-1-25,1 1-125,0 0 14,0-8 295,-4 16-405,1-14-28,-1 14-43,-1-11-28,1 11-42,-8-9-25,8 9-19,-15-4-21,15 4-7,-20 2-12,6 2 2,-1 3-3,0-3-34,-1 4 3,-9 9 16,15-8-26,-1 0 16,3 1-35,2 0 14,2 0-33,1 0 31,3-10-44,4 19 25,1-9-55,5-1 30,4 4-13,0-2 7,4 1-6,-2 0-14,1 0 1,-2 0 4,-1-2 50,-4-1-50,2 1 58,-4-2-45,-3 1 59,-5-9-38,2 20 52,-6-10-51,-3 0 62,-5-1-61,-3 3 60,-6-3-58,0-1 56,-23 5-133,20-9-86,3-4-49,4 3-164,-2-6-191,2 0-281,2-2-425</inkml:trace>
  <inkml:trace contextRef="#ctx0" brushRef="#br0" timeOffset="88095.2542">22768 6989 827,'12'-2'713,"-12"2"-155,0 0-88,0 0-130,0 0 141,0 0-305,0 0-58,11 4 16,-11-4-43,0 11 16,0-11-18,0 22-16,0-9-13,0 1-13,3 2-8,-2-1-10,3 1-3,-2 1-6,2-4 1,9 14 7,-6-15-11,2-1-3,4-1 3,-1-3-4,5 0 1,1-3 1,3-3-2,-3-1-5,3 0 16,0-3 17,-4-1 29,4-4-1,-3 0-12,-2-3-10,8-18 5,-17 10-50,0 1 26,-4 1-17,-1 1 58,-2-1-28,-2 5 7,1-1-19,-3 1-46,2 2-63,-2 2-89,-1-1-84,5 9-20,-9-11-149,9 11-31,-10-7-26,10 7-462,0 0-517</inkml:trace>
  <inkml:trace contextRef="#ctx0" brushRef="#br0" timeOffset="88380.5283">23278 6803 207,'0'0'681,"10"-8"-229,-10 8-46,0 0-122,0 0 50,12 5 188,-12-5-322,1 12 20,-1-12-85,-1 17 18,1-17-74,-3 23-14,3-12-4,3 0-13,-3 4-10,1-2-5,3 1-4,-2 0-4,3 3-6,0-2-3,3 4 6,1-1-13,-3 3 1,2-3 51,0 1-70,-1 2 57,-2-2-59,-1-1 54,-2-4-50,1 2 75,-3-2-37,-1-2 70,-2 0-50,-2-3-14,0 2 8,-10 6 21,7-13-61,-1 0-59,9-4-23,-20 4-152,20-4-54,-19-4-139,19 4-65,-13-11-460,10 4-530</inkml:trace>
  <inkml:trace contextRef="#ctx0" brushRef="#br0" timeOffset="88780.3055">23756 6890 85,'12'-3'732,"-12"3"-245,15 0 1,-15 0-91,14 6-46,-10 3-21,1 0 1,-1 5-72,-2 1-5,2 4-70,-2 4 11,1-1-33,2 31 72,-1-24-144,-2 0-19,1-4-20,0 2 4,0-2-15,-1 0-7,1 0-26,-2-5-25,1 0-41,-1-3-42,0-2-33,1-1 47,-2-2-35,0-12 57,-2 23-192,2-23 101,0 0 101,0 0-111,0 0 53,-13-10-32,9-1 28,1-7 27,1-2 19,-1-6 5,3-7 20,1-2-10,3-6 40,1 0 51,2 1 116,8-23 275,-8 34-188,2 3 25,1 5-5,-2 2-50,1 3-47,-1 3-39,0 1-26,1 2-22,-3 4-17,-6 6-17,13-3-5,-13 3-7,9 7-5,-9-7-22,2 18 21,-3-6-51,-1 1-57,-2 2-13,-1 0-35,-4 2-45,3 0-56,-2-2-70,2 0-60,-1-1-29,1-2-24,1-3-70,0-1-274,5-8-277</inkml:trace>
  <inkml:trace contextRef="#ctx0" brushRef="#br0" timeOffset="89215.2631">24051 6960 64,'13'-7'664,"-3"1"-93,0 0-11,2 3-106,-4 0-84,3 1-60,-11 2-65,20-2-41,-20 2-41,20 4-27,-12 0-20,-1 3-17,0 0-40,-2 2 21,1 11 51,-6-7-56,-1-4-2,-1 3-10,0-3 4,-1 1-7,0 0-17,-1-1-3,4-9-2,-5 15-7,5-15 5,-3 10 4,3-10-39,0 0 34,0 0-63,0 0-29,10-2 28,-1-6-36,0-2 30,3 0-49,3-4 27,-1 0 10,2 2 7,-1-1 10,0 1 1,-3 5 0,-1 0 6,-2 2-5,-1 0 6,-8 5 6,20-1 9,-20 1 9,9 4 4,-9-4-24,9 9 28,-9-9-22,10 9 29,-10-9-9,10 8 29,-10-8-49,14 10 30,-14-10-25,15 7 29,-15-7-25,17 4 33,-17-4-17,17 0 43,-17 0-21,16-7 40,-16 7-39,11-7 24,-11 7-42,5-14 41,-5 14-24,-2-20 20,-1 10-14,0-1 16,-5 4-13,2-3-16,-3 2-34,-5-6-201,6 7 66,-1 2-114,9 5-6,-13-10-113,13 10 24,-11-7-40,11 7 21,-5-7-28,5 7-287,0 0-193</inkml:trace>
  <inkml:trace contextRef="#ctx0" brushRef="#br0" timeOffset="89495.1688">24625 6629 571,'12'-8'458,"-2"4"-42,-2-2-42,-8 6-8,14-1-71,-14 1 38,7 10-61,-7-10 12,3 19-81,-4-5 56,-3 0-91,-1 5-22,-3 3-16,1 0-24,0 1-45,2-2 12,-1 1-33,0-1 17,2 16-3,3-19-53,2-1 32,0-2-35,2 2 27,0 0-35,2-2 32,0-1-36,1 3 38,0-2-40,-1 0 40,0-1-2,0 0-15,-1 1 2,-2-3 2,1 9 14,-3-21-9,-3 18-1,3-18-2,-4 17 3,-2-10-38,6-7 12,-14 10-35,14-10-57,-14 7-56,14-7-68,-16 0-81,16 0-67,-17-5-21,10-2-25,-1-1-469,2-3-449</inkml:trace>
  <inkml:trace contextRef="#ctx0" brushRef="#br0" timeOffset="89700.1077">24867 6508 452,'14'-8'590,"-5"2"18,-9 6-102,18-3-10,-18 3-117,15 12 43,-8-2-82,-2 4-20,-1 4-86,-1 3-33,1 25 124,-4-19-205,0-1-20,0 1-17,-4 0-31,1 1 10,0-4-54,-1 1-4,2 0-75,-2-3-40,2-4-82,0-1-33,1 0-40,-1-5-50,4 2-45,1 4-418,-3-18 338,9 13-362,-9-13-331</inkml:trace>
  <inkml:trace contextRef="#ctx0" brushRef="#br0" timeOffset="89965.1114">25007 6947 441,'10'-2'590,"-10"2"-78,0 0-63,10-5-59,-10 5-53,0 0-22,0 0-25,11-2-42,-11 2-22,0 0-20,0 0-61,0 0 16,11-2-63,-11 2 8,0 0-47,0 0 20,14-3-47,-1-3-30,-4 3-43,1-2-40,2-2-24,-1-1 28,3 2-80,0-3 28,1-2-89,-1-2 6,2 0-75,-5-2 124,0 6 9,-4-2 129,-2 2-37,-5 9 93,2-8 105,-6-1-57,4 9 75,-17 2-43,5 4 61,-3 0-84,-2 4 49,-2 4-74,-1 1-10,0 2-19,-2 1-54,4 3-50,2-2-80,0 0-64,3-1-28,4-2-9,1-4-7,4 3 0,2-5-11,2-10-100,0 15-237,0-15-119</inkml:trace>
  <inkml:trace contextRef="#ctx0" brushRef="#br0" timeOffset="90409.9212">25148 7007 69,'14'-8'442,"-4"-4"-50,3 2-2,-3-2-1,1 3 85,1 0-74,-6 1-30,1 2-57,-1 0-64,-6 6-58,12-8-37,-12 8-32,9-4-28,0 8 112,-9-4-143,9 5 17,-9-5-45,9 9 25,-9-9-41,9 8 30,-9-8-37,9 9 27,-9-9-43,8 9 46,-8-9-33,12 6 33,-2-1-32,-1-3 19,15-2-88,-11-2-16,4-1 15,0 1-22,0-1-4,0-3 5,1 0 13,-3 2 20,0-2 22,-4 2 23,2 2 6,-4-2 4,-9 4-11,15-5 2,-15 5-4,14-1-3,-14 1 4,9-3 6,-9 3 12,12-2 20,-12 2 19,0 0 21,13-4 18,-13 4 13,0 0-25,13-6 14,-4 1-36,0 2 9,2-3 2,3-1-22,16-13-3,-15 10-51,3-2-12,-3-2-6,3 2 12,-3 0 9,-3 4 23,-2 0 30,1 1-20,-2 0-11,-3 3-15,-6 4 6,11-4-7,-11 4 6,10 2 0,-4 10-6,-3-3 1,-1 4 8,0 3-16,2 7 39,-2 0-7,4 7 20,1 1 46,1 2 23,6 4-14,-5-3 3,0-3-25,2-2-12,-6-2-11,-1-1-6,-6 23 11,-16-20-166,-12 1-252,-22 2-327,-15-2-810,-32 5-1120</inkml:trace>
  <inkml:trace contextRef="#ctx0" brushRef="#br0" timeOffset="91610.13">9255 8488 149,'0'0'906,"0"0"-231,-13 0-76,13 0-138,0 0-24,-11-2-91,11 2-31,0 0-76,-9-6-21,9 6-81,0 0-6,-3-10-54,3 10 6,0 0-47,6-10 14,-6 10-43,11-4 20,-11 4-36,18 1 24,-8 3-35,2 0 17,-2 3-48,1 3 41,-1 2-28,-1 1 31,-3 1-24,1 3 39,-3 0-24,-1 0 32,-6 19 15,-2-16-20,-2 1 9,-2-4 11,-1 0 13,1-1-10,-2-2 37,0-3 12,0-1 14,0-4 13,0 0 23,11-6-11,-18 4-26,18-4-22,-15-5-19,6-4-35,9 9-15,0-14-21,0 14 12,6-15-29,1 8-2,0 2-45,2 0-16,1 2-71,-10 3-10,24-1-48,-11 2-57,2 2-20,-1 2-49,1 0-29,14 7-407,-16-7 315,1 0-284,-4-1-264</inkml:trace>
  <inkml:trace contextRef="#ctx0" brushRef="#br0" timeOffset="91964.9921">9364 8299 574,'-26'-34'604,"-6"4"-35,-2 3-132,-34-16 260,32 27-425,4 6-105,1 7 11,2 0-87,-4 9 29,0 3-66,-4 8 56,2 5-40,2 5 65,-2 12-44,2 6 4,5 6-19,3 2 28,4 6-13,-5 64 43,20-70-79,6 0-9,3-2-1,5-2-8,3-3-42,6-3 34,3-5-29,1-3 36,7-2-13,1-7 38,4-3-16,4-4 22,3-7-35,2-2 20,48-7 9,-40-9-46,4-3 43,8-8-1,-2-3 26,1-5 7,-4-2 14,-4-5-7,-5-4 3,-6-5-24,-9-5-5,-6-5-21,-9-3-5,-10 5-3,-8-5-17,-26-63 117,2 63-73,-7 7-17,-6 6-35,-4 9-82,-7 5-83,3 13-118,-4 6-190,-4 7-139,-3 1-281,3 6-401,-3 4-885</inkml:trace>
  <inkml:trace contextRef="#ctx0" brushRef="#br0" timeOffset="93970.1353">4390 1741 241,'2'-11'314,"-2"11"-100,0 0-25,0 0-65,0 0 8,2-11-42,-2 11 31,0 0-24,0 0 32,0 0-57,0 0 9,0 0 130,-1 12-66,0 3 3,-2 4-27,-1 8-8,1 14-20,-4 2-15,2 5-8,-1 1-12,1 0-10,-3 1 1,2-4-9,2-2-7,-1-3-5,1-6-12,-1 23 13,3-34-38,-1 0-30,2-4-44,1-1-64,0-2-83,0-2-74,0-2-418,0-13-227</inkml:trace>
  <inkml:trace contextRef="#ctx0" brushRef="#br0" timeOffset="94990.2202">4399 1707 304,'0'0'285,"7"-10"-68,-7 10-43,7-12-16,-7 12-12,13-9-11,-6 4-26,-7 5 34,18-8-24,-18 8-4,19-5-15,10-2 90,-12 3-105,2 2-25,5 1-10,1-4-24,3 3 17,1 0-22,8-2 21,-1 3-7,6-2 24,5-1-8,3 0 2,2-1-7,3 1 7,3-1-5,86-8 35,-69 7-55,0 1-11,2 0 0,1 0 9,2 1-10,-2 0 2,6 1-7,-1 0 5,3 1-9,3-1 5,1 3-2,1-1-2,1-2-3,0 2-3,1-1 6,-1 0-19,3 1 14,1 0 1,2-1-6,-3 1 3,-2-2-2,2 0 5,-4 1 4,-2-2-4,0 2 1,-2-1-3,-1 1 1,-3-2-6,-3 3 4,77-4-11,-82 5 7,-12-3 1,0 3 1,-1-2 1,-1-1 3,0 2-6,-2-3-5,1 2 8,-4-3-3,1 3 4,-1-3-14,-2 0-5,-2 0 8,-2-2-11,47-5 6,-50 5 10,-4 2-2,-8-2-1,1 2 2,-1-2-2,-3 4-18,-4-2 2,-3 1-2,0-1-1,-2 2 9,0-1-13,-7 1 9,2 0 11,-5 1 5,9 0-20,-22 2 9,19-3-5,-19 3-5,16-1-11,-16 1 14,0 0 11,16 1-4,-16-1-10,0 0 10,11 5 13,-11-5-3,4 12-2,-4-12 6,3 17-3,-3 7 0,0-7 3,0 0 4,-1 7 12,-1 3 17,0 5 22,-2 3-14,1 1-3,1 6-2,-2 4 8,0 0-8,-1 1 12,3 1 2,0-3 4,1 0 5,1 0 3,4 1-7,-3-10 10,3 1-10,-2-1-6,2-2-8,1 0-16,-1 1 14,3-3 11,-2-1 25,2-1-34,-2-2 13,0-5-24,0 0 4,1-3-17,3 12 26,-5-18-15,-1-2-24,1-1 15,-2-2-8,1 0 8,-3-9-14,4 15 31,-4-15-10,3 14 18,-3-14-9,2 11-3,-2-11-9,3 9-4,-3-9-7,3 12 14,-3-12-10,0 0-13,0 0 11,2 12-8,-2-12 14,0 0 4,0 0 12,0 0-2,3 9 5,-3-9-3,0 0 0,0 0-12,0 0 1,0 0-3,0 0 17,0 0-14,0 0 8,0 0 2,0 0-3,-4 11-13,4-11 5,0 0 4,-20 2-14,20-2 9,-29 3 3,7-2-9,-7 2 7,-7-1 3,-14 3 14,-79 10 30,51-8-37,-7 2 15,-6 1-9,-8 0 23,-25 1-7,-5 1 7,-1-1-20,-3 1 4,-4-3-22,-1 1 13,-3-1-25,0 0 18,3 0-21,-1-2 7,-130 5-87,140-6-48,23-4-57,1 1-102,8-2-114,3-1-103,8-1-134,8-6-329,6-1-546</inkml:trace>
  <inkml:trace contextRef="#ctx0" brushRef="#br0" timeOffset="95880.1323">4206 2332 152,'0'0'480,"0"0"-132,0 0-132,0 0-41,-13 2-56,13-2 1,-6 14-43,2-3 16,1 3-34,-1 4-22,0 2 19,0 4-24,-4 34 71,4-25-28,0 0-6,1 1 19,0-2-20,0 0 5,1 0-19,1-6 5,0 0-7,1-3 0,1-3-11,-1-2-1,1 0-12,1-1 6,1-2-19,1 10 19,-3-12-17,3-3 0,1 0 1,-1-1 1,2 0-2,2-2 0,1 1 7,1-2-6,4 0-5,0-1 4,5 0-4,5-2-2,1 0 5,7-2-2,47 0 8,-26-2-9,3 0-8,3-2 3,2 1-4,11-4-5,6 2 10,-1 1-4,5-2 1,4 0-1,0 0-6,4 1 3,1-2-3,5 1 6,0-1-2,3 1 1,4-2-1,3 2 19,20-3 4,0 0-3,-19 4-4,17-5 3,-20 3-6,20-3-6,-20 3 2,-1 0-3,2-1-1,-1 0 4,-4 2-3,1-1-1,90-4 25,-98 5 2,-5-1-1,-3 2 26,-5 1 3,-7-2 13,-12 3 3,-5-1 13,-7 1 5,-9 1-14,-3-1-3,-8 0-17,-4 1-2,-4 0-10,-1 1-15,10-3-20,-16 1-132,-14 2-140,18 0-228,-18 0-600,0 0-701</inkml:trace>
  <inkml:trace contextRef="#ctx0" brushRef="#br0" timeOffset="96880.0024">5883 1023 415,'0'0'396,"0"0"-52,-3-5 168,-6-3-288,9 8 5,0 0-7,-5-8-10,5 8 7,0 0-6,0 0-22,-4-9-37,4 9-23,0 0-40,0 0-9,5-12-25,-5 12-11,11-5-34,-11 5 12,21-4-18,-8 4 7,4 5-9,3 3-1,3 8-7,5 5 11,-3 1-4,3 7-4,-1 3-2,-1 0 13,-1 4 0,1 0 0,-4-2-6,-1 2 11,19 27 1,-26-38-16,1-2 13,-2 1-21,-3-7 21,0 3-12,0-6 6,-2-1-7,-2 1 7,2-4-3,-4-1-2,1 0-1,-1-1 9,-4-8-5,5 13-22,0-4-109,-5-9 0,0 0-104,2 12-81,-2-12-108,0 0-430,0 0-394</inkml:trace>
  <inkml:trace contextRef="#ctx0" brushRef="#br0" timeOffset="97129.883">6157 1470 322,'0'0'548,"-9"-7"-92,9 7-79,0 0-43,-10-8-47,10 8-56,0 0-47,-8-7-38,8 7-45,0 0-24,0 0-15,0 0-10,0 0-11,8 10 37,-2-1-40,4 1 0,0 0-7,2 2-2,3 0-5,-1 1 1,2 1-1,0 0-12,0-2-5,0 0-28,0-2-41,1 2-33,-2-4-20,0 0-38,16 5-248,-16-6 174,2-4-79,-2 1-43,-1-4-211,1 0-74</inkml:trace>
  <inkml:trace contextRef="#ctx0" brushRef="#br0" timeOffset="97249.9399">6658 1462 760,'7'-10'727,"-2"2"-101,-5 8-151,5-10-86,-5 10-107,0 0-35,0 0-67,-17 14-11,0 6-102,-8 8-126,-12 13-183,-6 6-284,-4 8-443,-16 11-556</inkml:trace>
  <inkml:trace contextRef="#ctx0" brushRef="#br0" timeOffset="100700.1639">4393 2051 226,'-5'-7'263,"5"7"-36,0 0-40,0 0-1,0 0-27,0 0-7,0 0 171,0 0-175,0 0 8,0 0 0,0 0-4,0 0-11,0 0 2,0 0-19,0-13-2,0 13-16,0 0-9,0 0-4,0 0-11,0 0-5,0 0-7,0 0 26,0 0-56,0 0-14,0 0-1,-10-5 4,10 5 7,0 0 3,0 0 7,0 0-16,0 0 4,0 0-15,-9-4 5,9 4-21,0 0-12,0 0-31,0 0-86,-7 7 77,7-7 35,-2 20-16,1-6 10,-3 5 7,0 5 8,2 1 2,-2 6-1,-1 1 7,1 0 0,0 1 6,-1 1-5,-1 0 0,1-1 3,-7 33 30,5-35-16,-1 0-5,2-2 3,-1-1-2,1-4 1,0 0-9,1-3 6,0 0-10,0-3 11,1-1-12,1-2 2,-1-2-1,0-1 8,1-1-9,2-1 6,1-10-4,-5 17-14,5-17-46,-3 13-42,3-13-49,-2 12-70,2-12-59,0 0-95,-3 13-82,3-13-234,0 0-192</inkml:trace>
  <inkml:trace contextRef="#ctx0" brushRef="#br0" timeOffset="104960.0526">4240 3405 530,'0'0'564,"-13"4"-138,13-4-93,0 0-70,0 0-46,-10 3 121,10-3-167,0 0 8,0 0 2,0 0-5,0 0-17,0 0-5,0 0-41,0 0-20,0 0-25,-10 1-9,10-1-22,0 0-2,0 0-15,0 0 5,16 3 2,-16-3-21,21 0 9,-9 0-10,5 0 2,2 0-2,4 0 1,4 0-8,4 1 16,7 2-4,1-2 4,1 0-2,1 0 14,9 1-11,-8-2 6,8 0-2,-9 0 5,1 2 1,-3-2-1,-1 0-8,-5 0 9,-1 0-12,-4 0 0,-1 3-3,-4-3-3,-3 0-5,-2 0 0,-1 0-5,-3 1-17,-14-1-27,34 0-137,-34 0 52,15 1-43,-15-1-38,0 0-71,9 5-107,-9-5-103,0 0-315,-10 5-340</inkml:trace>
  <inkml:trace contextRef="#ctx0" brushRef="#br0" timeOffset="105380.1645">4618 3171 28,'0'0'373,"-5"-7"-86,5 7-34,0 0-12,-8-9-8,8 9-1,0 0-2,-5-9-11,5 9-16,0 0-26,-7-8-25,7 8-28,0 0-20,-4-4 34,-5 0-90,9 4-10,-12 2-9,12-2-8,-18 7-4,4 2-15,-3 3 16,-3 3-23,-4 3 26,-3 5 3,0 0 13,-2 4 7,1-1 22,-3 3 10,-26 24 59,28-27-78,3 1-6,1-3-12,4-4-6,1-2-7,4-1-3,2-3-6,0 0-4,5-5-6,0 3 1,3-4 2,0 3-2,6-11 1,-4 15 1,9 2 19,1-9-14,4-1-1,2 1 5,4-2-16,1 0 12,7-1-13,-1-1 7,4-2-45,0 1-37,0-1-58,1 1-68,1-2-69,0 0-85,2 1-59,27-2-1497</inkml:trace>
  <inkml:trace contextRef="#ctx0" brushRef="#br0" timeOffset="105880.1464">5405 3493 1145,'0'0'360,"-9"-5"-72,9 5-61,-6-8-42,6 8-42,-5-13-27,5 13-21,-3-15-4,3 15-13,3-16-16,-3 16-33,6-16 7,-2 8-29,1 0 21,8-2-9,-13 10-8,16-5-5,-16 5-8,17 2 1,-7 3 1,0 3-5,0 1 7,0 3-2,-1-1 2,0 2 1,0 0-2,-3 0 1,-1 0 4,0-1-5,3 8 3,-3-11 4,-5-9 9,4 14 18,-4-14 28,3 13 33,-3-13 45,3 10 10,-3-10-19,0 0-48,0 0-16,0 0-32,5-13-21,-1 3-36,0-7-7,13-33-83,-5 21 59,0 0 39,1 2 3,1 0 25,0 5-15,1 1 5,-2 5-18,-1 2 14,1 3-18,-2 3 14,2 3-13,-2 2 17,1 5-9,0 1 18,0 3-13,-1 3 16,1 1-13,-1 5 18,-1 1-17,0 1-5,-2 1-84,0 2-46,0-2-89,-1 1-35,2 0-46,-2 0-71,1-3-312,-3-2-193</inkml:trace>
  <inkml:trace contextRef="#ctx0" brushRef="#br0" timeOffset="106535.1961">6199 3452 9,'0'0'593,"-12"-1"-175,12 1-95,-11-3-77,11 3-49,0 0-39,-12-1-32,12 1-12,0 0-16,0 0-19,-11-2-15,11 2-15,0 0-13,0 0-8,0 0 3,0 0-10,0 0-8,0 0-1,0 0 2,14 3-7,7-2 10,-8-1-5,6 0 16,2-1 10,1 0 8,6 0 16,2 0 3,6-2-12,3-1 20,1 2-2,8-3 15,2 1-21,0-1 3,5-1-22,0 0 12,82-9 25,-66 7-49,2-2 16,0 0-15,2 1 13,-1-1-19,2-1 8,-2 1-15,2 1 8,-1 0-20,0 0 13,0 1-14,0 0 8,0-1-10,-4 2 9,70-8-5,-72 8 0,-1-2-2,0 1-7,-10 2-2,0-1 4,0 0 5,-1 0 8,0 2-15,-1-1 7,0 0-11,-2 0 6,-1 1-10,-3 0 12,1 0-11,40-3 9,-53 3 7,-3 1-17,1 1 14,-3-2-10,-4 4 8,-2-2-11,0 1 13,-2-1-10,-3 1 4,-2 1 0,-1-1 7,0 1 0,-3 0 14,2-1 5,9-1 51,-27 3-35,21-1-1,-21 1-6,20-1-4,-20 1-2,18 0-5,-18 0-5,15 0-2,-15 0-1,17-3-15,-17 3 14,14 0 12,-14 0-9,13-1-7,-1-2 18,-12 3-17,0 0-1,14-1-14,-14 1 8,0 0-14,0 0-27,15-2-34,-15 2-42,0 0-109,0 0-63,0 0-108,0 0-56,-11-5-68,11 5-268,-13-3-302</inkml:trace>
  <inkml:trace contextRef="#ctx0" brushRef="#br0" timeOffset="106715.1583">9244 3012 402,'0'0'707,"-9"-7"-167,9 7-137,0 0-67,0 0-98,0 0-31,5-7-70,-5 7 2,13 1-24,-13-1-1,16 5 53,8 3 167,-10 1-185,-2-4-36,0 4-27,2 1-17,-4 0-9,2 4-12,-6 1 0,-3 3-72,-7 5-15,-7 4-133,-14 9-145,-14 7-238,-18 1-475,-21 8-644</inkml:trace>
  <inkml:trace contextRef="#ctx0" brushRef="#br0" timeOffset="113810.267">6478 2955 175,'0'0'214,"0"0"-37,0 0-55,0 0 11,0 0-32,-6-6 122,6 6-108,0 0-41,0 0 18,0 0-26,0 0 16,0 0-30,0 0 18,0 0-26,0 0 8,0 0-31,0 0 17,0 0-30,-10 2 39,10-2-21,-24 26 29,5-9 2,-5 8-2,-6 6-31,-10 8 44,-3 6-27,-6 4 34,-15 11-19,-5 3 40,-7 3 5,-6 1 30,-7 3 19,-6-1 7,-5 1 18,0-1 3,-103 63 155,98-65-194,-5-1-22,-5 2-19,-1 0-15,-3 2-21,0-1-8,0-1-12,4-4-11,5-3-4,5-2-52,9-6 56,7-5-7,22-12-3,5-1-3,-41 19-16,66-33-12,4-6-11,9-1-24,5-4-53,1-1-73,5-3-69,4-2-112,9-4-71,0 0-532,0 0-537</inkml:trace>
  <inkml:trace contextRef="#ctx0" brushRef="#br0" timeOffset="114720.1979">6414 3012 357,'0'0'352,"8"-10"-53,-8 10-74,7-10-44,-7 10-45,5-7-13,-5 7-47,7-5 37,-7 5-62,0 0-8,9 8 45,-4 2-10,-1 5 31,0 7 24,0 10-26,1 14 9,-3 6 8,0 14-18,-1 7-14,-1 2-15,0 2-21,0 4 36,1 81 90,0-81-87,2-2-13,-1 0 3,0-4-26,1-3 1,0-2-22,2-4-5,0-2-7,0-10 0,1-5-58,1 1 62,0-4-54,1-2 60,1 0-58,6 39 31,-9-50 6,0-4-41,0-6-31,-2-2-28,-1-2-33,0-3-25,-2-3-25,2-2-39,-3-11-99,-2 16-173,2-16-233,0 0-218</inkml:trace>
  <inkml:trace contextRef="#ctx0" brushRef="#br0" timeOffset="115150.2016">6449 2977 454,'0'0'436,"-5"-6"-87,5 6-120,0 0-59,-4-11-68,4 11 3,0 0-45,0 0 14,0 0-43,8-4 18,-8 4-12,15 7 18,-4-2 2,4 4 6,26 21 61,-11-7-34,2 6 6,7 8 17,4 4-41,2 5 15,1 3 24,5 4-1,11 12-28,1 3 10,2 2-5,1 2 11,1 2-23,-2 0-4,4-1-11,-5 2-10,-1-2-5,1-2-8,-2-1 4,0-3-9,-10-12-4,-3-3-12,0-3-2,-2 0 2,0-6-3,-3-3-8,-1-2-49,-5-5 61,-6-5-50,-2-5 56,20 16-97,-31-24-30,-3-3 40,-3-2-57,-1-1 63,-4-4-135,-8-5-58,13 3-101,-13-3-494,6-13-389</inkml:trace>
  <inkml:trace contextRef="#ctx0" brushRef="#br0" timeOffset="115499.2134">7342 2869 67,'10'14'330,"7"5"-101,2 2-9,7 6-46,5 3 6,54 40 107,-34-33-158,6 0 45,7 1 6,3 0 14,16 6-11,2 0-34,1 0 5,1 0-9,-1 1-20,0 0-10,-2-1-34,-13-6 0,-2-1-40,0-1 18,65 36 60,-71-38-68,-3 1 2,-5-5-14,-4-2 5,-3-2-60,-9-2 57,-2-2-11,-4-5-5,-3 3-11,-6-6-61,-2 0-74,-3-4-68,-4 2-80,-3-4-76,1 7-1780</inkml:trace>
  <inkml:trace contextRef="#ctx0" brushRef="#br0" timeOffset="116270.2907">2744 5071 190,'-1'-5'549,"-1"-10"-338,2 15-11,-3-9-6,3 9 4,-3-8-33,3 8 47,-2-11 14,2 11-18,-3-9 13,3 9-29,0 0-10,-3-11-42,3 11-17,0 0-41,-3-6 25,3 6-72,0 0-24,0 0 10,0 0-17,1 21 14,2-2-13,-1 5 17,2 7-15,-1 4 16,-1 3-15,3 3 17,0 0-14,-2 3 0,1-10-4,2 37 16,-3-38-4,-1 1-16,-1-3 14,1-4-10,-1-1 8,-1 1-17,0-3-12,0-1-63,-1-2-22,1-2-53,0-2-10,-2 0-52,1-5 32,1-12-30,-2 26-357,2-26-64,0 0-142</inkml:trace>
  <inkml:trace contextRef="#ctx0" brushRef="#br0" timeOffset="116880.1643">2661 5054 9,'-3'-14'647,"2"2"-216,-1 1-77,2 11-96,-4-24 121,4 24-231,-2-12-32,2 12-19,-1-12-44,1 12 9,0 0-35,3-15 16,-3 15-30,8-8 23,1 4-27,2-1 20,5 0-28,2 1 29,7 0-26,36-4 22,-23 3-4,11 0-14,3-1 32,5 2-17,3-1 19,13-2-2,1 2 12,5-2-15,2 5 12,0-2-24,-2 1 13,0 2-18,-15 1 8,-2 1-17,55 6 11,-65-5-20,-3 4-2,-3 0 3,-10-2 6,-2 2-10,-3 1 16,-5 0-21,-4-1 13,-1 3-11,0-2 19,-5 3-16,-2-3 35,-3 5-3,0-4 22,5 16 13,-10-11-48,-2 1 28,0 2-20,1-1-6,-3 2-2,1-1-2,-1 1 5,1 1-3,1 1 0,-2-2 0,2 4-5,1-1 1,1-1-2,1 1-2,6 14-43,-8-17 50,3-3-54,-1 1 59,-1-1-54,1-2 57,-1 0-56,0 0 59,-1-4-60,2 1 62,-2 2-58,1-5 58,-1 3-65,-5-9 59,8 12-64,-8-12 60,5 11-57,-5-11 59,3 12-54,-3-12 60,0 12-57,0-12 56,-7 11-59,0-5 59,-5 1-57,-2 1 61,-8 1-63,-5 1 61,-10 4-6,-2-4-11,-71 24 15,42-15-11,-4 0 5,-4 1 20,-1-1 25,-6-1 19,-1 0-7,-2-1 5,2 0-1,2-2-1,2-1-22,5-2-15,4-2-8,14-3-11,6-1-2,-35 0-29,55-3-41,2-3-22,2-3-52,3 1-37,6-2-92,2-2-54,3-1-118,2-3-532,3-2-536</inkml:trace>
  <inkml:trace contextRef="#ctx0" brushRef="#br0" timeOffset="117385.2631">2872 5332 263,'0'0'388,"1"-10"-77,-1 10-90,3-12-21,1 4-28,-4 8-49,7-14 26,-7 14-10,10-14-21,-10 14-26,12-9-14,-12 9-12,12-5-14,-12 5 13,18 2 13,-8 2-31,3 1 13,-2 3-30,2 1 13,0 1-24,-1 2 16,2 1-23,-1 0 23,-3-3-3,1 3-11,6 7 27,-8-8-24,-3-6 0,0 3 2,-1-1 7,-5-8 24,10 13 21,-10-13 20,7 9 26,-7-9 19,5 9 23,-5-9-46,0 0 42,0 0-80,0 0 39,0 0 29,0 0-76,2-12-17,-2 12 0,2-17-4,-1 5-14,0 3-6,3-3-16,-1 3-7,3-2-4,-1 2-6,1 1-7,2-1 3,0 1 1,1 4-1,9-4-14,-18 8 15,20 0-4,-20 0 4,21 6-4,-14-1 4,2 1 11,1 2-14,-1-1-51,-1 4 21,-2-1-59,-1-1 0,1 3-39,-2-2-40,0-1-31,1 13-272,-5-22 196,4 18-26,-4-18 23,4 13 14,-4-13 30,6 7-68,-6-7-203,0 0-8</inkml:trace>
  <inkml:trace contextRef="#ctx0" brushRef="#br0" timeOffset="117515.1952">3398 5382 324,'8'-9'512,"-3"2"-122,-5 7-66,11-11-75,-11 11-1,11-7-26,-11 7 4,11-2-26,-11 2-10,13 3-6,-7 4-12,0 0-29,3 4-27,-3 2-67,3 4 46,0 3-103,1 6-21,0 2-129,-1 2-158,4 5-129,-4-4-403,0-2-391</inkml:trace>
  <inkml:trace contextRef="#ctx0" brushRef="#br0" timeOffset="118575.1823">5193 4853 205,'0'0'648,"-9"-11"-125,9 11-91,-9-7-72,9 7-87,-8-7 88,8 7-245,0 0-25,0 0-16,-3 8-15,1 3 6,5 5 12,-1 8-8,2 7-3,2 3 1,1 7-10,0 3-10,0 1-8,0 0-5,2-1-59,5 44 43,-8-47 12,2-7-52,-3-2 58,0-1-61,1-1 67,-2-7-64,0 0 59,1-2-68,-3-5 35,1-1-13,-2-2-49,2-2 69,-2-1-56,-1-10 34,0 12-175,0-12 2,0 0 73,-6-12-74,2 3 62,-2-5-56,-2-6 7,1-7-23,-5-8 6,-2-1-4,1-4 39,0-2 49,-1 2 71,0-2 66,2 4 103,-9-28 151,13 39-135,2 4-25,0 3-25,-2 0-18,4 5-17,1-1-15,0 2-12,2 2-10,1 0 3,2 0-12,2 0-2,2 1-3,4 0-1,4-1 0,24-8 14,-10 8-12,4 3 16,9-1 12,4 3 8,4-2 10,2 1-4,3 3-5,4 0-5,11-2-4,2 0-50,-1-1 62,1 1-8,3-3-11,-2 0-54,72-9 49,-77 11 6,-10 2-60,-1 1 56,-5 0-60,-2 0 55,-8 2-53,-4 0 53,0 1-53,-8 1 56,-3 0-69,-3 1 60,-2 0-62,-3 1 58,-1 2-53,-1 1 56,-3-1-50,1 4 66,-4 0-48,-2 4 55,0 1-6,-2 1 11,-1 4-2,-2-1-3,1 4-8,-2-1-6,4 3-14,-2 1 4,1 0-1,1-1-3,7 23 10,-5-19-72,3 0 64,-2-1-59,1 0 66,0 0-57,0-2 57,0-1-58,-2-1 63,-1 0-61,1 1 57,1-3-59,-4 0 54,-1-4-53,-2 2 63,-3 17-58,-6-15 28,-2 1 11,-7 1 62,-7 3-44,-4 0 85,-6-3-25,-5 1 12,-12 3 25,-3-1 35,-8-2-29,-3 2 25,-7-2-17,-1 0 6,-5 0-23,-75 17 131,77-20-157,3-4-17,5-1-22,15-4-5,2-1-5,3-3-44,9-1-80,1-4-57,5-1-140,3 0-24,-2-6-54,5 0-55,0-4-81,2-2-69,-17-23-2183</inkml:trace>
  <inkml:trace contextRef="#ctx0" brushRef="#br0" timeOffset="118995.1031">5406 5153 483,'0'0'327,"-3"-14"-40,3 14-76,-2-13 1,2 13-67,0-13 13,0 13-58,3-13-28,-3 13-12,5-10-9,-5 10-16,11-9-8,-11 9 28,14-2-41,4 5 52,-9 2-21,2 0-29,2 5 22,-2-1-29,-1 1 18,3 2-33,-3-1 9,-1 0 1,1 1 17,-1 0 10,-1-1 5,-1-2 5,-2 1-1,0-3 4,4 7 62,-9-14-31,8 12 30,-8-12 29,6 8 33,-6-8 31,5 9 14,-5-9-71,0 0 24,0 0-102,0 0 25,6-10-20,-6 10-18,6-21-1,-4 9-2,6-17 72,-3 17-116,-2 2 46,1-1-59,3 0 46,-2 3-59,3-1 43,0 2-7,0 1-4,-8 6-6,17-6 1,-17 6-6,17 2 1,-6 1-2,-2 2-56,13 12-47,-14-6-10,1 1-47,-1 3-56,2 2-64,-4-2-61,-1 1-43,2 1-16,-1-4-376,-2 2-298</inkml:trace>
  <inkml:trace contextRef="#ctx0" brushRef="#br0" timeOffset="119235.0228">5912 5264 651,'8'-14'461,"-8"14"-103,8-8-75,-8 8-43,0 0-7,8-8-30,-8 8-36,0 0-4,0 0 13,12 3 29,-12-3 1,8 11-37,-6 0 57,2 1-63,5 19 151,-7-13-197,2-2-30,0 2-44,0-1 24,0 0-3,-1-1-10,3-1-8,1-1-3,1-2-11,0 0-1,6-2-3,4-3-36,4-2-52,3-2-53,42-10-266,-22-1 48,4-5-16,7-5-77,3-6-120,-4-1-285,2-6-365</inkml:trace>
  <inkml:trace contextRef="#ctx0" brushRef="#br0" timeOffset="119520.3133">7266 4847 342,'0'0'549,"0"0"-74,-3-12-55,3 12-99,0 0 11,-4-10-110,4 10 13,0 0-103,0 0 20,0 0-90,0 0 101,0 0-29,2 11-48,1 1 58,-1 5-69,5 6 55,-2 5-54,0 2 40,-1 2-74,1 2 46,-1-1-68,-1 1 52,2-1-67,-1 0 54,-1-1-64,-1-1-24,1-5-28,-2-1-40,-1-4-41,1-1-43,1-3-42,-2 0-40,1-2-14,0-3 8,-1-12-17,0 14-72,0-14-363,0 0-226</inkml:trace>
  <inkml:trace contextRef="#ctx0" brushRef="#br0" timeOffset="120000.0933">7199 4855 762,'-3'-17'552,"0"4"-132,2 2-81,-1 0-72,4 0-70,0-1-41,5 2-32,-1-2-25,5 0-25,2 0-10,3 0-13,2-1-6,7 2 4,39-19 53,-27 19-41,4-4-5,2 3-9,3-2 1,1 1-5,1 0-4,2 0 14,-2 1 10,3 2 19,-2-2 5,1 2-12,0 1-21,-2 0-12,0 3-7,40-8 22,-52 8-44,1 5-7,-1-2 6,-5 2-6,-2 1-3,0 3-6,-1-1 0,0 4-2,-3-1-1,-2 4 4,2 0-1,-4 4 3,0 1-37,1 3 42,13 17-27,-18-14-10,-2 0 59,-1 1-61,1 0 59,-2 1-53,-2-2 58,-1-1-60,0 1 59,0 1-59,-1-1 59,0 1-59,-1-1 65,0 1-61,-1-1 61,-1 1-63,0 0 61,2 0-62,-3-2 62,0-2-63,-1-1 62,0-1-53,0 0 51,-3-3-53,0-1 67,-1-11-74,0 23 72,-1-13-51,-3-1 79,-1 3-57,-17 13 101,7-13-18,-8 1-67,-4 0 77,-9 1-54,-6-1 48,-6 0-46,-14 1 30,-6 0-50,-7-1 29,2-1-50,-2-1 1,6-2-4,11-1 0,1-4-43,-45 4-343,54-6-58,9-2-69,1-2-162,4-3-276,1-2-519</inkml:trace>
  <inkml:trace contextRef="#ctx0" brushRef="#br0" timeOffset="120425.0921">7557 5091 1244,'-5'-9'459,"5"9"-98,0 0-74,0 0-67,-7-7-39,7 7 1,0 0 8,0 0 3,-8-7-27,8 7-25,0 0-76,0 0 49,-2-10-73,2 10 43,4-12-14,-4 12-79,7-7 57,-7 7-69,8-7 52,-8 7-63,10-5 57,-10 5-64,14-2 62,-14 2-59,15 4 58,-6 1-2,1-2-7,-3 4-4,4-1-5,-1 3 2,-3 0 1,0 0-9,-1-1 7,0-1-7,-1 0 7,-5-7-2,8 13 3,-8-13 9,5 11-41,-5-11 82,3 10-33,-3-10 78,0 0-28,0 0 58,0 5 52,0-5-140,0 0 36,0 0-59,-6-15 47,6 15-47,2-24 39,-1 12-29,2-2 23,-1 0-35,2 1 27,1 1-41,0 0 27,-1 3-42,1 0 36,10-7-28,-15 16-21,15-7 41,-15 7-67,18-5 11,-18 5-95,19 3-4,-8 2-104,-1 2-11,2 0-79,-1 3-72,1-1-45,-4 1-98,2 0-253,1-1-324</inkml:trace>
  <inkml:trace contextRef="#ctx0" brushRef="#br0" timeOffset="120740.3547">7983 5050 539,'0'0'659,"2"-14"-133,-2 14-66,3-16-79,-3 16-77,3-15-112,-3 15 24,6-14-82,-6 14 39,7-14-80,-7 14 30,5-11-86,0 4 51,-5 7-34,0 0-64,0 0 59,12 0-62,-12 0 53,6 6-9,-6-6-6,4 12-2,-4-12-2,1 14-4,-1-14-61,2 17 62,-2-17-2,4 19-7,-1-10 1,2 1-1,0-1-1,2 2 2,2 0-7,2-1 3,0 1-51,4 0 94,-1 3-33,-1-3 45,-1 1-58,1-3 53,-2 2-56,-1-1 51,-1-1-53,5 10 45,-10-10 7,0 3-58,-3-2 52,-5 2-78,1 1-9,-3 1-118,-1-3-16,-1 0-124,-1-1-22,1-3-67,1 0-52,7-7-395,-14 4-379</inkml:trace>
  <inkml:trace contextRef="#ctx0" brushRef="#br0" timeOffset="121040.2398">9081 4558 636,'0'0'684,"4"-11"-166,-4 11-107,0 0-104,5-13-73,-5 13-49,0 0-44,7-7-30,-7 7-21,0 0-7,15 5-2,-7-1 33,5 7 11,1 4-48,2 3 56,1 5-70,1 5 0,1 4-10,-1 3 47,0-1-71,-2 2 47,1 1-55,-3 0 37,0-1-57,-3-1 57,8 23-29,-11-29-101,-3-6 9,1 0-109,-1-2-17,-1-3-117,-2-1 1,1-3-62,-1-3-16,-2-11-446,2 16-365</inkml:trace>
  <inkml:trace contextRef="#ctx0" brushRef="#br0" timeOffset="121460.5526">9252 4573 477,'-2'-14'687,"2"2"-203,3 1-151,2-1-78,3-2-78,5 0-39,3 0-26,5-2-4,8-4-24,3 0 20,5 0-10,2 2 14,58-23 83,-44 19-117,3 5-1,-7 1 8,1 4 2,2-1-19,-2 4-12,0 1-8,-1 3-10,0 2-8,-7 3-11,-1 1 0,4 4-6,-2 2-1,-1 2-1,-3 4-5,-2 1 3,-3 3-2,-2 3 1,-2 0-3,-3 3 2,-3 6 2,-2-4 4,-1 4-52,-4 0 58,0-3-51,-5-1 53,1 1-51,1 0 62,-4 1-61,10 23 30,-10-25 31,-3-4-51,1 1 52,0-1-57,0 0 58,-2-1-58,2 1 60,-2 0-59,-1-1 58,1 2-57,-2-1 58,1-1-45,-2-1 52,-2-2-67,-7 20 70,-1-16 28,-1-1-36,-8-1 70,0 2-58,-7-2 49,-6 1-72,-5-1 53,-4-4-71,-5-1 35,-3-2-117,-4-1 6,-1-3-111,-3-2 11,-2-3-62,-53-3-492,59-3-216,-1-4-521</inkml:trace>
  <inkml:trace contextRef="#ctx0" brushRef="#br0" timeOffset="121880.0219">9624 4816 686,'-6'-12'469,"6"12"-50,-5-11-134,5 11 22,-6-10-90,6 10 38,-2-11-71,2 11 45,-3-11-85,3 11 28,0 0-84,0-11 36,0 11-84,10-10 57,-10 10-40,13-1-63,-13 1 51,19 2-61,-9 2 61,0 1-67,3 1 58,-1-1-60,1 2 56,-3 0-60,0 0 57,0-1-58,-2-2 59,0 2-56,4 3 25,-12-9 35,10 7-57,-10-7 72,8 6-33,-8-6 82,0 0-46,8 4 60,-8-4-62,0 0 54,0 0-72,0 0 43,0-14-73,0 14 0,0-18 4,2-6 64,2 14 15,-2 0-64,1-2 39,1 3-46,0-1 33,-4 10-68,8-14 50,-8 14-62,13-8 64,-13 8-66,13-1 57,-13 1-52,16 6 6,-8-1 5,11 10-38,-10-4-19,-1-1-5,1 2-110,1 1-13,-1-1-118,0 0-8,1 0-69,-2-2-74,1-1-328,-3-1-328</inkml:trace>
  <inkml:trace contextRef="#ctx0" brushRef="#br0" timeOffset="122210.0752">10099 4751 271,'0'-16'761,"0"16"-142,0-13-181,0 13-35,-1-10-136,1 10 1,0 0-81,0-14 70,0 14-70,0 0 43,0 0-92,0-14 13,0 14-83,0 0 22,3-11-39,-3 11-59,0 0 48,11-2-62,-11 2 50,0 0-64,14 3 51,-14-3-54,10 4 3,-10-4 6,9 10 9,-9-10 5,6 15 3,-1-6 5,-1 10-12,-1-10 60,-2 2-60,1 1 55,1-2-55,-1 2 51,1 0-58,0 0 37,0 0-36,2 2 60,-1-1-54,0 0 97,2-2-21,1 1 83,-1 0-19,12 8 194,-11-11-161,2 0-25,-3-1-28,-6-8-20,11 12-11,-11-12-34,5 11-10,-9-1-69,-9 3-71,-16 7-233,-19 7-141,-11 4-205,-14-2-524,-24 10-826</inkml:trace>
  <inkml:trace contextRef="#ctx0" brushRef="#br0" timeOffset="124010.4034">10144 4750 373,'0'0'301,"9"-4"-25,-9 4-71,0 0 24,11-5-60,-11 5 223,9-6-169,-9 6-68,0 0 31,0 0-64,9-4 33,-9 4-75,0 0 37,0 0-72,0 0 37,0 0-76,0 0 45,0 0-58,0 0 75,6 8-37,-15 10 88,3-5-35,-2 0 5,-1 2-2,-1 1-9,1-1 1,0-2-6,1 0-19,0-2-11,2 1-5,1-4-13,-1 2-6,2-3-5,0 3-3,4-10 1,-3 12 3,3-12 4,4 13 4,-4-13-3,15 9-46,-2-7 52,3-2-54,5-2 58,5-3-60,8-2 54,7-3-81,-2 1 21,-1-1-56,2 0-49,-8-2-60,29-9-431,-35 10 190,-2 0-366,-6 0-339</inkml:trace>
  <inkml:trace contextRef="#ctx0" brushRef="#br0" timeOffset="124155.1835">10384 4671 405,'-13'-4'776,"2"0"-205,11 4-138,-15-4-136,15 4-72,-13 4-50,8 4-68,1 6 69,2 6-62,-1 9 63,2 53 47,2-28-169,3 11 20,1 4-139,0 4-45,4 0-225,-1 2-147,-1 0-406,-2-1-447</inkml:trace>
  <inkml:trace contextRef="#ctx0" brushRef="#br0" timeOffset="125130.1042">3371 5666 399,'0'0'404,"0"0"-64,-6-13-45,6 13 279,-5-10-278,5 10-15,0 0-19,-5-11-39,5 11-49,0 0-43,0 0-33,0 0-15,0 0 4,-7 17 2,6 1-11,-1 7 3,1 9-6,-1 10-8,-6 50 24,5-43-30,-1 0-49,0-1 43,0 0-64,0-3 66,-1 0-59,1-4 60,0 0-67,0-11 56,2-1-102,-2-4-7,2-1-73,-1-3-72,2-4-72,0-1-68,-1-2-39,1-4-47,0-1-357,1-11-313</inkml:trace>
  <inkml:trace contextRef="#ctx0" brushRef="#br0" timeOffset="125375.0211">2989 6313 111,'0'0'611,"-11"-13"237,11 13-537,-5-8-55,5 8-54,0 0-54,-5-7-36,5 7-22,0 0-4,0 0 14,8 5 5,-8-5-10,10 12-14,0-2-13,-1 2-12,2 0-10,15 16 24,-14-13-42,1 1 4,0-2-19,0 0-46,2 0-42,-2-1-35,-1-4-19,3 3-25,-2-4-27,2-1-34,-1-2 7,1 0-23,0-1 6,0-4-3,12 0-467,-11-6 311</inkml:trace>
  <inkml:trace contextRef="#ctx0" brushRef="#br0" timeOffset="125490.2718">3372 6439 677,'11'-11'213,"2"1"60,-4 0-10,-2 2 83,1 2-66,-8 6 53,10-12-123,-10 12 12,0 0 70,0 0-208,0 0 38,-13 13-21,2-1-20,-2 4-50,-4 6-98,-4 4-127,1 3-177,0 3-539,1-1-475</inkml:trace>
  <inkml:trace contextRef="#ctx0" brushRef="#br0" timeOffset="126510.3379">5956 5719 231,'0'0'548,"3"-9"-150,-3 9 9,0 0-78,0 0 51,0 0-98,4-8 35,-4 8-102,0 0 9,0 0-101,0 0 19,0 0-81,0 0 69,10 14-33,-7-2-34,1 3 68,-1 7-52,3 1 52,-1 5-73,2 1 46,-2 0-70,2 2 13,-1-2-9,0 0 6,0 0-18,-1 0 25,1-5-34,3 23 23,-6-23-6,3-2-39,-4-3 15,0 0-95,0 1-40,-2-1-71,-2-2-23,1 1-122,-2-2-53,0-1-30,-5-1-100,2-3-261,-3-1-307</inkml:trace>
  <inkml:trace contextRef="#ctx0" brushRef="#br0" timeOffset="126820.2239">5775 6227 330,'0'0'656,"-5"-10"-167,5 10-113,0 0-28,-3-10-126,3 10-4,0 0-89,0 0 34,-5-9-74,5 9 17,0 0 9,0 0-5,5 7 71,-5-7-113,10 12-11,-5-5-12,3 1-7,-1 2-6,1-1-6,2 1-20,-2-1-45,1-1-38,-2-1-25,3 0-23,-1-3-24,1 1-10,2-2-1,11-3-156,-10 0 177,3-5 29,0-2 24,3 0 19,-3-3 32,2-1 56,-3 1 54,0-2 71,-3 2 129,-2 1-10,0 2 37,-2-1 8,-1 3-16,-7 5-26,14-12 112,-14 12-251,0 0-73,-7 6 26,-2 3-78,-4 5-79,-6 4-147,-4 7-150,-1 4-181,-4 1-584,-1 1-750</inkml:trace>
  <inkml:trace contextRef="#ctx0" brushRef="#br0" timeOffset="130830.1808">10750 8502 335,'0'0'421,"0"0"-60,-4-12-46,4 12-21,-6-8-17,-4-2 233,10 10-265,-12-11-7,4 6-28,-1 0-27,1 0-30,-1-1-25,-1 2-27,-3 1-21,2 0-17,-3 2-17,1 1-11,-6 1-3,3 4-7,-6 0-2,-23 16 17,21-3-26,0-2 20,1 3-6,2 0-5,3 0-5,-1 3-2,3-3-1,1 2-3,4-3-1,1 1 0,0-1-4,5-2 5,1-1-1,1-1-8,6 11-3,-1-16-9,5-1-6,1-1 4,1-2-6,4-1-11,1-3-4,1-1 1,4-2 54,-1-1-61,3-3 11,-1-2 7,2-1 1,-3-2 7,1-1 2,14-15 8,-20 13 17,2 1 15,-5 0-6,0 3 48,-2 0-14,-1 0 48,-2 3-31,2-1 25,-2 2-55,-6 6 15,10-11-49,-10 11 19,7-5-37,-7 5 31,0 0-13,10 8-18,-10-8 23,2 14-37,1-4 39,-2 2-5,-1 0-5,2-1 8,0 1-15,-1-1-2,0 1-1,2-2-9,-1 0-3,-2-10 4,4 17-3,2-3-5,-6-14 14,7 12 4,-7-12 1,10 3 1,-10-3-2,16-3-2,-7-2-4,3-3 3,0-1-29,0 0 36,1-3-30,-4 5 40,2-4-32,0 1 30,-2 2-29,-2 1 20,1 1-33,-1 0 28,-7 6-29,12-8 34,-12 8-36,10-5 37,-10 5-29,0 0 30,16 2-29,-16-2 32,11 5-24,-11-5 27,10 7-2,0 3 8,-10-10-12,9 8-1,-9-8-1,10 7-1,-10-7-1,9 7-1,-9-7 1,9 5 0,-9-5-23,14 2 29,-14-2-29,13 0 32,-13 0-31,18-5 32,-1 0-14,-17 5-6,17-4 26,-17 4-33,12-3 25,-12 3-28,0 0 19,19 0 0,-19 0 2,11 4-1,-11-4 6,14 10 1,-14-10-3,14 10-4,-8-5-1,8 6-81,-14-11-4,13 9-37,-6-4 25,-7-5-90,18 7 28,-18-7-71,19 2-28,-19-2 4,24-2 28,-9-1 31,2-3 22,2-2 29,0-1 14,-2-1 26,22-19-41,-22 12 99,1-1 34,-2-3 48,-2 2 29,-1 2 56,-1 1 77,-3 3 25,-1 0 8,1 4-1,-3 1-21,0 0-37,-1 1-40,-5 7-32,8-9-16,-8 9 128,0 0-85,3 15-38,-4-4 10,-2 1-44,0 2 20,1 1-15,-1 0-11,1 0-8,-1-1-3,0 1-8,1 0-5,1-4-2,-2 2-2,1-3 1,2 9 8,0-19-33,-4 14-12,4-14-14,0 11-22,0-11-20,0 0-29,0 0-31,0 0-12,0 0 0,0 0 9,-7-10 15,7 10 29,-10-13 14,2 8 22,0 0 30,-2 1 42,-3 1 45,1 3 32,-2 3 13,-3-1 6,-3 5 4,2 2-8,-3 2-24,3-1-15,2 1-14,1 2-6,4-3-20,2 3-58,3-3-85,6 10-495,8-13 98,2-2-476,7-1-580</inkml:trace>
  <inkml:trace contextRef="#ctx0" brushRef="#br0" timeOffset="131380.2847">12495 8487 590,'0'0'741,"2"-10"-181,-2 10 236,0-16-497,0 16-40,0 0-30,-4-10-29,4 10-22,-10-5-23,10 5-41,-11-2 14,11 2-46,-18 5 24,7-1-44,-3 4 26,1-1-52,2 3 26,-12 9 5,10-10-66,4 1 29,2 2-37,-1-2 27,5 2-36,-2-2 16,3 2-29,1-2 10,4 1-20,2 0-5,-1 3-16,5-3-1,-2 1-11,3-2 1,0 0-3,-1 2 22,-2-2-9,2 0 14,-2-3 7,-1 1 7,-2-1 6,-4-7 10,5 15 71,-5-15-41,-2 14 17,2-14 11,-11 15 4,2-6-2,-3-1 2,-15 9 31,12-11-45,-3 1-10,3-2-33,-1 0-39,2-2-56,0 2-65,3-4-23,11-1-161,-20 0-39,20 0-74,-11-8-376,11 8-385</inkml:trace>
  <inkml:trace contextRef="#ctx0" brushRef="#br0" timeOffset="131685.7762">12537 8608 220,'0'0'523,"0"0"-103,13 2-51,-13-2-15,0 0-2,3 13-39,-3-13-20,-3 13-19,3-13-40,-4 13-45,4-13-33,-2 16-38,2-16-17,0 16-23,0 0 50,2-6-77,-2-10-8,8 15-3,-8-15-4,10 14-5,-3-10-5,0 1 0,-7-5-3,20 4-5,-7-3 3,1-3-32,-3-1 29,5-2-5,-1 0-9,21-13-8,-20 5-25,-2-1-6,-1 0-23,-2-2 28,-1 0-15,-4 0 38,-1 1-6,-5 3 31,0 0-25,0 0 37,-5 5-27,1-2 24,-5 3-33,9 6 25,-27-10-46,27 10-64,-20 2-59,8 1-62,1 0-87,2 4-13,-3-1-54,4 2-54,1-1-356,1 0-294</inkml:trace>
  <inkml:trace contextRef="#ctx0" brushRef="#br0" timeOffset="131999.8537">12719 8722 556,'0'0'428,"7"9"-47,-7-9-28,4 8-9,4 1 277,-8-9-345,4 8-14,-4-8-21,6 9-21,-6-9-20,7 6-19,-7-6-53,9 7 31,-9-7-53,14 4 13,-14-4-45,20 0 14,-9 0-34,0-2 8,16-6 11,-13 4-48,1-3 7,-1-1-38,2-2 14,0-3-48,-3-2 5,3-1-53,-3-5-4,-2-1-42,-1-2 16,-1-2 15,-1 4 19,-4-1 39,0 7 72,-2-19 67,-2 22-65,-4-2 9,0 7-30,-2-1-4,1 2-8,-3 2 1,8 5-8,-21 0-22,12 3-18,-5 2-67,1 4-20,2 1-43,0 4-6,2-1-38,-7 14-314,11-14 286,3 0 21,-2-3 9,4-10 14,0 18 14,0-18-18,4 13-38,-4-13-186,9 8 95</inkml:trace>
  <inkml:trace contextRef="#ctx0" brushRef="#br0" timeOffset="132360.4823">12983 8596 215,'0'0'442,"15"-4"-91,-15 4-57,14-2-55,-14 2-40,0 0 15,15 0 25,-15 0-8,7 6-33,-7-6-5,9 10 6,-9-10-21,7 16-37,-5-6-30,2-1-20,-1 0 41,1 1-83,0-1 48,2 0-69,-2 0 45,2-1-54,-1 1 46,1-3-57,0 1 50,2-2-58,1 0 3,-9-5 2,20 7 2,3-6 3,-23-1-9,22-1 1,-10-1-2,1 1 2,-2-1-4,-11 2 1,22-5 0,-22 5 8,15-2 12,-15 2 0,15 0 7,-15 0-7,14-3-2,-14 3-7,4-1 17,13-2-8,-17 3 1,12-3 0,-12 3-2,16-7-2,-7 2-3,0 0 0,0 0-29,1-4 32,0 1-30,-1-1 29,-3-1-24,2 5 52,-2-4-18,-1-6 72,-5 15-33,0-11-26,0 11 24,-5-8-40,5 8 19,-11 0-41,11 0 30,-20 5-27,6 2 4,3-1-104,0 2-43,0 2-68,2-1-32,4 1-134,-2 7-451,7-17-84,5 15-474</inkml:trace>
  <inkml:trace contextRef="#ctx0" brushRef="#br0" timeOffset="132624.9943">13928 8356 852,'7'-12'889,"0"0"-143,-3 5-151,3 0-118,-2-1-103,-5 8-83,8-10-71,-8 10-57,5-7-33,-5 7-28,0 0 6,6 11-15,-3 0-29,-6 3 20,1 6-31,0 3-4,0 3 8,-3 36 17,1-32-57,2 1 17,0-4-20,0-1 8,-1 1-64,-2-3-2,3 0-72,0-2-49,0-3-49,1-2-45,-3-2 8,2-1-105,0-2-13,-1-2 13,-3 4-365,6-14 324,-9 8-307,9-8-209</inkml:trace>
  <inkml:trace contextRef="#ctx0" brushRef="#br0" timeOffset="133180.1448">13832 8734 1028,'-14'-12'255,"-1"2"41,-2 0 57,0 0 34,1 0 1,-13-6 380,16 9-399,-1-1-9,3 4-44,2-1-52,2 0-29,7 5-52,-14-8-37,14 8-28,-10-7-50,10 7-27,0 0-39,0 0 19,2-12-28,6 8 8,26-9-60,-5 6 2,3-3 2,6-2 4,3-1-19,1-1 4,1-2 34,2 1-32,-3-2 43,1-1-43,-2 0 28,-3 1-28,0-3 45,-6 2-28,0 2 44,14-12 37,-25 18 8,-4-2 14,-3 3 36,-1 1 7,-1 1-14,-3 2-40,-1 1-2,-8 4-11,12-3-11,-12 3-4,4 10-22,-4-10 23,-6 21-25,1-6 25,-8 25-25,8-20 6,-1 2 19,-2 0-24,4 2 23,-1-4-21,-1 1 11,4-3-9,0-1 20,-1-1-21,1-1 23,2-3-26,2-2 18,1 1-14,1-3 18,7 2-9,-11-10-17,18 2 21,-18-2-22,18-2 22,-18 2-19,16-4 18,-16 4-20,15-2 15,-15 2-42,14-2 35,-14 2-17,9 4 22,-9-4-20,8 11 32,0 3 21,-4-7 1,-4-7 7,7 16-21,-5-7 14,-2-9-19,9 14 16,-2-6-17,-7-8 16,13 11-10,-6-6 8,5-2-18,-2-1 2,4-2-56,-1 0 20,15-11-104,-13 3 0,-1-4 25,-1 0-29,1-3 58,-5 3-14,-1-1 99,-3 2 18,0 1 3,-5 10 7,3-14 5,-3 14 4,-9-7 11,9 7 17,-17 4-16,-12 13 46,11-5-61,2 2-24,-2 1-21,1 5-68,3-4-7,3 0-74,4-2-34,0 0-92,7-2-63,0 0-115,8-4-120,2 0-586,5-3-769</inkml:trace>
  <inkml:trace contextRef="#ctx0" brushRef="#br0" timeOffset="133829.9408">15307 8366 198,'11'-5'711,"-2"1"-209,-1-2-34,-8 6-123,11-4-5,-11 4-104,9-7 25,-9 7-88,0 0 38,0 0-58,0 0-12,0 0-6,-11 9-15,1-1-2,-3 0-47,-1 0 18,1 1-51,1-1 22,-1 0-40,3 1 18,-1-1-36,0 1 24,4 0-32,-5 11 3,11-10 22,1-10-42,1 24 17,6-12-29,0 3 30,2 2-2,5-2-1,-1 1-2,-1-1-5,2 2 12,-1-2-14,0 0 1,-6-3-2,1 1 8,1 11 26,-9-12-1,-3-2 10,-3 2 8,-2 0 0,-7 0-2,0-2-3,-5 0-6,0-3-1,-2 0-20,-1-4-46,2 0-29,2-3-156,-2 0-80,1-3-138,-19-9-2362</inkml:trace>
  <inkml:trace contextRef="#ctx0" brushRef="#br0" timeOffset="134120.1089">15393 8499 423,'14'-2'486,"-14"2"-93,18 2-28,-18-2-12,13 5-11,-13-5-38,13 24 291,-9-15-340,-1 1-47,-1 3-34,1-1-37,2 2-22,0-1-20,0 2-12,1-2-13,2 0-3,0-2-7,3 2-2,0-3-2,2-1-7,-1 0 0,19 2 41,-15-7-40,-1-3-7,2-1-8,-2-1-3,1-2-15,-2-2 31,1-2-27,-3-3 23,-3-1-30,0-3 16,-4 1-31,-1-3 23,-2-1-31,-2 3 28,-4-11-6,2 10-73,-3 4-43,-3 2-76,1 1-84,-1 3-94,0 0-99,8 5-57,-16-5-508,16 5-631</inkml:trace>
  <inkml:trace contextRef="#ctx0" brushRef="#br0" timeOffset="134430.5813">15971 8327 411,'0'0'705,"0"0"-123,13-1-142,-13 1-53,0 0-125,0 13-26,0-13-10,-5 13-2,-1 8 94,2-10-189,0 2-50,0 1 20,1-1-52,1 3 22,1 0-42,-1-1 20,4 2-22,-1-2-18,3 1-17,1-2-6,0 1-14,1-1-10,2 1 1,3 14-20,-4-15 35,-2-2 3,-1 3 4,-1-3 6,-2 0 34,-1-1 32,-3 0 22,-4 3 14,0-3 13,-2 0 12,-2-1 1,-1-3-11,-1 0-18,0-1-16,-14 3-5,27-9-141,-23 0-88,13-3-64,3-4-221,0-1-101,3-3-550,4-2-715</inkml:trace>
  <inkml:trace contextRef="#ctx0" brushRef="#br0" timeOffset="135230.2776">16737 8356 466,'2'-12'628,"-2"12"-195,0 0 305,5-9-412,-5 9-58,0 0 51,0 0-51,4-10-18,-4 10-1,0 0-28,0 0-25,0 0-24,0 0-7,4-10-15,-4 10-8,0 0 2,0 0 0,0 0-1,0 0-19,0 0 4,0 0-30,0 0-5,0 0-18,0 0-7,0 0-16,0 0 2,0 0-26,0 0 5,0 0-18,0 0-4,0 0-9,0 0-12,0 0-12,0 0 7,4 10 14,-4-10-12,1 22 15,0-5-10,1 3 2,-1 4 18,0 3-4,0-1 0,2 6-9,-1-1 10,1 0-7,1 0 8,-1-2-9,3 27 13,-4-32-4,1 1-16,-1-1-38,1-1-72,-2-5-21,0 0-57,1 0-32,-2-1-61,0-5-24,-2 1 5,2-13 13,-2 19 0,2-19 13,-5 11-9,5-11-164,-13-2 292,5-4 57,1-5 25,0-3 27,0-7 13,-2-7 13,3-5 13,1-6 6,3 2 24,1-4 20,4-2 36,-1-3 3,5 2 45,0 4-37,10-27 212,-9 39-124,4 3-73,-2 6 42,1 0-65,3 4 38,-2 6-63,1 2 41,-1 2-57,-12 5 42,20 0-40,-14 7 53,1-1 9,-5 7-24,0-4 18,-5 4-43,-1 3 25,-2 2-44,-2 1-3,-3 0 24,0-1-55,-5 3-23,2 0-90,2-5-53,-2 0-87,2-1-57,2-5-71,2-1-31,1 1-116,7-10-250</inkml:trace>
  <inkml:trace contextRef="#ctx0" brushRef="#br0" timeOffset="135680.3665">16943 8414 256,'10'-7'653,"1"2"-124,0 1-61,1-1-32,0 2-72,-1 1-58,2 0-65,-13 2-47,21 0-35,-8 2-33,-3 3-19,1 0-18,6 13 36,-12-10-90,-1 4 26,-1 0-16,0-2 47,-3 2-14,-1 0 44,-1-1-42,-1-1 34,3-10-56,-4 18 12,4-18-34,-4 14 24,4-14-24,-2 10 19,2-10-38,0 0-4,0 0-72,0 0 8,0 0-35,15-7 34,-9-2-24,4-1 30,-1 2-22,2-2 30,0 2 6,-2 0 6,-1 1-2,0 0 1,-8 7-2,19-11-16,-19 11 37,0 0 28,11-2-6,-11 2 27,0 0-33,8 12 32,-8-12-31,5 12 19,-5-12-29,7 12 34,-7-12-41,11 13 32,-5-6-30,2-2 12,10 2-76,-18-7 15,24 2 29,-12-4-18,2 0 44,-2-3-25,1 0 39,-3-3-13,-1-1 60,-1-2-37,-1-1 31,-4-1 6,-2 0 11,-2 0 19,-2-1 13,-8-12 40,3 16-96,-1 1-24,-2-1-39,2 2-58,0 2-59,2 3-68,-2-2-9,9 5-109,-14-8-11,14 8-61,-9-4 11,9 4 1,0 0-449,0 0-363</inkml:trace>
  <inkml:trace contextRef="#ctx0" brushRef="#br0" timeOffset="135984.994">17487 8158 443,'21'-17'972,"-13"14"-648,-8 3 13,14-5-64,-14 5 55,13 0-50,-13 0 41,7 10-28,-7-10-5,2 22-12,-5-8-32,-1 4-45,-2 1-49,1 1-8,-3 1-45,-2 15 62,6-21-88,2 2-29,-1-1 16,2-3-25,2 1-6,0-1 1,3-1-10,3-2-22,0 2-19,3-3-21,2-1-16,-1 0-15,3 1-8,-1-1-6,-1 0-2,0-1 31,-2 3-31,0-3 49,-4 1-19,-1 1 46,-1 0 9,-4-9 65,0 18-13,-2-8 38,-3-2-34,-2 1 17,0-2-34,-2 0 19,1 1-36,-9 1-41,17-9-42,-13 3-103,13-3-38,-12-1-52,12 1-63,-6-9-23,6 9-3,3-20 20,0 4-77,2-3-379,1-6-308</inkml:trace>
  <inkml:trace contextRef="#ctx0" brushRef="#br0" timeOffset="136160.3273">17831 8071 530,'14'-14'604,"-2"4"-194,-1 3 47,-1 4-65,-10 3 13,15 1-60,-6 5-9,4 17 264,-9-8-344,-1 4-52,-1-1-35,0 2-32,-2 2-44,0 2 2,-2-1-38,0 0 10,0 0-55,1-3-23,-1-1-55,1-1-63,0-1-20,1-3-60,0 0-19,0-4-53,1 2-18,-1-12-26,6 17-51,-6-17 17,12 10-50,-12-10-331,12 2-247</inkml:trace>
  <inkml:trace contextRef="#ctx0" brushRef="#br0" timeOffset="136415.198">17997 8407 971,'0'0'271,"5"-2"289,13 2-274,-18 0-6,0 0-13,0 0 11,14 0-2,-14 0-1,0 0-54,0 0 3,11-2-70,-11 2 4,0 0-60,0 0 13,0 0-57,16-3 33,-3-2-28,-3 0-48,-1 0-40,3-2-33,0-2-25,1 1-25,2-4 40,-1-1-93,1-1 36,-2-1-40,1 1 81,-4 3-10,-3 0 93,-3 2-41,-4 9 71,4-14-29,-4 14 112,-6-5-29,6 5 70,-17 3-64,3 3 0,0-1 0,-3 6-12,-1 0-13,0 3-11,-2 0-8,1 4-41,3-4 15,2 1-59,0 0-19,-5 15-260,11-15 72,3-5-56,3 2-7,2-12-47,1 20-41,-1-20-349,8 15-261</inkml:trace>
  <inkml:trace contextRef="#ctx0" brushRef="#br0" timeOffset="136960.0942">18202 8461 318,'6'-5'514,"1"-3"-53,-2-1-94,0 1-42,1 1 62,-1-2-49,0 1 15,2-2-7,-2 1-33,8-7 193,-6 8-325,-1 1-40,1 1-30,1-1-25,0 2-19,-8 5-18,14-7-10,-14 7-7,16 0-33,-16 0 28,14 4-26,-14-4 23,15 8-34,-15-8 30,12 12-30,-12-12 35,10 10-34,-10-10 28,6 13-30,-6-13 29,7 9-29,-7-9 21,5 7-13,-5-7 23,5 7-12,-5-7 15,0 0-38,11 3 11,-11-3-40,23-10-16,-13 5 45,1-2-31,2 0 39,-3-1-33,2 3 36,-3-1-28,2 0 30,-2 2-33,1 1 30,-10 3 0,14-4 0,-14 4-29,15 1 38,-15-1-31,18 10 27,-18-10 13,10 10-39,-10-10 46,10 10-38,-10-10 35,11 11-31,-11-11 35,14 8-33,-5-5 30,-9-3-48,21 2 11,-21-2-59,25 0 13,-9-2-11,-1-1-11,7-3-7,-1-2-15,1 0 68,2-3-54,0-2 52,-3-1-41,-3 2 97,-2-2 14,-3 3 104,-2 0-27,-3 1 5,-2 1-11,-6 9-8,6-13-19,-10 5 60,4 8-69,-11-2-5,11 2-13,-15 5-6,8 0-5,-1 2-7,-1 1-28,0 3 26,3-1-32,1 4 36,2 1-25,3-2 48,3 3 23,3 3 16,18 20 96,-7-17-119,1-2 4,0 1-26,0-1 3,1-2-27,-6-2-2,-1-1-54,-5-2-14,-3 0-116,-7-1-145,-6 2-190,-8 3-197,-9-2-530,-9-1-836</inkml:trace>
  <inkml:trace contextRef="#ctx0" brushRef="#br0" timeOffset="169504.8751">26279 6875 10,'0'0'456,"0"0"-294,0 0-27,-12-3-11,12 3-6,0 0-2,0 0-3,0 0-8,0 0 0,-9-5-10,9 5-23,0 0-7,0 0-11,0 0-3,0 0-42,0 0 37,0 0 0,-9-4-37,9 4 47,0 0-50,0 0 56,0 0-63,0 0 39,0 0-52,0 0 51,0 0-54,0 0 48,14-2-53,-14 2 48,14 0-47,-14 0 50,15 0-49,-15 0 52,25 0-5,-12 0-12,3-2-2,-3 2-6,5 0 2,1-1-4,0 1 0,0-1-2,0 1-1,2 0 1,0 0 6,-2 0-6,18 0-3,-18 1-3,-2-1 3,-4 1-1,3 1 2,-5-2-3,3 2-3,-1-1 12,-4 1-5,-9-2 5,20 4-65,-20-4 60,20 5-44,-20-5 44,14 7-41,0 3 15,-14-10 38,10 12-42,-10-12 56,7 17-56,-5-7 1,3-1 54,-3 4-47,1-1 45,1 4-45,1-1 43,-5 0-47,4-1 48,-4 3-3,2 0 3,-2 1-11,0-2-2,-2 4-1,2-1-3,-4 1-3,3 2 0,-3-1 33,0 2-40,-2 1-9,-2-1 13,3 5 7,-1-2 1,-4 0-8,2 3-51,3-1 61,-11 28-34,9-29-8,-1 0 8,1 1 7,3 0 10,-3 0 3,2 1 9,1-2 63,1-4-72,1 2 61,0 0-58,2-1 62,0 0-76,2-2 65,0 0-70,5 19 40,-3-22 22,1-2-68,2 0 64,0-3-64,-1-1 66,3-1-71,-1-1 66,0-1-67,1-3 63,1 0-60,0-2 60,-1-1-65,1 0 70,-10-4-71,17 1 66,-17-1-64,19-3 64,-9 0-67,-10 3 57,15-11-57,-9 3 56,0 1-69,-3-2 69,3 0-65,-6 9 2,7-17 5,-7 17 10,3-18 0,-3 18 5,0-22 0,0 22 6,-3-13 2,3 13 3,-9-7 5,9 7-1,-9-2 49,9 2-60,-14 2 51,14-2-49,-15 7 48,6 0-49,-2 1 57,0 4-71,0-3 65,-12 21-28,13-14-29,0 2 71,-3-2-60,3 4 66,1 0-64,1-1 62,1 2-57,-3 1 96,4 0-100,-1 6 70,-1-1-75,0 3 6,2-2 13,-1 3 3,-9 33 4,11-33-16,-3 1 18,3 2 38,1-2-36,-3-1-2,4 0 4,-1-2-5,0-2 2,1-2 6,1 0 2,0 0 55,-2 0-55,2-1 46,-2-2-47,2 1 48,-2-1-47,0-1 67,1 0-56,-3-2 51,1-2-54,1 0 59,-3-1-65,0-1 55,1 0-45,-3-3 8,-1 2 26,-1-4-16,-3 2-6,-1-2-9,-21 7 18,18-10-39,-3-1-49,4-2-76,-3 0-112,2-3-102,-2-2-610,1-1-505</inkml:trace>
  <inkml:trace contextRef="#ctx0" brushRef="#br0" timeOffset="180169.9953">6155 2184 26,'0'0'261,"0"0"-24,0 0-38,0 0-19,0 0-16,-12-3-28,12 3 18,-8-4 115,8 4-150,0 0-4,-7-5-46,7 5 17,0 0-44,-7-8 18,7 8-29,0 0 7,-2-9-30,2 9 18,0 0-31,3-16 14,-3 16-19,9-12 22,4-1-11,-4 6-15,-1 1 24,2 1-15,0 1 6,0 3-32,-10 1 20,20-2-16,-8 5 22,-2 1-18,2 4 20,0 1-15,-2 1 18,2 2-20,0 5 43,-1-2-36,-2-1 25,-1 3-19,-2-2 13,0 2-15,-2-3 26,0 1-20,-3-3 12,0 1 28,1-2 13,-2-11 12,-2 19 7,2-19 18,-2 20 6,2-20-10,-9 17 47,9-17-86,-9 4-4,9-4 4,0 0-6,-12-7-2,8 0-12,1-3-6,2-5-14,2-3 1,2-6-13,2-1 13,1-4-9,2 0 3,3 0-3,8-24 61,-9 33-26,-2 3-15,-2 3 3,2 2-17,1 0-4,-2 6-12,1 0 3,1 3 3,-9 3 13,19 3-9,-8 4 14,0 2-14,0 7 11,0 2-4,-1 4 11,0 5-39,-2 4-40,1 1-91,-1 5-79,0 5-71,0 0-425,-2 1-239</inkml:trace>
  <inkml:trace contextRef="#ctx0" brushRef="#br0" timeOffset="190820.0068">3344 5845 52,'0'0'329,"0"0"-94,0 0-55,0 0-42,0 0 81,-4-8-133,4 8-9,0 0-22,0 0 29,0 0-32,0 0 25,0 0-30,0 0 22,-1-12-31,1 12 31,0 0-32,0 0 30,0 0-35,-4-7 28,4 7 26,0 0-58,-4-8 34,4 8-36,0 0 31,0 0-28,-6-6 31,6 6-41,0 0 21,-14 1-16,4 4 21,-4 1-3,-9 6 46,-9 9-4,-6 2 8,-12 9-8,-4 4 8,-6 2-23,-2 1 0,0 2 2,-1 2-3,0-1 1,1 1 8,1-2-15,-2-2 25,2 1-6,3 0 9,-2-2-8,1-2 11,5-3 2,-36 17 120,57-29-126,1-4-16,9-4-18,4-1-7,3-3-33,2-2-41,3 0-21,0-1-32,3-1-16,-1-1-47,9-4-16,-13 7-45,3 0-271,10-7 163,0 0-424,0 0 39,13-8-206</inkml:trace>
  <inkml:trace contextRef="#ctx0" brushRef="#br0" timeOffset="191445.2007">3397 5904 28,'0'0'379,"0"0"-64,0 0-71,-5-8 8,5 8-60,0 0 24,0 0-41,0 0 18,-4-8-44,4 8 14,0 0-47,0 0 11,0 0-30,0 0 82,0 0-106,0 0-33,-1-11 0,1 11-27,0 0 8,0 0-18,8 5 7,-8-5 4,11 11 27,2-1 7,2 1 15,1 4-25,5 2 12,3 7-11,30 23 50,-27-21-54,0-2 4,1 3-49,0-1 62,-3-1-55,2 1 54,0-1-8,-2-1-14,-1 2 0,-4-9-6,0 3-4,-2-2-4,-3-3-3,0 0 2,8 9 2,-11-13-9,-4 0-1,1-3-6,-1 1-26,-2-3-32,-6-6-24,10 13-14,-10-13-7,8 9-9,-8-9-12,6 6-68,-6-6-161,0 0-115,0 0-219</inkml:trace>
  <inkml:trace contextRef="#ctx0" brushRef="#br0" timeOffset="192151.34">1938 6324 53,'0'0'401,"-6"-8"-79,6 8-101,-6-9-4,6 9-77,-3-12 21,3 12-13,-1-12 48,1 12-1,0 0 22,0-17-49,0 17-23,0 0-50,-3-5 41,3 5-82,0 0-18,-7 5 33,4 11 3,-2 6 20,-4 7 4,0 8-6,-2 2-30,1 4 8,0-2-27,0 0 9,-1-1-19,4-3 19,1-5-20,2 20 22,4-32-29,2 2-12,2 0 21,4-4-2,4-2 21,4-2-6,6-4-12,7-3-36,1-4-44,4-3-120,10-5-69,5-3-136,2-1-167,7-10-272</inkml:trace>
  <inkml:trace contextRef="#ctx0" brushRef="#br0" timeOffset="192635.4372">3708 6449 608,'0'0'584,"0"0"-170,0 0-94,7 8-68,-7-8-47,6 14-47,-3-4-31,-1 0-28,1 2-6,-1 0-36,2-2 3,1 1-17,0 0 14,3 1 25,4 3 132,-1-8-101,0-3 6,2 0-13,0-3-5,3-2-9,1-4-10,4-1-10,-1-3-42,0-2 45,0-5-66,1-2 64,-3-3-84,2-6-29,-2-2-98,-2-2 51,-2 6-77,-3-2 73,-1 6-63,-2 0 21,-5 5-107,0 1-179,-3 15-453,-4-20-423</inkml:trace>
  <inkml:trace contextRef="#ctx0" brushRef="#br0" timeOffset="193310.4941">877 6970 423,'0'0'434,"0"0"-76,-2-14-71,2 14-47,0 0-36,-2-13-34,2 13-30,0 0-32,0 0-26,0 0-29,-3-9-13,3 9-17,0 0 10,1 25 78,-1-5 26,2 5-28,-2 13-16,0 6-17,-3 4-15,2 5-12,-5-2-11,2 0-5,2 2 2,-1-10-26,-1 3 12,2-4-18,-1-5-11,0-3 1,-2 29 27,2-36-3,1-4-42,-1-1-4,1-4-14,0-3-11,0-1 4,0-3-1,0-1-42,2-10-74,-5 10-69,5-10 19,0 0 10,-11-5-5,11 5 8,-14-34-76,8 9-199,1-4 35</inkml:trace>
  <inkml:trace contextRef="#ctx0" brushRef="#br0" timeOffset="193749.8343">733 7232 19,'-2'-18'541,"0"4"-133,0 2-76,1-1-66,0 1-49,1 12-51,0-19-36,0 19-24,4-18-25,0 9-16,2 0-16,2-1-6,3 1-21,2 1 29,8-3-20,32-12 75,-25 11-56,10 1-8,0-2 5,7 1-5,2 2 19,3 0 3,3-2-2,-1 5-19,2-1-26,2 2 13,-1 0-11,-2 4 4,-3 0-14,-1 4 12,47 5-9,-53-3-12,0 5 16,-2-2-15,-3 5-2,-4-2 18,-6 2-19,1 2 15,-1 1-23,-4 2 17,-1-2-22,-2 3 22,-2 0-19,-1 1 21,-3 3-16,13 22 11,-14-19 7,-2-3-22,1 3 21,-3 0-20,2 1 27,-2-1-15,0 2 16,0-2-18,1 3 14,-1-1-17,1 1 18,0-2-19,-1 0 1,-1 2 3,11 24 11,-11-25 8,0-7-3,-2 4 2,0-2 2,-3 2 16,-1-1 21,1-1 19,-4-2-10,-1 0 43,-3 3 3,-4-2 4,-2 5-3,-7-4-11,-6 6-10,-38 23 59,27-30-99,-5-1-6,-5 1-14,-12-3-4,-5 0-69,-6-2-27,0-1-43,-3-3-83,1-3-30,8-4-124,1-5-123,3-5-491,1-2-548</inkml:trace>
  <inkml:trace contextRef="#ctx0" brushRef="#br0" timeOffset="194260.4788">924 7573 305,'0'0'466,"3"-11"-117,-3 11-79,8-16-44,2 0 196,-4 7-226,2 2-30,-2 0-35,1 0-29,-1 2-25,4 0-13,-10 5-13,17-5-8,-17 5-51,20 1 46,-9 2-2,3 3-1,-1 0-8,-1 3-4,12 11 19,-12-10-26,-3 3-2,0-3-3,-3 0-20,3 2 22,-4-3-19,0-1 18,-1 0-6,-2 0 32,-2-8 3,7 13 29,-7-13 9,3 11 39,-3-11 11,0 0 30,1 12-10,-1-12-16,0 0-20,0 0-22,0 0-18,-11-4-20,5-4-53,6 8 23,-5-25-20,3 10 5,0-1-1,1-2 2,1 2-13,1 0-5,3-16-15,0 21 33,-2 0-10,1 1-1,1 2-11,2 0 7,-6 8-4,12-12 5,-12 12-6,16-3 9,-16 3-4,16 5 9,-7-1-9,1 3 12,-2 0-7,9 14 4,-9-10-3,1 3-19,-3-2-34,0 2-79,0 0-30,0-1-42,-3 1-1,3-1-42,-3 1-25,0-3-93,0 2-26,-1-5-335,2 2-232</inkml:trace>
  <inkml:trace contextRef="#ctx0" brushRef="#br0" timeOffset="194470.0374">1374 7582 275,'0'0'583,"4"-12"-110,-4 12-86,0 0-61,5-11-54,-5 11-63,0 0-43,4-7-40,-4 7-28,0 0-22,0 0 14,0 0-2,7 6-30,-7-6 6,5 12-25,-1-1 13,-2-1-23,0 2 12,2 0-19,1 1-15,-3 2-46,-1-4 2,1 4-64,2-1-3,-2-2-71,-1-3-15,3 5-73,-2-6-8,4 10-280,-6-18 273,6 9-186,-6-9 57</inkml:trace>
  <inkml:trace contextRef="#ctx0" brushRef="#br0" timeOffset="194610.3972">1549 7578 524,'0'0'593,"7"-15"-160,-7 15-84,4-10-96,-4 10-41,0 0-52,11-7 7,-11 7 32,0 0-35,12 11-2,-8-3-45,1 3-5,0 1-34,3 21-180,-2-14-125,-3 2-100,3 1-127,-3-2-312,4-1-280</inkml:trace>
  <inkml:trace contextRef="#ctx0" brushRef="#br0" timeOffset="195120.301">2705 7250 1220,'5'-7'426,"-5"7"-107,0 0-56,0 0-78,0 0-30,0 0-45,9 6 43,-9-6 20,2 21 6,1-4-24,-2 7-16,2 2-15,-2 0-23,3 6-16,2 30-5,-3-32-79,-1-5 50,2 2-59,0-1 57,-2-4-57,1-1 51,-2-1-67,2-3 21,-2-2-92,-1-1 34,1-2-64,-1-12 63,0 18-100,0-18-20,-1 11-107,1-11-8,0 0-4,0 0 7,-10-4-22,4-4-241,1-3-69</inkml:trace>
  <inkml:trace contextRef="#ctx0" brushRef="#br0" timeOffset="195520.11">2609 7261 727,'-1'-13'612,"1"13"-144,-2-20-103,2 20-90,3-15-65,1 8-44,-4 7-29,11-16-31,11 0 54,-7 9-91,1-3 6,6 2-3,4-1-6,3-2-2,3 2 2,1 0-65,6-3 64,0 2-61,3 0 61,-1 1-68,0 0 58,-7 2-65,1 0 65,32-5-8,-38 8-46,-3 1 47,2 3-58,-3 0 53,0 3-57,0 1 57,-1 3-56,1 4 70,-1 1-49,-2 6 56,-2 1-61,3 6 41,-4 2-48,1 2 54,13 26-23,-18-28-43,-1-2 57,1 0-54,-1 2 51,1-2-63,-1 0 66,0 0-64,3 0 61,-3-2-64,2 1 61,-2-3-65,1 2 11,-2-2 0,-2-2 8,6 15-1,-10-17 14,-2-3 10,-2-2 43,-2 2 50,-5 1 16,-1 1-8,-6-1-18,-3 1-14,-6 2-8,-3-1 2,-7 3-12,-2-4-11,-4 1-12,0-3-15,-40 14-1,35-16-122,2-3-27,-3-1-95,8-1 4,0 0-55,0-6-89,6 1-115,-1-4-597,2-3-689</inkml:trace>
  <inkml:trace contextRef="#ctx0" brushRef="#br0" timeOffset="196300.0253">2839 7562 131,'0'0'564,"-5"-17"-123,5 17-67,-1-15-78,1 15-13,2-15-43,-2 15-17,5-16-34,0 0 133,1 8-186,-6 8-14,8-14-19,-8 14-16,12-12-20,-12 12-12,11-7-13,-11 7-8,13-3-7,-13 3-5,15 2-1,-15-2-1,15 8-2,-7-1 1,6 5 4,-8-5-12,-6-7-1,11 14-7,-11-14 6,9 13-2,-9-13-9,7 13 13,-7-13-2,6 10 6,-6-10 11,5 8 24,-5-8-26,0 0 106,5 11-15,-5-11 126,0 0-134,0 0-75,8-12 37,-8 12-63,5-20 45,-1 10-56,-1 0 58,2 0-28,-1 1 26,-1 0-31,0 1 17,-3 8-52,7-14 42,-7 14-51,10-11 13,-10 11 34,0 0-50,15-2 55,-15 2-52,9 6 50,-3 0-47,1 2 44,-7-8-56,8 15 36,-4-5-85,0 1 33,-1-1-94,-1 2 18,0-1-96,2 10-210,-4-21 183,2 18-58,-2-18 54,2 13 18,-2-13 32,1 12 2,-1-12-19,0 0 0,0 0 34,0 0 40,0 0 46,0 0 29,9-8 73,-9 8 57,3-9 11,-3 9 56,4-12 60,-4 12 24,2-9 3,-2 9-17,0 0-26,4-11-34,-4 11-37,0 0-5,0 0 31,0 0 11,0 0-5,13 5-4,-13-5-69,9 25 83,-7-15-62,1 2-67,-2-1 27,2 1-95,-2 3 32,1-3-85,-1 0 45,1 1-79,-1-4 35,-1-9-76,2 20 63,-2-20-62,3 14 93,-3-14 11,5 15-71,-5-15 125,0 0-56,0 0 22,13-6 64,-7-2-61,0-1 80,2-5-78,1-3 61,1 0 16,0-2 43,0 5 29,-1 2 19,0-1-7,-1 1-7,7-5 100,-9 11-69,-6 6 43,12-6-29,-12 6 85,13 2-33,-13-2-21,12 9-5,-6-1-30,0 1-5,1 2-29,-1 1-21,-1-4-42,0 5 17,0-1-35,8 13 40,-8-14-29,1 0-42,3-1-14,-1-1-76,1-1-3,1-2-75,1-3-79,2 0-105,3-3-77,2-5-69,7-2-479,-2-1-575</inkml:trace>
  <inkml:trace contextRef="#ctx0" brushRef="#br0" timeOffset="196580.2643">4084 7214 253,'0'0'663,"4"-14"-57,-4 14-125,4-10-6,-4 10-92,4-9 19,-4 9-122,0 0-62,1-6 123,4 0-255,-5 6 45,5 6-44,-5-6 60,9 21-36,-4-4 19,0 6 22,1 3-46,1 5-22,1 0-5,-3 3 4,2-2-16,-3 0-30,2-2 9,7 28 3,-10-35-37,2 2 17,-1-4-35,1-1-32,-2-2-63,2-4 16,-1 1-96,-2-4-6,1 1-16,-3-12 7,5 17 19,-5-17 9,0 13-140,0-13-86,0 0-424,-12-3 376,5-4-267,2-5-215</inkml:trace>
  <inkml:trace contextRef="#ctx0" brushRef="#br0" timeOffset="196920.2278">4126 7282 797,'-1'-17'528,"1"-1"-32,0-1-141,1 3-13,0 0-121,2 1 8,2 1-90,1 1 33,2-1-81,1 2-15,1-1-19,5 2-6,0 0-8,3 1-8,22-6 21,-17 6-33,1 7-2,1-4-7,-2 2-12,4 3 2,-3 0-2,-2 2-4,0 0 50,0 2-65,2 3 57,-3 0-57,-1 4 67,-2 2-31,-1 3 67,9 20 12,-15-10-57,-3 3 58,-4 2-65,0 1 48,-4-1-67,-2 5 51,0 0-45,-2 2 60,0-3-66,0 0-4,1-2-3,-2-2 10,1-2-28,1-2 33,0 25 13,1-26-15,1-3 0,1-2-4,-1 2-6,1-5-3,0 2 16,0-2-11,-2-3-2,2-1 0,-1 0 1,1-12-5,-2 20 4,-2-13-4,-4 0-41,1 0-59,-3-2-78,-6-1-47,0-3-151,-3-1-60,0-2-79,-5-5-417,-4-3-500</inkml:trace>
  <inkml:trace contextRef="#ctx0" brushRef="#br0" timeOffset="197399.8804">4143 7454 200,'0'0'637,"-3"-25"310,3 25-572,-1-19-33,1 19-56,1-15 64,-1 15-87,0-15 3,0 15-114,1-10 19,-1 10-98,5-9 34,-5 9-72,0 0 43,8-8-45,-8 8 24,14 1-18,-14-1-51,12 6 51,-12-6-58,12 6 56,-12-6-58,9 8 54,-9-8-57,11 7 55,-11-7-53,8 7 59,-8-7-53,0 0 57,9 7-50,-9-7 48,0 0 21,0 0-75,15-6 11,-15 6-51,10-12 83,-10 12-37,7-12 57,-7 12-67,9-8 50,-9 8-65,6-8 53,-6 8-64,7-6 57,-7 6-57,0 0 58,4-1-33,9 1-14,-13 0 57,9 3-53,-9-3 55,9 3-59,-9-3 47,13 5-65,-13-5 49,10 4-55,-10-4 59,13 3-51,-13-3 62,0 0-57,17 2 59,-17-2-38,13 3-19,-13-3 50,0 0-57,11 6 65,-11-6-57,7 8 68,-7-8-54,7 16 60,-7-16-59,7 18 51,-4-9-71,1 0 25,-1-1-65,1 2 53,-4-10-70,3 12 35,-3-12-78,6 13 25,-6-13-83,2 9 46,-2-9-61,4 9 61,-4-9-26,0 0 54,5 10-22,-5-10-4,0 0-78,0 0-376,0 0-123</inkml:trace>
  <inkml:trace contextRef="#ctx0" brushRef="#br0" timeOffset="198539.8556">1315 4979 549,'6'9'930,"-6"-9"-620,0 0-67,4 9-42,-4-9-48,0 0-15,0 0 10,2 11 26,-2-11 24,0 0 14,0 0 5,0 0-7,0 12-8,0-12-7,0 0-2,0 0 98,0 0-186,0 0-2,0 9-38,0-9 16,0 0-29,0 0 11,0 0-37,0 0 14,0 0-22,21-1 14,-4-5-22,12-2 14,11-6-19,7-3 17,81-25 3,-58 20-22,3 1-11,-4 2-14,0 1-62,-8 4 51,-9 2-44,-4 1 63,-6 3-70,-8 2 33,-3-1-43,-4 3-45,-7 2-28,-2 0-1,-2 0 6,11 4-180,-27-2 134,14 3-3,-14-3-52,0 0 20,6 7-19,-6-7 20,0 0-18,-9 4-2,9-4 26,0 0 29,-17-4 34,17 4 39,-16-8 50,9 3 46,-13-12 113,11 9 40,-1 2 46,5-2 43,-3 0-1,3 0 40,-1 2-22,6 6 16,-10-11-22,10 11-3,-8-11-53,8 11-21,-5-6-48,5 6-6,0 0-27,0 0 31,0 0 15,0 0 11,0 0 14,16 7-1,-4 5-13,0 2-6,2 3-7,-2 0-6,0 1-22,0 1-9,-3 0-13,-4 3-5,-3 2-3,-4 3-7,-26 50-273,-5-28-185,-11 8-226,-26 7-402,-20 1-667</inkml:trace>
  <inkml:trace contextRef="#ctx0" brushRef="#br0" timeOffset="201699.8387">6412 6096 333,'0'0'542,"0"-19"-113,0 19-85,2-14-40,-2 14-25,0-13-27,0 13-23,-2-11-24,2 11-35,-1-11 59,1 11-155,0 0-15,0 0-11,-10 17 24,0 8-36,-7 12 65,-8 16-61,-4 11 50,-9 19-65,-5 4 50,-5 0-63,-3 2 64,1-4-31,-4-3 22,1-6 28,9-16-4,-3-3 0,4-3 4,2-5-12,3-4-17,5-5-14,7-6-10,5-5-21,4-7-61,6-4 6,0-3-106,4-1 10,3-4-113,4-10-21,0 5-593,8 1-102,0-12-545</inkml:trace>
  <inkml:trace contextRef="#ctx0" brushRef="#br0" timeOffset="202090.3033">6409 6188 323,'1'-17'586,"-1"5"-119,1-9 196,-1 21-427,3-17-62,-3 17-45,2-13-25,-2 13-19,6-9-3,-6 9 14,0 0 22,16 7 14,-6 0-60,2 8 48,4 6-58,3 6 51,2 7-67,-2 5 44,4-1-61,3 8 45,1 0-61,-4-8 47,0-1-65,-1 0 52,2-2-56,-1-2 57,-1-2-62,0-1 55,1-2-58,-5-6 41,1 0-82,0-3 2,14 15-293,-19-22 65,2 0-26,-3-4-41,-3 0-464,1-5-350</inkml:trace>
  <inkml:trace contextRef="#ctx0" brushRef="#br0" timeOffset="202549.8997">5733 7343 52,'-1'-11'678,"1"11"-191,0-19-29,0 19-142,0-13-21,0 13-119,0 0 15,0 0-81,0 0 89,0 0-24,11 15 31,-3 26 111,0-12-222,-1 3-14,2 7-16,1 0-13,-1-1-27,1 2 13,0-3-9,0-1-14,-2-5-23,1-2-10,-1-2-29,0-2-29,-2-1-27,1-4-4,3 11-357,-5-16 229,-3-6 16,2-1-18,-4-8-37,0 0-44,0 0-296,0 0-125</inkml:trace>
  <inkml:trace contextRef="#ctx0" brushRef="#br0" timeOffset="202885.2879">5742 7420 294,'-8'-28'533,"2"6"-39,-2-1-139,3 4 8,3-1-112,0 5-10,2-2-93,4 2 24,11-11 43,-5 15-164,6-2 40,0 2-72,4 3 45,2 3-62,1-1 50,2 3-61,-2 3 53,2 0-61,1 6 54,-1 0-61,1 2 58,1 4-57,-5 2 55,15 18 2,-20-12-25,-7-1 75,-1 1-54,-2 1 55,-1-1-64,0-2 45,-3 0-60,1-1 49,1 1-60,0-1 55,3 3-61,-3-2 48,1 0-50,2 0 4,2-3-2,-1 5 3,1-6 3,3 4 3,-1-1 0,1-3 0,-2 1 3,1 1 5,-1-2 1,-3-1 5,-1-1 12,-2 0 26,-1 1 23,-1 0-13,-3-1-7,-9 13 25,1-13-39,-1-1-17,-2 0-30,0-3-71,-2 1-80,-3-4-41,-2-1-151,5-4-68,-3 0-532,-1-4-534</inkml:trace>
  <inkml:trace contextRef="#ctx0" brushRef="#br0" timeOffset="203129.8898">6616 7028 320,'18'-8'685,"-4"5"-179,-2 3-88,3 4-28,1 3-91,1 5-55,2 5-51,-1 4 12,0 3-47,0 6 35,0-1-83,15 34 97,-18-33-102,-2-2-63,0-2 33,-1 2-57,-1-2 0,-2-2-31,1-3-28,-4 0-35,0-3-33,-1 0-15,0-4-7,-3-2 15,0 0-1,-2-12-9,-2 23-276,2-23 168,-10 6 16,10-6 6,-13-4 7,6-5-22,-2-2-53,-2-7-209,0-10 24</inkml:trace>
  <inkml:trace contextRef="#ctx0" brushRef="#br0" timeOffset="203324.7776">6821 7149 219,'1'-21'405,"-1"4"-88,1-1-51,2 6-57,-2 0-23,3 2-29,-4 10-9,8-10-17,-8 10-17,14-3-17,-7 8 9,3 1-6,3 5 10,2 0 74,3 5-59,1 2 64,5-2-62,0 2 66,5 4-63,1-3 62,1 0-71,-1 1 39,-3-5-82,-2-1 35,-2 0-66,-3-2 35,-2-1-63,-3 0 42,6 8-3,-17-8-59,-4 0 36,-5 6-163,-7 0-68,-7 4-180,-11 3-77,-6 1-583,-16 1-652</inkml:trace>
  <inkml:trace contextRef="#ctx0" brushRef="#br0" timeOffset="203880.1302">1461 7994 771,'-2'-11'665,"2"11"-101,-7-14-109,7 14-95,-6-12-78,6 12-55,-12-5-54,4 10-29,-31 19 76,6 1-120,-12 11-1,-3 7 13,-6 5-3,-18 16 10,-4 3-2,5 4-16,-2-4-30,3-1-2,3-3-24,13-13-3,-6-4-24,14-2-56,0-3-49,-29 39-253,41-44 70,-4 1-63,-2-5-152,11-5-547,8-8-645</inkml:trace>
  <inkml:trace contextRef="#ctx0" brushRef="#br0" timeOffset="204200.2575">196 9036 677,'0'0'726,"0"-12"-175,0 12-127,0 0-139,0 0-80,0 0-43,0 0-33,0 15 16,0 0-6,0 5-3,0 11-7,0 2-34,0 11-12,0 45 38,0-43-70,0-1-9,0 0-6,0-2-6,0-7-4,0 3-7,0-7-4,0-3-4,0-5-1,0 1-13,0-4-39,0-5-51,0 1-55,0-3-34,0 9-201,0-23 176,0 14-119,0-14-35,0 0-431,0 0-317</inkml:trace>
  <inkml:trace contextRef="#ctx0" brushRef="#br0" timeOffset="204584.8033">196 9165 154,'0'-21'742,"0"3"-149,0 3-122,0 1-103,0 2-98,0-4-73,0 3-52,0-2-30,0 0-20,0-1-19,0-1-19,0-1-8,0 3-10,18-1-8,24 4-9,2-1-2,0 5-13,4 3 4,-4 0-2,-3 5-21,-3 0 3,0 2-1,-4 1 1,29 10-22,-36-4 18,-2 2 8,-2 5 14,-6 2 36,-1 3-3,-5 2-18,-2 2 9,-4-2-8,-1 4 11,-4-1-15,2 0 21,-4-1-18,2 4 14,0-5-8,0 25 10,0-30-28,0 6-1,4-4 0,-2 1 0,3 2 5,0-2 6,4-1-6,0 4 6,2-1 23,5 0 5,-3-3-11,3 2 14,3-1-14,-4 0-1,14 16 6,-18-22-33,-1 0 7,-2-1-1,-1 1 39,-5 0 42,0 1-4,-4 1-1,-4 1-12,-7 5-11,-6-2-19,-6 4-2,-6-3-13,-3 1-20,-4-4-73,-47 11-280,44-19 17,-6-6-183,6-5-656,1-6-774</inkml:trace>
  <inkml:trace contextRef="#ctx0" brushRef="#br0" timeOffset="204949.7947">1201 8365 644,'5'-9'771,"-2"0"-180,-3 9-195,5-12-185,2 5-39,-7 7-113,0 0-12,18 4 17,-12 4-2,3 3 1,3 6 44,5 13-5,2 4 51,1 6-20,2 11-21,1 0-22,2 2-11,-3 1-23,0-3-7,22 48 24,-27-56-51,-1-4 6,1 2-8,-1-1-8,-2-2-15,0 0-49,-1 1-64,-2-4-50,-4-3-91,0-4-36,-3 0-95,1-2-92,-3-5-270,-3-3-260</inkml:trace>
  <inkml:trace contextRef="#ctx0" brushRef="#br0" timeOffset="205180.1056">1358 9251 442,'0'0'494,"0"0"-92,0 0-82,-2 13-9,6-3-75,0 4-12,1 1-45,1 6-7,2 1-23,1 4-33,2 2-16,0 0-19,0 1-11,-2 0-30,1-4 10,1 1-28,-2-1 11,0-4-41,-3 0-20,-1-4-55,0-3 2,-1 0-9,0 7-123,-4-21 17,0 12-63,0-12-38,0 0 7,-11 3-21,11-3 57,-13-12-168,3 1 114</inkml:trace>
  <inkml:trace contextRef="#ctx0" brushRef="#br0" timeOffset="205470.1386">1352 9365 454,'-3'-23'383,"2"0"26,1 2-91,2-1-56,2 0-25,0 0-25,3 5-22,2-3-23,2 2-20,0 1-29,2 2-16,3 1-27,16-8 80,-11 12-58,-2 3-27,1 2 1,1 3-19,-1-1 3,0 3-23,3 3 9,2-1-22,-2 5 10,2-2-17,-1 3-3,-2-1 0,0 3-6,0 1 0,21 12 9,-27-9 0,2-1-2,-3 1 4,-1 2 3,-1 0 23,-2-3 12,2 4-10,-4 0-5,-1 0 20,1 2-26,-4-4-6,2 0-5,-2 1 1,0-1-15,5 14 12,-5-15-5,-3-1-6,1-2 5,0-1-6,-1 1 1,-2-11-10,0 23 1,-2-13-28,-1 0-7,-2-1-37,0-1-34,-4-1-65,0-2-41,9-5-114,-21 1-60,8-2-502,0-6-452</inkml:trace>
  <inkml:trace contextRef="#ctx0" brushRef="#br0" timeOffset="205690.3334">1831 8203 443,'11'-13'710,"-2"5"-201,11 5 221,-6 11-468,4 4-59,2 9-17,7 7-31,-2 6-3,7 10-29,-2 1 0,0 3-16,1-2-12,-1 0-13,0 0 10,-3 1 9,2-2-21,-6-9-12,24 37-56,-27-38-88,0-2-42,-2 1-49,-3-4-71,-5-5-69,0 0-62,-2-4-35,-6-1-403,-2-4-339</inkml:trace>
  <inkml:trace contextRef="#ctx0" brushRef="#br0" timeOffset="205910.2566">2156 9078 26,'-15'2'631,"15"-2"-214,0 0-43,-4 9-40,4-9 21,6 13-43,-2-2-33,4 2-24,-1 4-44,5 0 33,-2 2-80,3 3 25,2 2-93,-4 0 41,5 5-30,-3-4-17,-1-1-16,10 27 34,-12-30-73,-2-2-32,-2 0-43,-1-4-45,1 1-44,-2-3-16,-1 0-36,-1-3 6,-2-10-57,2 18-55,-2-18-79,-5 10-21,5-10-379,0 0-281</inkml:trace>
  <inkml:trace contextRef="#ctx0" brushRef="#br0" timeOffset="206220.1834">2136 9169 483,'-3'-20'457,"7"-18"192,2 16-402,1 1-40,0 1 10,5-4-31,0 6 4,0 0-50,1 3-12,1 1-27,2-1 23,0 6-34,0-1-8,0 3-32,-1 1 4,0 1-27,14 1 22,-29 4-23,24 0-22,-12 3 17,0-1-18,-2 2 14,1 2-18,-1 0 16,-2 2-17,1-1 6,1 1 1,1 4-5,-2-1 0,0 0 0,2 6 10,13 18 36,-10-12-64,2-1 77,-1 2-53,4 5 57,3 0-53,-2 0 72,2 0-56,0 0 64,0-2-53,2-1 75,0 1-47,-1-1 57,-4-5-58,1-1 49,-3 0-65,-2-3 59,-2-5-43,-2 1 40,-4-4-36,1 2 30,-2-1-37,-5 0 21,-8 4-36,-11 8-53,-16 7-272,-19 4-258,-16 3-834,-27 5-972</inkml:trace>
  <inkml:trace contextRef="#ctx0" brushRef="#br0" timeOffset="208068.6295">710 9739 385,'0'0'577,"-13"-1"-150,13 1 130,-11 2-365,11-2-55,0 0-16,0 0-44,-13 3-9,13-3-25,0 0-3,0 0-19,0 0 9,-7 7-18,7-7 13,0 11-5,0-11-1,2 21-18,2 8-43,-3-11-11,3 4-26,0 3-70,-1 2-5,0 6-56,-2 3-1,-1 3-57,-1 4-229,1-4 9</inkml:trace>
  <inkml:trace contextRef="#ctx0" brushRef="#br0" timeOffset="208219.8671">729 10614 452,'4'11'359,"-4"-11"-57,2 18-87,-2-18 1,3 12-64,-3-12-3,2 17 43,-2-17-138,0 0 26,0 12-60,0-12-8,0 0-71,7 12-3,-7-12-54,2 10-51,-2-10-17,0 15-322,0-15-2</inkml:trace>
  <inkml:trace contextRef="#ctx0" brushRef="#br0" timeOffset="208370.0557">724 11043 91,'0'0'387,"1"12"-79,-1-12-101,2 10-9,-2-10-73,0 0 0,0 16-51,0-16 13,-1 15-58,1-15-17,-4 14-82,2-5-24,-2 3-41,-2-1-47,-4 12-379</inkml:trace>
  <inkml:trace contextRef="#ctx0" brushRef="#br0" timeOffset="208525.2259">677 11330 91,'0'0'300,"4"17"-60,-4-17-39,3 11-32,-3-11 89,2 14-190,-2-14-42,0 0-3,3 8-68,-3-8-158,0 0-154,8-8 187</inkml:trace>
  <inkml:trace contextRef="#ctx0" brushRef="#br0" timeOffset="208680.1416">1668 9850 1487,'0'0'546,"0"-15"-125,0 15-89,0-11-77,0 11-40,-2-11-62,2 11-12,0 0-38,0-12-13,0 12-28,0 0-42,0-12-89,0 12-73,0 0-58,0 0-216,0 0 107,2 12-76,-2-12-347,0 19-239</inkml:trace>
  <inkml:trace contextRef="#ctx0" brushRef="#br0" timeOffset="208839.8084">1747 10759 54,'5'19'299,"-1"2"-109,0-1-30,-2 0-55,1-4-19,-2 4-53,1-1-62,-1-1-113,3 0-97,-4 0 77</inkml:trace>
  <inkml:trace contextRef="#ctx0" brushRef="#br0" timeOffset="209159.862">2501 9683 1074,'10'-7'772,"-2"-1"-119,-8 8-244,13-8-97,-13 8-127,11-7-83,-11 7-33,9-4-15,-9 4-10,9 4-11,-2 1 1,4 17 16,-5-3-70,0 2-65,0 7-63,-1 0-58,-1 7-85,1 5 9,-2 4-13,0 0-16,-2 2-33,-1 0-220,-1 2-80</inkml:trace>
  <inkml:trace contextRef="#ctx0" brushRef="#br0" timeOffset="209319.9983">2599 10672 395,'0'27'416,"0"1"-37,0-3-33,-2-1-33,2-3-66,-1-1-48,1 14 76,0-20-175,-2-1-20,2 0-16,0 0-10,0 0-9,-1-1-8,1 2-36,0-2-63,0 1-80,0 0-98,-2 3-94,1-3-354,-3 2-196</inkml:trace>
  <inkml:trace contextRef="#ctx0" brushRef="#br0" timeOffset="209460.2704">2617 11379 119,'0'0'655,"6"15"-127,-6-15-179,2 13-19,-2-13-117,0 0 3,5 12-99,-5-12 29,0 0-68,2 6 5,1 4-151,-3-10-175,0 0-556,0 0-324</inkml:trace>
  <inkml:trace contextRef="#ctx0" brushRef="#br0" timeOffset="212065.0607">311 11693 285,'0'0'787,"0"0"-511,-9-6-81,9 6-24,0 0-55,0 0 1,0 0-49,0 0 35,-2 11 0,6-1 39,-2 4-46,0 3 44,1 6-3,1 3-15,-2 7-9,3 37 52,-3-35-105,-1 0-11,3 0-9,-4-3-4,4 1-8,-2-2-2,-2-4-8,3-2-3,-1-1-4,-2-3-22,2-2-25,-2-1-41,0 0-27,0-5-39,0 10-113,0-23 23,-4 13-132,4-13-331,-13 3-201</inkml:trace>
  <inkml:trace contextRef="#ctx0" brushRef="#br0" timeOffset="212495.095">210 11739 38,'-5'-14'665,"5"14"-201,-4-27 165,4 27-406,0-17-57,0 17-24,9-14-45,-5 3-16,12 2-18,-1-1-9,12-2-8,1 1-7,10-2-7,5 4-13,-3-3-1,7 4 4,0-1-5,50-7 22,-50 12-29,0-1-6,-8 3-1,-1 1-25,-7 1 22,-3 2-21,-1 0 30,-4 2-2,-2 3 7,-5 0 14,-5 3 18,0 0 24,-3 2 21,-4 4 24,-4 20 147,0-17-158,-5 3-12,-2 1-8,1-1-14,-1 2-16,0 2-14,0 0-9,2 0-10,-1-3-7,3 1-2,-1 1-5,0 0 3,4 1 1,2 1-13,5 24 10,1-23 4,0-1-7,3-2 7,0-2-13,1 2 11,-1-6-9,-1 1 10,-2-3-7,0-1 2,-3-3-3,-1-1 10,1-1 14,-4-1 75,-1-10 34,-14 39 68,-3-25-133,-4 1-4,-6 0-26,-9-3 4,-1 0-18,-5-2-3,8-3-36,-2-2-47,7-4-67,0-1-106,-7-2-129,7-5-171,1-3-570,4-3-719</inkml:trace>
  <inkml:trace contextRef="#ctx0" brushRef="#br0" timeOffset="212845.2076">636 12027 497,'9'-8'562,"-9"8"-145,0 0-103,14-6 130,-14 6-291,0 0 7,14 4-28,-8 1-1,6 3 15,-1 7 22,5 1-18,1 8 13,6 5-23,0 5-7,2 2-26,6 8-15,0 4-10,-1 1 6,30 46 100,-30-48-98,-2-1-21,-1-4-9,-2-6-15,-1-2-6,-1-2-7,-3-1-3,1-4-7,-5-4 0,-1-3-7,-1-3-14,-1-3-30,-2 0-37,-1-3-20,-1-2-25,-3-2-15,-6-7-105,11 8-172,-11-8-177,0 0-377,8-8-544</inkml:trace>
  <inkml:trace contextRef="#ctx0" brushRef="#br0" timeOffset="213290.3519">1049 12639 511,'0'0'464,"0"0"-68,0 0-76,0 0-42,0 0-50,0 0-45,0 0-46,0 0-24,0 0-15,0 0-3,0 0-6,2 14 8,-2-14-15,6 10-13,2 5 25,-3-9-60,0 2-6,-5-8-4,9 13-3,-9-13-6,9 14-2,-9-14 3,9 11-2,-9-11-1,9 9 1,-9-9 16,6 8 32,-6-8 14,0 0 49,7 12 203,-7-12-142,0 0-39,0 0 30,6 7-25,-6-7 7,0 0-47,0 0 1,0 0-44,0 0 6,0 0-37,0 0-2,0 0-56,0 0-27,0 0-79,1-11-409,-1 11 130,0 0-78,0 0-98,0 0-399,-4-9-573</inkml:trace>
  <inkml:trace contextRef="#ctx0" brushRef="#br0" timeOffset="213600.1291">960 12888 696,'0'0'566,"0"0"-97,0 0-49,0 0-49,0 0-45,0 0-45,0 0-60,0 0-28,7-5-14,-7 5-6,0 0-12,19 5-24,-9 0-15,17 7 50,-13-5-109,4 1 0,1 1-14,0 1 12,1-3-5,-2 2-4,2 0 8,-1-1-3,-2-2-1,-1 0-5,-1-2-5,2 0 5,-2-3-11,3-2 33,16-8 94,-14-2-80,-2-6 1,-2-2-2,1-5-32,-5-4-12,-3-1 12,-2-3-29,-3-2 31,-2 4 10,0 4-5,0 1-11,0 4-14,-4 2-57,0 2-112,-2-9-813,0 19 110,4 7-496,-12-10-936</inkml:trace>
  <inkml:trace contextRef="#ctx0" brushRef="#br0" timeOffset="225679.8939">1637 11767 37,'0'0'69,"0"0"-12,0 0-12,0 0-12,0 0-22,-4 8-51,4-8-33,0 0 25</inkml:trace>
  <inkml:trace contextRef="#ctx0" brushRef="#br0" timeOffset="226300.2608">1641 11568 98,'0'0'453,"0"0"-113,0 0-59,0-13-45,0 13-25,0 0-5,0 0 2,-2-12 22,2 12 174,0 0-224,-2-8-5,2 8-11,0 0-24,0 0-22,0 0-33,0 0-27,0 0-19,0 0-10,0 0 38,-2 11 64,2 4 23,0 9-22,-3 9-12,-3 49 42,2-35-88,0 4-18,0-1-2,1 0-5,-1-1 12,0-3-44,1 1 47,0-4-9,-1-7-14,4 0 3,-4-2-11,4-2-3,-2-5-7,2 1-3,-4 21-50,1-31-59,1 0-40,2-1-3,-2-6 5,-1 0-122,3-11-126,-11 12-117,11-12-99,-11-2-298,5-4-449</inkml:trace>
  <inkml:trace contextRef="#ctx0" brushRef="#br0" timeOffset="226920.1045">1518 11623 519,'0'0'501,"0"0"-77,0 0-98,3-12-30,-3 12-56,0 0-17,0 0-40,0 0-2,1-10-38,-1 10-15,0 0-48,0 0-2,10-6-31,4 3 40,-4 0-46,5-1-19,1 2-4,6-1 2,4-1-5,0 0-11,6-1 10,1-2-3,-1 2 1,2 1-1,-3-1 0,5-2-2,-3 1-6,-2-1-1,27-2 3,-34 6-8,-3 0-1,-2 2-4,-3-2 7,-2 3-7,0 0 3,-14 0 0,23 3-1,-15 1 6,0 1 10,-3 2 26,4 6 8,-4 1 15,-2 1 4,-1 2 2,1 2-10,-2 7-2,0-2 20,-1 3-10,0 0-10,0 2-9,0 5-3,1-3-9,1 1 3,0 0 0,1-5 4,-1 1 10,3 1 13,-1 0-39,8 22 93,-6-27-44,0-2-60,3-1 40,-3-1-51,1-1 43,-1-1-42,0-2 39,-1-1-55,2-3 52,-3 2-49,1-4 13,-3-1-6,2 1 42,-4-10-46,6 24 84,-6-24 7,1 12 11,-1-12 33,-1 12 20,1-12 1,-8 10 6,-4-3-34,-3 0-13,-8 3-28,-7 0 11,-7 0 3,3-1 48,4 1-21,5-3 50,-20 4 58,29-7-172,-1 1 29,3-1-59,1-1 36,3-1-53,10-2 38,-20 4-60,20-4 20,-13 3-67,13-3 4,-11 3-54,11-3-27,0 0-46,-13 3-57,13-3-399,0 0 165,-11 1-68,11-1-255,-9-11-449,9 11-854</inkml:trace>
  <inkml:trace contextRef="#ctx0" brushRef="#br0" timeOffset="227499.8139">2090 12337 204,'0'0'578,"-2"-15"-100,2 15-38,-2-12-44,2 12-35,-2-17 276,2 17-366,0 0-54,-3-13-47,3 13-42,0 0-39,0 0-26,0 0-20,0 0-2,0 0 16,9 9 4,-4 4 5,3 7 30,3 9 2,2 5-18,15 45 47,-14-38-77,1 1-11,-1-1-4,3-2 11,1 0-13,-3-2-47,3-1 57,-3-3-56,3-1 45,-2-3-42,-1-3 32,0-3-98,-2-1-10,-1-4-120,9 14-327,-12-20 130,-2 0-56,-2-3-49,-1 1-341,-4-10-394</inkml:trace>
  <inkml:trace contextRef="#ctx0" brushRef="#br0" timeOffset="227820.2083">2057 12950 631,'0'0'531,"0"0"-114,0 0-117,0 0-52,-5-8-64,5 8-6,0 0-21,0 0 18,9 12 161,-9-12-193,11 12-8,-3-3-12,1 0-15,-3 0-14,5 1-4,1-1-12,-2 1-7,0-1-3,2 0 0,0-3-4,1 2-2,1-2-1,2-3-5,21-1 23,-13-6-13,0-3-59,5-4 89,4-3-15,1-6 44,-2-1-45,-3-1 24,-6-5-46,2 0 18,-4-2-27,-5 5 50,-2 0 5,-3 7 5,-1-2-16,3-9 2,-9 16-157,-1 3-200,-3 9-170,0-15-149,0 15-806,-7-6-987</inkml:trace>
  <inkml:trace contextRef="#ctx0" brushRef="#br0" timeOffset="237794.7958">3517 1829 156,'0'0'186,"0"0"-52,0 0-36,0 0-21,0 0-18,0 0-7,0 0 6,0 0 16,0 0 14,0 0 7,-9-3 11,9 3-5,0 0 61,0 0-80,0 0-36,0 0 15,0 0-25,0 0 10,0 0-24,-7-7 34,7 7-30,0 0 24,0 0-24,0 0 27,-6-8-28,6 8 27,0 0-29,-8-7 32,8 7-18,-6-6 20,6 6-25,-10-4 3,10 4-11,-11-5 5,11 5-17,-14-4 10,14 4-14,-19-4 9,19 4-17,-22-1 8,9 1-7,-2 1 16,-20 5 4,16-4-9,-2 3 15,-2-1-5,1 1 4,0 1 0,-1 1-5,-1 0-2,2 0-13,-1 1 26,0 1 1,-1-1 0,1 1-3,-1 2-4,3 0-3,-21 9 16,23-9-20,-1 0 6,-2 3-6,3 3 3,-2-3-11,2 1 8,1 3-11,0 0 4,2 1-2,-2-2-5,5 3 3,0-4 0,-1 5-3,1-3-6,-11 27 9,13-24 3,3-1-4,-2 5 2,2-2-2,1 4 4,0-1-1,1 4 6,1 0-12,-1 1 6,2 2-14,0 2 15,2-1-3,-1 4 0,0-2-1,1 40 20,2-38-11,-1 1-10,2 0 10,-1-1-2,1-1-4,-1 7-4,1-5 0,1 4-12,-1-4 19,-1-1-1,1 1 1,-1 0 0,2-1 0,-2 0-3,-2-1 5,1-1 6,-2-1 8,1-1 3,-2-2-5,-1-3 18,0 1 7,-1-8 14,-2 6 10,0-2-3,-3 0 4,0-3-6,-3 1-8,0-3-6,-2 1 0,-17 14 72,13-19-67,4-4-2,-3-1 0,3-3-9,-4 1-10,2-3-9,-4-2-4,3 0-4,1-2-5,1-3-2,-1-1-3,-1-2-5,3-1-5,-1-1 2,-12-10-32,13 6 11,6 0-2,-1-1 0,1-2-11,3-2-6,0 1-19,5-1-3,-2-2-9,4 2 9,5-1-22,-1-1 14,4-1 2,2 0 4,-2 3 8,14-11-46,-12 15 50,2 1 7,-1 4 2,-1 0 2,0 2 10,-10 3 1,23 3 1,-12 2 9,2 2 4,11 20-1,-14-8 10,0 3 2,0 4 1,-1 3 1,4 37 1,-6-27-12,-2 2 25,-1 3 4,-1 4 22,-1-1-7,-2 2-3,2-1 1,-2 3-7,-2 1 14,0 1 11,-1 2 14,1 1 3,-2-1 0,-1 8-4,-8 63 126,8-72-97,0-1 23,-1 0-7,0-3-22,-1-1-11,2 0-7,1-3-11,-1-2-8,1 1 13,2-8-15,0-4-18,0-1 0,1-6-3,1-1-9,1 12-1,1-22-7,-2 0-5,2-4 1,-1 0-1,-1-11 5,3 20-2,-3-20-1,6 12-2,-6-12-48,12 1-129,-3-5-167,2-5-145,1-3-863,6-8-948</inkml:trace>
  <inkml:trace contextRef="#ctx0" brushRef="#br0" timeOffset="248339.8241">468 5491 241,'-14'-6'351,"14"6"-111,-16-4-8,16 4-72,-13-6 12,13 6-47,-16-2 26,16 2-17,-17-3 13,17 3 7,-14-2-6,14 2-30,-24-1 53,24 1-112,-14 0-14,14 0-16,-13 3-16,13-3 5,-12 9-5,8 1-2,-1 5-2,3 6 18,0 6-13,2 5 2,0 4-8,2 7 11,2 4-9,-1-1 18,1 2-8,3-2 6,-4 0-9,3-1 0,-2 0 5,-1 0 1,-3-6 7,0-2 5,-3-1 8,1 2 4,-6 1 11,3 0 2,-9-3 3,3 0 7,-22 29 60,8-36-52,4-1 2,1-7 14,20-5-3,0 1-21,0-4-11,0-13-16,0 14-7,0-14-14,0 0 0,0 0-47,0-14-2,0 1-13,0-8-37,0-24-67,0 24 81,0 0-28,0 1 19,0 3-26,0-2 16,0 3-8,0 3 13,0 13 12,0-15 15,0 15-2,0 0 21,0 0-20,0 18 43,0 6 26,0 34 43,0-14-13,11 4 36,12 6 12,-8 1-6,2 5 5,-9-1 10,3 4 28,-3 1-8,-4-7 7,-4-1 14,0-1-8,4 0 11,-3-4-51,1 2 18,-2 39 55,2-55-122,0-5 11,-2-5-11,2-5-12,3 1-3,-1-9-10,3-2-19,-2-5-70,6-3-101,3-4-149,5-5-155,-7-1-802,10-11-878</inkml:trace>
  <inkml:trace contextRef="#ctx0" brushRef="#br0" timeOffset="250440.2876">196 8053 215,'0'0'351,"0"-11"-53,0 11-82,0 0 10,0-13-63,0 13 18,0 0-45,0 0-12,0 0-17,0 0 2,0 0-44,0 0 15,0 0-45,0 20 73,0-2-40,0 3-32,0 2 11,0 7-19,0 4-2,0 2-3,0 10 3,0 4-26,0 4 26,0 1-10,0 11-5,0-1-2,0 2 0,0 0 1,0 0 2,0-1 8,0-11 2,0 1-16,0 0 35,0-1-6,0-2 36,0-2 15,0-2 4,0 0-1,0-3-8,0-3 2,0-1 4,0-1 4,0-4-21,0 31 56,0-39-54,0-1-19,0-7 10,0-4-18,0-1 12,0-3-25,0-13 17,0 14-30,0-14-8,0 0-13</inkml:trace>
  <inkml:trace contextRef="#ctx0" brushRef="#br0" timeOffset="250644.9555">196 9523 3396,'0'17'-18,"0"-2"-18,0 6 29,0 0 11,0 3 15,0 27 61,0-24-50,0 5 36,0 2 26,0 8 28,0 2-16,0 1-12,0 2-11,0 0 23,0-1-25,0 0 12,0 0 13,0-3-6,0-2-17,0-6-14,0 28 26,0-40-50,0-1-17,0-3-9,0-2-8,0-3-14,0-14-47,0 20-61,0-20-74,0 0-165,0 0-171,0-20-606,0 0-744</inkml:trace>
  <inkml:trace contextRef="#ctx0" brushRef="#br0" timeOffset="263719.8891">27334 7753 197,'0'0'451,"0"0"-105,0 0-59,-4-9-45,4 9-23,0 0-20,0 0-27,0 0-29,0 0-34,0 0-23,0 0-20,0 0-12,0 0 21,0 0 18,-3 11-4,3-11-14,-1 23 37,-2-8-67,3 4 47,0 0-69,-2 3 45,0 2-61,0-2 48,0 3-58,1-6 58,-1 4-42,-2-4 72,2-1-55,-5 15 84,2-18-26,1-2-59,-1 1 56,-3-3-69,0-2 67,1 0-55,-1-4 53,-1-1-62,9-4 53,-20 3-58,20-3 63,-21-7-58,12-1-4,-1-1 4,-11-26-13,12 13-3,4-3-6,1-3-2,1-4-24,1 6 25,6-7 2,-1 3-9,6-2-10,0 4-18,4 1 45,3 0-63,0 3 52,6-2-63,-1 7 65,1 2-55,0 0 46,-3 5-67,1 2 53,-5 5-56,2 0 65,-4 4-52,-13 1 69,25 2-57,-17 2 63,-1 1-53,0 2 62,-4 1-50,-3-8 19,0 21-8,-6 4 1,-2-13 35,-1 1 1,0 0 23,-2 2 6,1 1 47,-4-2-68,2 1 40,1 0-53,1 1 50,-1 0-63,4-2 53,1-1-57,-2 3 54,4-1-61,-2 14 48,6-14 10,0 0-60,4 1 58,2-1-58,2-1 56,1 2-60,1-1 54,4 0-102,0-2 19,0 0-103,1-3 23,4 1-102,-4-1 27,3-4-58,-3-1 5,3 0-20,-4-2-38,2-2-52,-3-1-158,1-1-29</inkml:trace>
  <inkml:trace contextRef="#ctx0" brushRef="#br0" timeOffset="264030.2064">27618 8085 580,'0'0'292,"15"-6"45,-15 6-100,5-1 250,8-6-248,-13 7-90,0 0 36,0 0-63,10-3 50,-10 3-50,0 0 30,0 0-75,0 0 41,0 0-74,0 0 47,11 3-68,-11-3 50,0 0-62,0 0 51,13 4-5,-13-4-59,0 0 54,13-2-61,-13 2 52,17-6-59,-17 6 59,18-7-64,-10 1 57,-1-1-73,4 0 34,0-2-58,-1-1 61,-2-1-49,0 1 44,0-2-76,-3 2 13,-1-1 13,0 1 17,-2 1 11,-2 9 11,1-15 7,-1 15 5,-5-12 5,5 12 55,-10-10-50,10 10 67,-17 0-40,17 0 52,-31 13 41,20-5-84,-2 0 45,1 3-64,4 2 43,-1 0-65,-1-1 60,5 2-72,1 0 58,0-2-62,4 1 34,0-1-99,2 0 12,4 0-90,-1-2-9,14 6-377,-9-8 220,4-2-60,1-2-340,-1-2-229</inkml:trace>
  <inkml:trace contextRef="#ctx0" brushRef="#br0" timeOffset="264260.2868">28069 7895 517,'0'-16'494,"0"16"-89,-6-9-71,6 9-48,-16-5 217,16 5-220,-20 6-62,9 1-6,0 0-12,-3 3-21,3 3 17,-3 2-58,5 0-27,-1 4-20,1-2-12,4-1 11,0 2-49,3-2-1,1 0-14,4 17 20,3-18-69,-1-1-46,0-2-1,4-1-114,0 0-12,0-1-95,2-3 25,0-1-72,1-2-23,-1-2-70,-11-2-313,23 0-249</inkml:trace>
  <inkml:trace contextRef="#ctx0" brushRef="#br0" timeOffset="265169.8924">28129 7928 235,'0'0'348,"0"0"-100,0 0 13,0 0-75,0 0 31,4-10-72,-4 10 68,0 0-82,0 0 9,0 0 39,0 0 91,1-10-175,-1 10 50,0 0-65,0 0 44,0 0-73,0 0 40,0 0-70,0 0 40,0 0-67,0 0 51,0 0-56,0 0 71,0 0-54,3 8 56,-3-8-64,-2 17 53,2-17-61,2 19 58,-2-6-66,0-13 60,0 21-57,0-8 60,2-3-60,-1 2 56,2-1-61,-3-11 60,3 19-59,-3-19 60,4 16-56,4-2 49,-8-14 7,6 12-63,-6-12 62,9 5-56,-9-5 54,13 3-60,-13-3 59,13-4-61,-6 0 60,0-1-62,3-2 63,-4 1-67,3-1 65,-3 3-62,9-9 45,-15 13 14,12-9-64,-12 9 57,10-6-62,-10 6 61,11-4-63,-11 4 70,0 0-65,13 0 62,-13 0-60,11 6 61,-11-6-57,7 8 57,-7-8-59,5 8 58,-5-8-58,7 10 61,-7-10-62,6 5 66,-6-5-66,0 0 64,7 12-61,-7-12 61,0 0-52,5 7 57,-5-7-62,0 0 57,0 0-67,0 0 59,11-6-72,-11 6-35,7-11 56,-7 11-68,6-19 50,-2 6-61,1-3 42,0 1-43,-1 0 73,5-1-46,-2-1 16,2 0 9,-3 2 8,2 2 12,1 2 11,5-11 3,-8 15 26,-1 0 7,-5 7 10,8-15-2,-8 15-1,6-7 0,-6 7 14,0 0 65,0 0-51,0 0 49,0 0-66,9 7 53,-9-7-61,1 12 58,-1-12-63,0 17 55,0-17-65,3 21 56,-2-10-67,1 2 67,1-2-75,2 3 58,0 0-64,2-1 61,1 1-59,1-1 53,0 1-61,0-2 59,2 0-59,13 15 70,-14-16 12,-1 2-61,0-4 57,0 3-66,-1-2 56,-2 0-50,0-2 69,-2 1-42,-4-9 70,4 17-54,-4-17 52,0 12-67,-4-3 45,4-9-52,-15 17 43,15-17-2,-12 8-97,12-8 31,-11 5-95,11-5 3,0 0-120,-16 0 11,16 0-96,0 0 17,-7-11-28,7 11 6,3-18-14,-1 5-46,5-1-210,0 0-96</inkml:trace>
  <inkml:trace contextRef="#ctx0" brushRef="#br0" timeOffset="265444.9153">28669 8061 1022,'12'-12'204,"-3"1"98,1 2-48,1 0 87,-3-1-70,2 6 17,0-2-91,-10 6 43,15-6-41,-1 6 253,-14 0-214,11 8-79,-11-8-26,9 13-25,-5-6-19,-4-7-17,5 18-3,-4-7-16,-1-11-16,0 20-8,0-20-13,-1 18-52,1-18 0,-5 18-99,1-3-195,4-15 165,-4 11-90,4-11 30,-6 6-75,6-6 42,0 0 1,-9-3 46,9 3 26,-5-14 15,2 3-2,1-4 25,1-3 23,1-7 7,0 0 29,1-4 59,3-1 67,-2-1 45,2 4 33,0-2 28,4 3-17,-3 2-6,1 4 34,2 1-92,-5 4 43,2 0-66,-2 2-31,3 4-87,-2 0 37,-4 9-63,4-5-162,5 2 82,-9 3-8,0 0-63,6 11-192,-6-11 80</inkml:trace>
  <inkml:trace contextRef="#ctx0" brushRef="#br0" timeOffset="266099.7434">28865 7846 464,'0'0'283,"4"12"27,-4-12-75,3 14 57,-3-14-60,2 14 52,-2-14-74,2 16 29,-2-16-66,3 19 48,0-11-60,-3-8 38,4 20-69,-4-20 40,2 20-77,-2-20 47,6 17-65,-6-17 58,4 14-68,-4-14 45,5 13-65,-5-13 57,8 10-69,-8-10 47,10 8-51,-10-8 39,10 4-56,-10-4 47,17 0-65,3-6 39,-8-1 11,0 0-68,2-1 57,-2 0-61,0-2 40,3 3-45,-5-1 68,-1 3-62,1 0 49,-2-1-61,-8 6 54,13-7-60,-13 7 63,9-3-54,-9 3 43,12 1 34,-12-1-48,6 5 43,-6-5-42,0 0 69,9 10-62,-9-10 55,0 0-41,8 8 38,-8-8-47,0 0 41,11 7-39,-11-7-2,11 2 0,-11-2 0,17-1-1,-17 1-3,20-3 2,-10-2-1,3 3-8,-2-4-30,2-1-20,1-3-34,0-1 37,0-2-60,-3 1 60,-2 1-32,1 1 24,-4-1 36,5-4 0,-11 15 13,3-11-2,-3 11 5,0 0 3,0 0 5,0 0 55,-12 0-43,12 0 52,-12 10-66,4-2 56,1 0-49,1 3 37,-1-2-69,2 0 17,-5 10-129,10-19 5,-5 16 36,5-16-73,0 11 45,0-11-13,5 11-10,-5-11 0,12 4 2,-12-4-39,15-3 87,-15 3-43,19-8 99,-9 1-48,0-1 85,14-19-91,-10 10 65,0-3 21,2-3 26,0 0 34,-1 3 95,-3 2 9,-1 1 98,0 2-43,-3 4 43,-1 0-100,1 2 19,-3 1-95,-5 8 42,7-6-37,-7 6 50,0 0 3,4 8-34,-4-8 5,-1 19-21,-2-6-4,1 6-18,-1-1-13,-1 2-11,1 1-5,-2 1-3,1 2 16,0-3-84,2 1 3,-4 0-97,1 14-233,3-19 140,1 0-52,-1-5-30,0 2-59,4-4 25,-2-10-8,2 18-17,-2-18-368,3 10-239</inkml:trace>
  <inkml:trace contextRef="#ctx0" brushRef="#br0" timeOffset="266350.1646">29541 7979 87,'4'-8'770,"1"1"-192,-5 7-22,7-11-126,-7 11-4,4-8-88,-4 8 0,5-8 5,-5 8-2,0 0-5,5-9-24,-5 9-31,0 0-47,6-9-52,-6 9-26,0 0-42,7-5-19,-7 5-27,11-3-6,-11 3-14,18 0-18,-8 3-19,3 2-7,0 4-7,12 20-2,-15-12 1,-1 3 1,2 4 2,-2 1-5,-1-3 3,-2-2 4,-1-1 0,1-1 0,-1-2-1,-1-3 10,1-1 19,-1-1 28,-1-2 26,3-1 11,4-2 61,-10-6-101,14 0-27,-14 0-67,18-10-87,-9 2-114,2 1-249,-1-5-181,-3 0-931,-1 0-1253</inkml:trace>
  <inkml:trace contextRef="#ctx0" brushRef="#br0" timeOffset="271009.8795">2943 1946 454,'0'0'369,"-3"-9"-92,3 9-65,-5-9-51,5 9-15,-5-9-30,5 9 3,-9-9-15,9 9-14,-7-8-2,7 8 2,-9-6-17,9 6-18,-13-4-2,13 4-22,-11-1-1,11 1-8,-15 2-3,7 3 9,1 2-5,-4 2 1,1 4-1,0 2-3,0 2 10,-3 4-4,-8 21 13,11-18-28,1 2 11,-2-1 2,2 4 11,1-2-1,2 4 18,-3-2-4,3 2-1,1 3 6,-2 4 1,2 3-3,1-1 2,-1 1-7,2 2-2,-3 43 63,5-48-22,0 0-20,0 6-6,-1 0-10,2-5-7,0 6-4,2 0-8,-2 0-19,1 3 21,0 1-5,-1-1 40,-1 3-20,2-1-3,-2-1-9,-2 43 19,2-46-24,-2 0-12,1-5 11,-2 0-10,-2-7 18,0 0-2,-1-5 17,0 3-14,-3-6 16,-1 1 3,-1-2 8,-3-2 9,-2-2-6,-2-1-4,-26 11 50,22-19-42,1-4-8,0-2-25,1-4 9,0 0-22,1-6 7,-3-5-40,0-2-29,1-7-21,4-1 0,4-4-10,3-2-11,4 4 18,3-2-18,7-22-92,2 22 97,3 1 4,1 1 5,4 3 5,-1 1 2,1 6 6,2 4 6,-2 5 10,2 4 14,1 5 12,0 5 30,2 9 19,1 6 8,-3 9 0,11 44 102,-16-34-33,-1 3-32,-2-1 34,1 2-13,-3 0-2,0 2 2,2-5-5,-2-2-29,2-1-18,1-5-7,1 0-9,4-5-6,1-3-6,3-6-13,25 11-213,-15-26-106,2-3-138,0-7-245,6-5-480,5-10-780</inkml:trace>
  <inkml:trace contextRef="#ctx0" brushRef="#br0" timeOffset="272080.0542">463 5436 17,'0'0'389,"0"-12"-88,0 12-60,0 0-55,0 0-81,0 0 24,0 0-30,0 0 40,0 0-25,-11 3-7,11-3 0,-4 9-5,4-9-16,-4 21 55,4-8-14,0 4-16,0 4-26,2 4 22,0 8 13,2 1 17,-2 1-4,3 9-7,-1 2 49,1 3 7,-3 1 9,7 3 34,-6 1-36,5 10-28,-6-11-39,10 61 72,-7-62-82,-3-3-39,2-1 9,-4-1-17,0-1 21,-4 0-16,4-10 14,-9 7-33,4-4 28,-8 0-44,4-8 23,-9 1-7,7-3-37,-10-4 25,-17 15 49,22-26-53,-11 0-3,10-6-10,-15-2-6,12-6-21,-7-3-40,9-6-22,-11-6 40,24-1-28,5-7 34,0-1-43,0-6 24,0 4-35,0-3 19,0-24-74,0 24 46,0-5 6,0 5 8,0-3 5,0 6 9,0-2-6,0 9 12,20 1 0,1 1 4,-2 7 3,4 2 16,-4 4 0,-2 4 16,6 7-4,20 17 3,-19 0 34,-4 4 36,1 4 11,-4 3 30,2 6-10,-9 0 1,2 3 26,-7 1 0,1 1 1,-6 1 21,4 1 6,-4 0 18,0 1 4,0-1-27,0 46 63,1-51-129,1-7-15,2-1-16,2-3-13,0-4-8,3-3-4,4-1-1,3-7-16,5-3-37,2-7-63,6-4-114,6-6-204,8-5-170,13-9-271,83-66-2766</inkml:trace>
  <inkml:trace contextRef="#ctx0" brushRef="#br0" timeOffset="273699.9349">9160 10214 61,'0'0'472,"0"0"-83,0 0-142,0 0-7,0 0-99,3-9 22,-3 9-83,18-7 87,-18 7-76,16-3-56,-16 3-4,18 0 2,-18 0-5,19 1 8,-19-1-5,19 5 2,-10-1 8,-2 1 72,-7-5-28,14 11 74,-14-11-35,7 13 68,-7 6 156,-3-8-221,0-1 38,-2 1-57,2-2 38,-4 2-78,4-2 37,-1 0-73,0-1 34,4-8-59,-5 15 47,5-15-57,0 14 52,4-5-62,2-2 60,15 10-25,-5-9-42,3 1 55,1 1-57,0 0 52,0-3-50,-1 3 48,-1-1-50,-4-1 44,-1-1-54,-4-2 56,-1 3-45,-1-2 66,-7-6-48,5 14 6,-5-14-3,-8 17 3,-2-8-2,-3 0 2,-2 3-2,-3-5-12,0 3-37,0-1-61,-1-3-75,2 1-8,1-3-149,1 1-49,1-3-88,1-2-350,13 0-365</inkml:trace>
  <inkml:trace contextRef="#ctx0" brushRef="#br0" timeOffset="274070.0221">9286 10086 267,'-14'-11'483,"-1"5"-120,-4-3-81,0 3-53,-5 2-31,-2 3-22,-1 2-10,-35 9 126,22 1-115,2 0-59,0 6 45,2 2-56,2 3 39,1 6-55,1 1 43,-2 9-73,3 4 51,4 2-48,1 2 45,6-5-55,5 4 1,1 1 1,-1 49 37,12-49-41,4-1 10,5 0-6,1-3 41,6-1-12,1-3 20,6-2-7,3-2-4,2-3-1,6-4-6,4-3-3,1-4-6,5-4-2,2-3-18,52-1 53,-44-12-48,0-5 7,3-6-5,6-4 2,1-4 7,-4-3-17,-4-4 7,-5-4-27,-3-5 11,-4-4-26,-7-5-7,-5-3-20,-7-6-7,-9-3-12,-9-44-15,-13 52 26,-12-6 3,-5 5 1,-11 7-10,-7 6-42,-12 9-26,-7 6-78,-9 9-107,-5 8-87,-4 8-225,-4 5-733,-4 6-920</inkml:trace>
  <inkml:trace contextRef="#ctx0" brushRef="#br0" timeOffset="276450.2384">8901 6948 271,'0'0'411,"9"-5"-142,-9 5 4,0 0-105,5-3 120,4-1-148,-9 4 4,0 0-3,0 0 5,0 0 47,8-5-74,-8 5 28,0 0-83,0 0 36,-12-2-67,12 2 42,-21 4-66,4-2-1,-6 2-2,-36 9 8,25-5-4,-8-1 7,0 4 0,0-1 17,-2 1 22,4-4 56,5 1-59,1 1 53,3-1-71,4-4 46,2 1-67,1 0 45,5-1-66,1 0 56,-11 2-22,18-4-47,-2 1 50,13-3-61,-17 4 40,17-4-68,-15 3 46,15-3-45,-10 6 58,10-6-51,-7 9 62,7-9-53,-4 14 62,4-14-53,0 25 54,1 9-27,0-10-21,1 3 53,0-1-59,-1 8 62,1 2-54,-2 9 53,0 2-41,-2-1 3,1 5 13,-1 0 37,0 5 50,0-4-68,-2 14 58,-1-3-52,-4 46 73,7-56-23,-5 1-67,5-4 52,-2-1-56,3-3-2,-1-8 0,2-1-1,0-2-22,3-3 24,0-5 0,-1-4 3,4-1 16,1 1 28,0-6-18,21 9 58,-9-18-40,3-4-52,5-1-21,9-6-76,8-2-59,2-2-87,3-3-103,-1-2-108,-4 0-465,-3-2-487</inkml:trace>
  <inkml:trace contextRef="#ctx0" brushRef="#br0" timeOffset="277199.8285">6575 8078 594,'0'0'527,"0"0"-22,0 0-125,0 0 1,-4-11-134,4 11 4,0 0-108,0 0 20,0 0-95,0 0 36,0 0-72,0 0 45,0 0-64,7 12 50,-3-3-62,0 1 50,1 2-61,1 3 56,0-1-59,-1 4 53,0-3-59,1 2 58,-3-2-52,0-1 77,1 1-32,-3-2 8,0-2 1,-1 2 0,0-1 8,-3 9 57,0-9-35,-1-5 15,-1 1 11,0-1-24,5-7 22,-14 10-47,14-10 26,-15 2-35,15-2 29,-17-5-23,10-2-9,-1-2-25,1-1-2,0-4-11,1-11-21,6 13-10,3-3-4,0-1 44,4 3-57,0 0 58,3 0-55,1 3 54,2 0-56,1 5 57,1 1-53,0 1 7,1 6 6,0-1 5,1 2 4,12 12-3,-18-7 15,1 3 5,-4 0 4,-2-1 8,-3 2 3,-1 1 6,-4-1 2,-1 2-31,-1-1 32,-3-2-28,-3 2 41,1-2-42,-1-1 33,-1 0-35,-11 5-50,12-11-46,0-1-78,10-4-122,-16 2-79,16-2-63,-13-4-471,13 4-492</inkml:trace>
  <inkml:trace contextRef="#ctx0" brushRef="#br0" timeOffset="277460.1176">6803 8160 178,'8'-4'639,"-8"4"-212,15-8 237,-15 8-365,8-5-83,-8 5 35,0 0-76,9-4 42,-9 4-78,0 0 25,0 0-61,12 0 67,-12 0-62,0 0 74,9 9-53,-9-9 4,8 13-11,-3-4-16,0-2-20,-2 5-15,3-2-14,-1 2-8,0 0-9,1 0-34,-2 1 30,0 1-35,1-2 31,-3 0-56,1 0-13,-1-3-72,1 4-20,-1-4-52,1 11-317,-3-20 202,2 15-22,-2-15-34,-2 10-49,2-10-377,0 0-298</inkml:trace>
  <inkml:trace contextRef="#ctx0" brushRef="#br0" timeOffset="277629.9848">6820 8136 639,'-6'-20'529,"2"2"-29,1 1-129,-1 0 3,0 0-118,1 2-46,0 3-47,1-1-35,-2-8-12,4 21-178,-4-15-112,4 15-43,1-11 3,-1 11-22,0 0-85,0 0-330,0 0-159</inkml:trace>
  <inkml:trace contextRef="#ctx0" brushRef="#br0" timeOffset="278069.7341">6973 8114 185,'0'0'448,"7"4"-64,-7-4-131,0 0 35,11 8-93,-11-8 54,10 10-62,-10-10 48,11 13-86,-7-4 39,1-2-80,2 3 44,0 1-62,0 0 38,0 0-73,0 0 43,2-2-68,-2 3 44,-1-5-63,0 3 47,0-4-60,-1 1 54,-5-7-56,11 11 68,-11-11-34,7 9 95,-7-9-22,9 6 25,-9-6-6,10-3 88,-10 3-129,8-12-4,-4 3-2,-2-1-16,0 0-6,1-2 19,-2 0-6,-1 12-10,2-20-39,-1 9 15,-1 11-34,1-15-32,-1 15-35,0-14-20,0 3-131,0 11 92,0 0-86,2-16 28,-2 16-75,0 0 50,1-10-70,-1 10 83,0 0-6,5-7 86,-5 7-22,0 0 76,5-8-23,-5 8 96,0 0-35,0 0 97,9-5 9,-9 5-52,0 0 68,0 0-41,0 0 84,0 0-51,11 7 66,-11-7-51,5 10 49,-5-10-75,9 13 50,-5-3-81,1-1 50,-1 1-72,5 10 51,-6-11-22,1 3-54,1-2 47,-1 1-58,0-1-21,0 1-26,-2-2-30,1 0-33,-3-9-47,2 15-35,-2-15-21,3 14-12,-3-14-44,0 0-91,-1 4-1191</inkml:trace>
  <inkml:trace contextRef="#ctx0" brushRef="#br0" timeOffset="278249.9504">7151 8100 393,'-10'-22'646,"10"22"-453,-4-17-37,4 17-107,-3-14-88,3 14-100,-4-10-262,4 10 144</inkml:trace>
  <inkml:trace contextRef="#ctx0" brushRef="#br0" timeOffset="278825.2119">7369 7874 1003,'0'0'313,"0"0"-71,14-2-9,-14 2-4,10 7-10,-10-7 41,9 16-67,-4-3 27,0 0-84,0 2 37,1 0-76,-1 5 39,2-2-69,-2 1 42,4 15 24,-4-18-122,-2 0 48,1-2-59,-1 0 56,-1-2-60,1-2 51,-3-10-57,4 19 52,-4-19-56,2 16 65,-2-16-51,3 11 82,-3-11-64,0 0-6,-2 5 20,2-5-63,-8 4 54,8-4-53,-12-6 55,12 6-56,-15-8 59,15 8-53,-14-6 57,14 6-56,-15-6 49,15 6-55,-13 3 55,13-3-57,-16 5 59,-1 9-34,10-6-23,0 1 55,2-2-52,0 4 49,1-3-48,2 2 47,2-10-71,-3 14 43,3-14-71,3 12 52,-3-12-72,6 8 23,-6-8-88,14 2 17,4-5-299,-8-1 261,4-1 61,-3-4-36,1 0 67,0-1-16,1-3 64,0 1-30,-2-2 77,-2 3-11,1-1 60,-2 3 52,-2-1 81,0 3-42,1 0 52,1-6 84,-8 13-203,7-9 31,-7 9-65,8-7 29,-8 7-65,0 0 47,9-7-56,-9 7 49,0 0-51,9-4 56,-9 4-51,0 0 61,0 0-42,13-1 67,-13 1-43,0 0 19,13-5 11,-13 5-4,9-4-6,-9 4-11,11-11-8,-4 4-9,0-1-6,-1-1-3,1-3-4,0 1-4,-2-1-9,0 1-26,-1-1-3,0-9-8,-4 21 30,0-18 0,0 18-1,-7-11 1,7 11-4,-11-4 10,11 4 1,-18 6 4,8 1-5,-2 5-2,1 2 1,1 1-6,2 2 54,1 0-67,0 15 11,5-16-47,2-2-13,3 1-44,2-1 17,1-1-103,3-1-44,0-2-64,0 0-45,1-3-67,-1 0-408,-2-1-354</inkml:trace>
  <inkml:trace contextRef="#ctx0" brushRef="#br0" timeOffset="279147.5636">6759 8688 393,'-15'10'366,"3"-1"-73,1-3-61,3 0-45,1-1 7,7-5 31,-7 11 19,7-11 65,0 0-82,8 4-18,-8-4-17,25-5-15,-4-3 22,8-5 13,49-24 249,-25 10-238,4-2-9,1 0 12,3-1-43,-2 2-9,-1 2-47,-1 1-18,-6 3-29,-9 2-5,-1 4-26,-6 2-1,-7 3-22,-2 0-12,-6 4-51,0-1-13,-6 1-74,1 2-18,-5 2-84,1-1 3,-11 4-9,13-2-12,-13 2-93,0 0-94,3 13-74,-10-5-470,0 3-566</inkml:trace>
  <inkml:trace contextRef="#ctx0" brushRef="#br0" timeOffset="279634.1479">6939 8979 618,'0'0'658,"-10"-4"-146,10 4-101,0 0-99,0 0-71,0 0-55,0 0-41,0 0-24,0 0 7,5 12 2,7 8 111,-4-5-151,2 1-14,1 2-40,1 0 17,2 5-31,-2-2 23,0-1-30,-1-1 23,-1 0-32,-1-1 19,0 0-20,-1 0-26,-3-4-22,0 0-20,3 7-81,-5-11 79,-3-10-21,1 13-41,-1-13-22,0 0-5,-5 8 13,5-8 12,-10-7 23,10 7 38,-13-17-28,6 5-2,-3-8-6,1 1-12,-1-8 23,0 0 65,1 0 14,1-1 70,3 3 24,0 2 25,1-1-10,3 1 0,2 2-3,1-2-14,0 5 43,4 0-70,-2 2 40,1 2-71,2 3 44,-2 2-65,8-3 43,-13 12 9,13-1-56,-13 1 49,9 6-49,-9-6 55,8 16-56,-8-16 63,2 18-62,-2-18 55,-2 19-61,-1-7-1,-1-2 2,1-1-7,-1 1-31,-4 7-171,8-17 7,-9 12-49,9-12-40,-10 2-88,10-2-244,0 0-142</inkml:trace>
  <inkml:trace contextRef="#ctx0" brushRef="#br0" timeOffset="280585.0302">7044 8705 452,'5'-10'597,"-5"10"-122,6-13-101,-6 13-81,8-8-66,-8 8-29,0 0 11,19 7 224,-11 0-219,0 4-24,4 4-14,-1 2-27,-1 2-23,1-1-26,3 6-18,-2-1-1,0 0-1,-2-1-11,-1-2-20,3-1-2,-5 0-34,2-2 33,3 12 14,-5-17-58,-3-1 39,0-2-33,0 0 47,-4-9-4,6 13 48,-6-13-19,5 9 12,-5-9-21,0 0 3,0 0-36,0 0 4,0 0-30,9-10 13,-4-2-13,-5 12-8,6-15-5,-6 15-4,10-12-4,-10 12-2,13-10-6,-13 10-1,11-4 4,-11 4 4,14 0-5,-14 0-3,12 1-27,-12-1 15,13 4-35,-1 2-89,-12-6 50,11 4-25,-11-4-24,12 6 12,-12-6-22,10 2 16,-10-2 29,0 0-10,19-4 8,-12-1 5,1 0 11,0-3 10,2-1-33,-3-3 5,12-19-127,-11 12 141,-1-1 5,0 0 33,-2 0 37,2 1 35,-3 1 32,-1 3 31,-1 3 34,1 0 16,-3 12 13,1-19-5,-1 19-14,0-13-13,0 13 5,0 0 0,-6-8-4,6 8 6,0 0-11,-14 6-13,14-6-6,-10 11-2,5-5-2,5-6-12,-11 13-11,11-13-4,-10 13-9,10-13-6,-7 10-8,7-10-10,-7 13 4,7-13-5,0 0 2,-3 9-2,3-9 21,0 0-29,6 9 0,-6-9 1,10 7 0,-10-7 1,17 10-1,-9-6 0,3 2-2,0 2 4,-1-1 0,12 10 4,-12-9 0,-1 2 17,-1-1 10,0 0-24,-2 1 54,0-2-17,-2 1 34,-1 0-28,-3-9 24,2 17-28,-2-17 15,-1 17-36,-3-9 21,-2 1-32,-5 6 25,4-10-37,-1 0-64,8-5-24,-14 4-93,14-4-18,-14 0-57,14 0-44,-15-9-43,8 1 1,3-2 12,1-3 21,1-1 37,2 0 37,2-2 39,4-16-74,-1 15 191,0 2 39,2 1 46,1-3 55,0 5 82,-1-1 56,1 1 18,1 2-9,-3 2-12,1 0-6,0 2-13,-7 6-1,15-9 3,-15 9-24,22-6 88,-22 6-125,14-3 8,-14 3-27,16 0 27,-16 0-32,15-3 22,-15 3-31,18-2 15,-18 2-32,18-7 20,-7 5-34,-2-2 10,-1-2-33,2-1 10,10-10 6,-12 7-52,-1 0-7,-2 1-23,-1-1 12,-4 10-19,4-17 8,-4 17 11,0-14 3,0 14 3,-5-10-3,5 10 27,0 0-18,-15 4 35,7 2-13,-7 14 36,6-8-22,3 2-20,2 0 11,0 1-23,1-1 21,2 1-22,2-3 23,1 2-23,0-3 21,3 0-21,1 1-2,2-2-75,-1-2-39,0 0-87,10 3-427,-10-4 143,-7-7-68,12 6-470,-12-6-637</inkml:trace>
  <inkml:trace contextRef="#ctx0" brushRef="#br0" timeOffset="280790.3554">7073 9482 89,'-13'12'785,"2"-2"-213,2-1-126,2-3-58,7-6-23,-5 9 19,5-9-5,11-5-57,6-3 17,10-6-46,12-9-16,12-8-48,74-41 111,-40 24-229,2 4-101,4-1-251,0 0-324,-5 0-872,-17 8-1048</inkml:trace>
  <inkml:trace contextRef="#ctx0" brushRef="#br0" timeOffset="285865.0192">10816 10390 93,'-2'-16'798,"2"16"-542,0-14 24,0 14-97,-1-17-2,1 17 21,0-15 85,0 15-50,0-14 71,0 14-57,-1-15 4,1 15-5,-4-14-10,4 14-27,-5-10-34,-5 0 66,10 10-155,-23 0-13,5 4-12,-7 6 1,-9 8 0,-3 3-7,-6 7-8,-1 4-29,2 0-7,8-2 19,3-1-33,5 1 36,2-2-37,4 2 1,-2 23 8,16-30-13,5-1-36,2 0-13,6-1-79,5-1-45,4-2-78,5 0-93,4-5-67,3-2-40,2-3-87,-2-4-288,2-2-369</inkml:trace>
  <inkml:trace contextRef="#ctx0" brushRef="#br0" timeOffset="286129.7797">10980 10587 233,'0'0'588,"0"-19"236,0 19-527,0 0 11,-11-5-96,11 5 38,-14 5-85,6 0 49,-1 2-75,-1 2-20,2-1-16,2 4-20,0-3-14,2-1-11,2 2-34,2-10 15,3 29 12,4-20-38,0-1 19,2-3-24,4 0 18,3-3-22,-2 0 19,3-2-22,1-2 19,-2 0-6,1-4-2,-3 1 2,1-2-3,-4-3-10,-1 1-10,-3-3 1,0 0 50,-6 2-59,-1 10 53,-1-22-55,-3 13 50,-4 1-58,-1 1 50,1 0-71,-5 3 27,2 2-101,-2 1 7,-1 2-107,1 1-57,-2 2-53,-11 6-856,14-6 109</inkml:trace>
  <inkml:trace contextRef="#ctx0" brushRef="#br0" timeOffset="286614.8933">11056 10615 508,'0'0'522,"5"-8"-82,-5 8-46,0 0-39,7-13-11,-7 13 71,7-7-275,-7 7-29,0 0-26,9-7-15,-9 7-16,0 0-11,17 0-6,-17 0-11,14 5-1,-14-5-9,18 8 0,-18-8-4,14 8 2,-14-8-3,20 13 6,-20-13-15,10 6 1,-10-6 0,10 6 4,-10-6 34,8 4 3,-8-4 31,0 0 28,10 4 26,-10-4-38,0 0 12,14-5-24,-6 1-1,-2-3-36,12-5 17,-9 7-42,-2-2-8,-7 7-4,15-7-4,-15 7-7,14-5 7,-14 5-1,14-2-1,-14 2 0,14 3-2,-14-3 2,12 6-1,-12-6 2,10 8 1,-3 5-24,-7-13 36,4 11-27,-4-11 27,4 12-26,-4-12 29,2 10-31,-2-10 34,0 0-26,7 12 38,-7-12-35,0 0 19,0 0-40,0 0 15,14-9-4,-7 2 5,-2-1 0,4 2-1,0-2 5,1 0 5,-1 0 2,1 1-7,-1 2 2,1 1-1,0-1 2,-10 5-7,20-5 4,-20 5 0,18-2 0,-18 2-3,23 6-74,-23-6-28,15 6-52,-7-1-70,-8-5-71,15 9-30,-15-9-31,14 7-40,-14-7-373,13 5-294</inkml:trace>
  <inkml:trace contextRef="#ctx0" brushRef="#br0" timeOffset="286930.1002">11767 10318 405,'0'0'602,"4"-14"-102,-4 14-158,0 0-22,4-8-121,-4 8 4,0 0-80,0 0 32,-2 15-54,2-15 42,-2 21-70,0-10 37,2 4-68,-2 17 84,2-18-56,0 0-63,0 0-4,0 3 0,2-4 2,1 1-1,1 0 2,2-1-2,-2-1-1,4-2-1,-2 1-4,1 0 5,0-2-1,-1 0 3,8 9 0,-10-9 1,1 0 5,1 0 14,-3 0-1,-3-9 28,5 17-16,-5-17 22,0 19-33,0-19 16,-5 19-25,2-9 14,-1-1-41,-1-1-18,2 1-50,-5 5-134,8-14 73,-6 9-67,6-9-56,0 0-4,0 0-47,0 0 20,0 0-57,6-9-187,-1 0-43</inkml:trace>
  <inkml:trace contextRef="#ctx0" brushRef="#br0" timeOffset="287220.2013">11897 10599 502,'9'-11'430,"-1"1"-70,0 0-22,-4 3 34,3 1-101,-1-1 6,-6 7-88,10-9 61,-10 9-16,10-3 32,-10 3 3,11 3-26,-11-3-24,17 22 226,-13-12-258,0-1-54,1 4-9,-3-3-40,1 2 4,1-1-34,-2 1-8,1 0-8,-1-1-4,-2 0-11,2 1-11,-2-12-42,1 19-36,-1-19-25,0 22-146,0-22 121,0 0-80,-3 14-49,3-14-82,0 0-57,0 0 26,0 0 11,-9-11 28,7 1 31,-1-4 27,1-1 24,2-5 46,-3 2 79,2-7 64,-2-23 151,3 23-32,-1 1 101,1 0-35,0 0 66,0 3-62,0 1 30,0 2-73,0 0 31,1 3-78,-1 0 21,0 3-130,2 1-106,-2 11-76,2-18-20,3 8-688,-5 10 236</inkml:trace>
  <inkml:trace contextRef="#ctx0" brushRef="#br0" timeOffset="287715.1057">12083 10478 340,'0'0'402,"0"0"36,0 0-94,11-6 60,-11 6-71,7-5 23,1-1 176,-8 6-371,10-4 12,-10 4-79,0 0 30,16-1-66,-16 1 37,11 4-65,-11-4 38,14 11-61,-14-11 49,13 13-62,-8-4 55,1-2-61,-1 1 0,4 9 4,-9-17 8,7 17-1,-7-17-1,6 13 2,-6-13 1,4 12 4,-4-12 5,6 10 3,-6-10 10,0 0 5,6 6-5,-6-6-6,0 0-4,9-3 0,-9 3-5,9-7 6,-9 7-9,9-8 9,-9 8 0,9-5-2,-9 5-6,6-7-13,-6 7 46,0 0-60,9-2 66,-9 2-66,0 0 4,10 4 4,-10-4 6,9 13-1,-9-13 4,8 11-1,-8-11 3,12 10 5,-12-10-1,9 10 5,-9-10 3,17 10 4,-17-10 2,17 2-2,-17-2-1,24 0 0,-11-2-4,2-4-26,16-9-63,-16 5 32,-1-4 41,-1 1-53,-3 1 59,-3-1-23,1 3 86,-4-1-32,-1 3 68,-3 8-43,0-13 15,0 13 19,-5-6-15,5 6-13,-15 2-13,-9 8 17,11-3-45,2 1-27,0 2-55,2-1-47,0 2-97,5 1-103,0-2-92,4-10-66,4 21-115,4-11-243,6-1-363</inkml:trace>
  <inkml:trace contextRef="#ctx0" brushRef="#br0" timeOffset="289269.9778">13854 10436 425,'0'0'322,"0"0"-15,0 0 141,9-6-287,-9 6 72,0 0-66,0 0 54,5-7-70,-5 7 51,0 0-59,0 0 44,4-8-63,-4 8 45,0 0-62,2-10 45,-2 10-57,0 0 51,-2-15 63,2 15-145,-4-9 41,4 9-69,-12-9 41,5 4-44,-3 1 5,1 1 0,-5-2-10,-1 5 5,0 0-1,-4 2-2,0 1 0,-5 5-6,1 0-5,-26 19 3,26-12-14,-1 4 0,8 1 1,-4-1-4,4 2-2,5-3-26,2-2 29,3 0-26,0-1 32,4-4-31,2 1 32,2 0-28,4-5 31,2 3-39,17-4-16,-10-5 17,6-2 3,-1-2 0,2-3-1,1-1 9,2-3-6,2-2 4,-8 0 52,2-2-54,-3 1 58,-2 1-50,-2 0 74,-1 3-42,-2 1 7,-2 1-10,0 2-4,-9 5-16,13-7 0,-13 7-2,0 0 0,14 2 1,-14-2 1,7 10 0,-7-10 1,4 15-1,0-4-6,-4-11-21,6 18-21,-2-9-31,3 8-188,-3-9 80,-4-8-33,9 14-22,-2-8-12,-7-6 1,13 6 2,-13-6 26,13 0 38,-13 0 2,19-7 14,-11 0 19,-1 1 14,0-5 7,0-1 0,7-20-127,-10 13 92,2-3 15,1-3 30,-2-3 104,1-1 73,1 2 60,-2 1 105,2 4-33,-3 0 60,0 1 22,2 6 14,-4-2-23,2 5-48,-2 1-46,4-7 74,-6 18-150,0 0 38,0 0 65,0 0-72,9 7 42,-6 4-69,-1 2 35,1 4-78,-1 0 12,0 2-37,2 3 47,-3 0-64,1 0 0,0 1-2,2 16 4,-4-20-57,2-2-37,0-1-44,0 0-37,-1-3-33,1-2-26,3-1-10,-5-10-10,3 15-15,-3-15 0,8 4-10,-8-4 5,0 0 14,13-9 13,-3-11-80,-4 3-67,-1-4 164</inkml:trace>
  <inkml:trace contextRef="#ctx0" brushRef="#br0" timeOffset="289449.7313">14225 10299 620,'5'-20'504,"-1"4"-19,1 0-30,-1 3-74,-2 1-90,0 4-67,4 0-50,-6 8-24,0 0 33,0 0-1,0 0 9,10 10-22,-6 2-33,-3 2-28,1 2-25,0 1-16,0 4-16,0 2-3,0 1-7,1 0-44,-3 0-62,7 22-259,-3-24 40,-1-5-73,1 0-59,-2 0-126,3-5-264,-1 0-339</inkml:trace>
  <inkml:trace contextRef="#ctx0" brushRef="#br0" timeOffset="290389.9779">15379 10152 250,'0'-12'563,"0"12"-94,-1-18-80,1 18-25,-2-12-63,2 12-56,0 0-70,-3-14-19,3 14-26,0 0 32,-4 7 26,1 3-18,-1 4-32,0 6-26,0 3-22,-1 2-20,-1 4-8,-3 32 16,5-32-67,-2 0-26,3-3-13,0 0-31,-2-3-32,2 0-21,0-2-17,0-3-11,1-1-4,-3-4 4,4-1-1,-3 1-6,1-4-19,-3-2 19,-7 4-131,13-11 171,-14 2 30,3-4 37,2-2 41,0 1 23,-1-3 46,0-1 39,2 0 55,0-1-29,1 2 88,1-3-52,0 2 39,0 1-54,6 6 41,-11-19 80,11 19-195,-5-11 17,5 11-65,0 0 32,3-15-58,-3 15 47,12-10-60,-4 5 0,5 1 0,0-3-21,1 2 34,4 0-63,1-2 53,3 1-61,26-6-22,-24 4 59,2-1-63,2 0 56,-1-3-53,-1 2 71,-1-3-52,-1 0 66,-2 0-53,-4 1 61,1 0-50,-3-1 76,-1 2-45,-2-1 21,-3 1 20,1 2 22,-4 0 21,-1 2 11,1-2-5,-7 9-11,11-12-19,-11 12-13,6-8-10,-6 8 2,0 0-4,0 0-13,0 0-4,3 16 1,-3-16 59,-3 20-73,2 7 45,1-12 0,0 1-54,1 1 49,0 0-57,1 0 54,0-3-57,1 0 48,1-1-63,1-1 56,2-1-65,0 0 46,0-4-51,2-1 55,2-2-51,12 3 25,-23-7 41,19 2-50,-19-2 53,18 3-50,-18-3 53,14 0-59,-14 0 53,12 5-53,-12-5 58,11 5-44,-11-5 59,9 9-51,-9-9 53,8 11-55,1 2 40,-9-13 18,10 11-49,-3-5 9,-7-6 7,14 8 7,-6-4 1,-8-4-5,21 2 2,-21-2 8,25-2-5,-12-1-39,2-2-13,-1-1-1,-2-4-3,14-8 5,-15 9-19,-3-2 59,-1 1-47,-3 2 73,-4 8-48,3-13 78,-3 13-32,-5-8 86,5 8-50,-16 0 4,5 3-10,0 2-9,-2 3-9,0 0-14,-8 11 11,12-6-31,1-2-43,2 2-51,0-1-69,4 0-73,2 0-113,2-2-97,0 2-551,2-2-587</inkml:trace>
  <inkml:trace contextRef="#ctx0" brushRef="#br0" timeOffset="290819.8739">16925 10226 165,'0'0'389,"0"-15"-111,0 15-68,5-14-39,-5 14-30,7-14-7,-7 14 21,7-12 32,-7 12 18,5-10 24,-5 10-7,4-9 165,-4 9-210,0 0 0,0 0 2,-16 5 13,5 2-27,-2 2-20,-1-1-19,-1 1-11,2 2-21,-1-2-26,4 0-15,0 3-14,1-2-7,1 0-10,4 0-2,2 1-5,2-11-2,2 20-5,4-11-18,0 1-20,3 2-19,1-2 5,0 0 9,3 1-7,-3-2 7,0 0 1,0-2 6,-4 3-1,1-4 13,2 10 6,-9-16 34,3 16 19,-3-16 14,-9 17 1,3-9-7,-4 1-10,-3-1-8,1 1 0,-2 1-6,0-4-13,1 2-28,-1-2-29,1 1-42,2-3-56,-5 1-353,16-5 134,0 0-11,-14-2-61,14 2-387,2-10-353</inkml:trace>
  <inkml:trace contextRef="#ctx0" brushRef="#br0" timeOffset="291529.927">17004 10321 180,'12'-6'556,"-12"6"-133,14-4-55,-14 4 33,10 4-74,-10-4 10,7 11-80,-7-11 31,1 16-83,-1-16-7,1 18-78,0 3 47,2-11-103,0 0-13,0 0-5,4 1-6,-2-1-5,4-2-9,-2-1 3,5-1-6,-1-1 0,2-2-3,-1-2 11,2-1-11,-1-1-7,1-1 3,0-4-5,-2 0 3,-2-2-3,-1-3-1,-1-2-5,-3-1-1,-4 2-1,-1-3 7,-2 1 1,-3 1-3,-3 1-3,2 0-2,-3 3-3,0-1-21,0 3-39,-9 0-136,18 7 9,-17-1 14,17 1-75,-13 2-18,13-2 7,-9 8 38,9-8 7,0 12 51,0-12 15,8 15 42,-4-6 12,2-1 70,0 3-15,1-1 79,5 11 154,-7-13-70,0 0 74,0 0-40,1 0 65,-6-8-48,10 13 60,-10-13-63,6 10 7,-6-10-6,8 7-4,-8-7 10,7 6-17,-7-6-18,13 1-33,5-4 52,-5-4-101,0 2-19,2-4-6,1-1-16,0-2 2,-1-2-25,3-6-9,-2 1-16,-1-3-27,-3 0-17,-1-2 17,-5 2 5,0 1-14,-3 4 56,-1 0-19,-1 4 36,-1 1-12,-1 2 0,1 10-26,-7-14 29,7 14-26,-12-3 32,12 3-3,-21 6-17,11 0-28,-1 2-43,1 2 12,1 0-70,0 2 50,-2 12-214,7-14 97,1-1 60,3-9-43,-2 19 80,2-19-40,4 13 25,-4-13 30,6 12 19,-6-12 16,9 5 11,-9-5 26,12 4 84,-12-4-43,12 1 66,-1 3 52,-11-4-100,12 3 62,-12-3-15,9 12 82,-9-12-42,7 16 51,-3-5-71,0-1 61,-1 1-74,0 1-16,1 1-15,0-3-4,-1 1-2,1-1 3,6 9 43,-5-10-39,2-3-9,-1 2-6,3-4-7,0 0-3,1-1-7,-10-3-5,25-2-18,-11-1-14,3-2-18,-2-1-66,0-2-35,1-2 9,0-3-112,0-1-40,0-5-27,1-1-26,-2-3-36,0-2-460,3-9-359</inkml:trace>
  <inkml:trace contextRef="#ctx0" brushRef="#br0" timeOffset="291711.9417">17937 9915 1087,'9'-15'772,"-1"3"-196,-1 2-140,0 2-97,-7 8-69,0 0-31,0 0 10,0 0-23,5 15-6,-9-2-58,0 8-4,-1 3-20,-2 6 0,-1 3-48,-8 45 59,9-40-87,0 0-31,2-3 11,0-2-39,1-1-26,1-1-56,1-6-19,-1 1-114,2-3-24,0-2-35,-1-3-54,2-1-57,0-2-26,-1-2-8,-1 6-854,2-19 204</inkml:trace>
  <inkml:trace contextRef="#ctx0" brushRef="#br0" timeOffset="292429.8138">17789 10432 82,'0'0'855,"-10"-10"-260,10 10-43,-7-7-143,7 7-88,-5-9-65,5 9-52,0 0-48,1-11-30,5 5-23,2-1-22,3-1-15,3 1-12,3-3-13,3 0 4,28-9 32,-21 9-3,-3 2 14,-2 2 6,0-1-11,-6 4-10,2 0 8,-5 1 16,-1 2 12,-12 0 3,24 1 1,-14 3 16,-10-4 4,14 8-10,-9 0-9,4 8 54,-9-16-106,5 16-11,-5-16-10,3 18-5,-3-18-17,0 16-44,0-16-60,-3 19-61,3-19-64,-2 14-48,2-14-26,-5 13 36,5-13-95,-4 8-7,4-8-434,0 0 445,0 0 27,-10-10 46,10 10 18,-3-21 42,2 4 23,0-2 28,1-4 25,0-3 96,0 1 73,1 0 66,0 0 38,1 3 39,-1 2 6,1 2-14,0 3 7,-1-2-9,0 3-25,0 2-34,1 2-23,-2 10-24,1-17-17,-1 17-7,3-9-10,-3 9-14,0 0 4,0 0-5,0 0-2,0 0 14,11 13 71,-11-13-37,1 13 8,-1-13 31,4 15 37,-4-15-43,2 18-5,-2-18-10,3 20-12,-3-20-10,4 17-11,-4-17-8,5 14-3,-5-14 0,6 12 13,0-3 106,-6-9-85,11 3-13,-11-3-11,15 0-4,-15 0-12,18-7-8,-7 5-7,-2-1-4,-9 3-4,19-6-7,-19 6-4,14-4-1,-14 4-1,11 1-7,0 2 20,-11-3-7,11 6 5,-11-6-6,9 8-1,-9-8 0,9 9 0,-9-9 0,9 9 0,-9-9 2,11 6 1,-11-6 3,10 7 2,-10-7 3,8 3 0,-8-3-14,0 0-12,19-2-5,-19 2 1,14-8-16,-6 4-28,1 0-6,-2-1-8,2 0 5,-1 0 8,-8 5 6,16-6 4,-16 6 15,13 0 2,-13 0 9,23 11-12,-14-3 31,-1 2 14,0 0 3,0 2 13,-2 1 18,1 0-1,0 1 12,-2-1 1,-1 1-5,-2 1-6,0-3 1,-2 2-13,-2-1-5,0-1-19,-8 12-141,3-14 7,0-1 5,0 0-136,7-9-78,-11 11-49,11-11-518,-11 3-472</inkml:trace>
  <inkml:trace contextRef="#ctx0" brushRef="#br0" timeOffset="293024.7895">19089 10147 614,'7'5'572,"-1"3"-115,-3 2-41,0 1-134,-1 3-25,1 1-92,-2 1 33,2-1-71,-2 2 46,1-3-60,1 1 13,0-1-58,0-1 30,3 1-67,0-2 45,6 6-15,-4-11-83,0 0 54,2-5-61,-10-2 56,16 3-57,-16-3 61,19-5-57,-11-2 58,-2 0-53,0-5 52,-2-1-55,0-2 55,-3-3-54,-1-3 4,-1-39-1,0 25 14,-1-2-1,2-2 52,2-5-49,0 2 65,1 5-37,2 3 56,0 2-65,1 3 43,-1 7-67,3 1 47,0 3-57,-1 4 50,2 5-52,5 6 38,-14 3 37,12 12-37,-7 5 34,-1 3 31,-2 6-19,-2 8 52,-3 3-25,-1 8 16,-3 1-20,-3 0-5,-1 0-7,2-2-13,-2-1 0,1-3 4,-9 34 46,11-43-76,1-2 9,-1-2-24,3-5-14,0-2 8,3-2 0,-1-3-55,1-2-6,2-13-67,1 22-20,-1-22-75,9 13-1,-9-13-13,16 5-22,2-7-264,-8-4 262,-1-3 1,-1-1 15,-3-4 75,-1-3 9,-2 0 131,-2-2 50,-5 0 101,-1-2 116,-3 1-16,0 2 25,-3 2 12,2-1 12,-1 4-25,-11-13 278,13 16-262,2 1-28,2 3-26,0-1-46,5 7-34,-8-13-38,8 13-15,0 0-23,5-17-3,5 10-19,5 0-4,5-2-14,2 0 3,7-1-13,31-11 6,-30 12-9,2 0-31,-2 2-38,1 0-102,-6 3-84,0-1-139,-6 2-97,0 0-111,-4 2-93,-2-2-512,-13 3-806</inkml:trace>
  <inkml:trace contextRef="#ctx0" brushRef="#br0" timeOffset="293779.7304">20880 9991 693,'11'-9'616,"-5"2"270,-6 7-551,0 0-52,7-10-44,-7 10-38,0 0-24,0 0-17,0 0-22,-15 6-21,8 0-37,-2 2 21,-2 1-39,-1 1 25,2 2-22,-1 0-21,-11 14 29,15-13-53,0 0 0,2-2-3,3 1-5,2 0 1,2-1-5,4 1-2,3-1-10,4-1-6,2 1-12,2 0-2,0 1 2,1 1 0,0-3 3,-3 1 2,0 1-1,-5-3 56,-1 2-52,-1-1 63,-6 0-37,-2-10 40,-3 20-13,-4-9 29,-4 0 6,-4 0 3,-3 0 10,-2-1-10,-1-3-16,1 1-10,-22 3 8,25-5-38,-1-2-34,1-2-51,4 0-71,13-2-69,-24 0-175,24 0-76,-14-4-88,14 4-472,-3-11-622</inkml:trace>
  <inkml:trace contextRef="#ctx0" brushRef="#br0" timeOffset="294070.0547">21072 10164 267,'12'-5'695,"-12"5"-179,14-6-117,-14 6-52,0 0-26,0 0-4,8 7-15,-8-7-15,-3 13-32,3-13-22,-4 17-44,3-5-26,0 0-37,1 1-23,1-1-16,2 2-17,1 1-15,11 11 16,-6-15-59,1-2 25,4 1 2,-2-3-15,3-2-5,1-1-1,-1-2-2,-1-2 0,2-2-3,-1-2 2,2-4 9,-3 1 10,0-4 0,-3-3-2,7-19 3,-13 16-9,-5-2-31,1 2 23,-2-3-26,-1 5 4,-1-2 17,-1 3-60,-1 0-15,0 1-81,0 2-40,-2 0-58,2 5-63,-1-3-88,6 9-9,-9-17-578,9 17 200,-1-10-300</inkml:trace>
  <inkml:trace contextRef="#ctx0" brushRef="#br0" timeOffset="294349.8965">21412 9937 249,'0'0'572,"10"-5"-134,-10 5-113,0 0-44,0 0 30,11 5-26,-11-5-51,2 13-9,-2-13-5,-2 20-14,0-8-42,-1 3-24,-2 19 53,3-15-127,2 0-15,0-2-18,1 3 20,3-5-80,1 2 47,1-3-60,6 0 61,-2-1-55,0-2 51,2 0-56,2 0 55,-1-1-49,-2 1 55,2-1-53,-2 0 63,-2 2-39,-1 0 92,-2 0-31,-2-1 72,-3 0-35,-3 2 8,-3-2 8,0 1-14,-3-1-13,-1 0-16,-1-2-18,1 2-10,2-5-18,-8 4-117,15-10-84,-11 6-41,11-6-193,0 0-21,0 0-59,-2-10-444,2 10-521</inkml:trace>
  <inkml:trace contextRef="#ctx0" brushRef="#br0" timeOffset="294724.9729">21907 9996 661,'14'-9'675,"-1"4"-160,-13 5-88,20 0-22,-13 7-55,11 15 347,-11-5-357,2 3-17,-4 4-29,2 5-49,-2 3-29,-1 3-51,-2-2-22,2 1-39,-1-1-7,0-1-33,-2-4-7,1-1-17,-1-3 6,0 0-31,-2-4-13,1-1-33,0-2-1,-1-3-23,-2-1 18,0-4-37,-1 0 9,4-9-60,-8 8 26,8-8-44,0 0 56,-14-9-9,9-1-3,0-3-7,2-5-14,0-33-171,3 17 132,2-1 22,7-7 35,-2 3 39,2 0 87,2 5 21,1 5 69,0 3 2,0 3 43,0 2-63,-1 4 8,3 3-45,-4 4 9,1 2-37,5 3 45,-16 5-44,10 5 0,-10-5 21,2 17-31,-2-17 21,-3 27-32,-3-12 22,-2 3-33,-1 0-9,-3-1-77,2 0-30,0-2-59,-1 1-59,2-4-8,0-2-120,3 1-25,-1-5-22,7-6-119,-6 9-273,6-9-327</inkml:trace>
  <inkml:trace contextRef="#ctx0" brushRef="#br0" timeOffset="295129.9838">22148 10121 182,'12'-10'604,"-2"0"-123,1 2-45,1 1-17,-2 0-35,2 0-65,-1 2-15,0 1-74,-1 1-13,-10 3-41,20 2 19,-10 0-62,6 8 80,-9-3-102,-2 1-43,0 2 19,-2 1-48,-1-1 34,0 1-43,-2-11 28,0 20-10,0-20-8,-2 17-8,2-17-3,0 13-8,0-13 1,2 12-4,-2-12 6,3 10-57,-3-10 18,0 0-47,14-2 30,-14 2-6,13-8-13,-4 4-3,0-1 15,-2 0 7,-7 5-3,14-8 9,-14 8-2,14-6 0,-14 6 4,10-5 7,-10 5 3,0 0 4,14 0 4,-14 0 0,0 0 2,13 4 9,-13-4-1,0 0 9,12 5-1,-12-5 0,11 4 5,-11-4 2,12 1 1,-12-1 2,27-6 25,-18 2-54,1-3 30,-1 1-16,-2-1 32,1-2-29,-3 0 51,0 0-39,-3-1 29,0-1-6,-2 11 12,-2-20-34,0 11 21,2 9-35,-6-18 21,-4 3-82,4 7-49,0 1-20,6 7-42,-9-13-39,9 13-71,-7-12-95,7 12-61,-4-13-96,4 13-353,3-17-433</inkml:trace>
  <inkml:trace contextRef="#ctx0" brushRef="#br0" timeOffset="295490.1348">22742 9728 91,'16'-17'1223,"-8"9"-697,-2 2-83,-6 6 4,11-12-89,-11 12-49,8-9-55,-8 9-53,0 0-39,0 0 46,12 2 14,-12-2-20,0 19-9,-2-5-17,-2 3-38,-6 27 92,3-20-129,-1 3-29,0 0-7,2 1-3,1-4-15,-1 0 1,2-1-24,0-2 7,3-2-17,0-2 10,-1-1-17,1-3 12,1 0-12,1-1 11,1 0-14,-2-12 10,5 18-11,-5-18 11,11 13-17,-3-8 0,1-1-18,0-1 19,2 0-16,-1 1 12,0 1-16,1 0 14,0 1-13,1 0 22,-3 3-15,5 11 8,-9-9 12,0 0-12,-2 0 16,-1-1-7,-2-10 14,0 19-13,0-19 13,-2 18-12,2-18 11,-9 16-23,9-16-33,-13 11-65,5-6-41,8-5-109,-23 0-415,23 0 166,-18-5-58,9 0-572,1-2-748</inkml:trace>
  <inkml:trace contextRef="#ctx0" brushRef="#br0" timeOffset="295739.7042">23044 9753 1057,'8'-6'595,"-8"6"-165,11-8-31,-11 8-133,9-6 7,-9 6-65,0 0 71,0 0-30,10 6 21,-10-6 16,0 18-25,-2-3-33,0 2-24,0 1-54,-6 27 82,4-21-150,1 0-2,-1 0-26,0 1 0,0-2-28,0-1-10,1 1-80,-1 0-27,1-6-105,1 0-42,-1-1-50,2 0-55,0-4-61,-1-2-27,2 6-471,0-16 38,0 0-413</inkml:trace>
  <inkml:trace contextRef="#ctx0" brushRef="#br0" timeOffset="296030.201">23140 10112 707,'13'-5'678,"-13"5"-104,10-4-105,-10 4-53,0 0-50,12-4 22,-12 4-36,0 0-10,10-4-76,-10 4-38,0 0-58,8-4-17,-8 4-44,0 0-2,12-1-28,-12 1 81,18-1-93,-18 1-28,17-5 8,-5 0-20,0 1 3,2-2-13,0-1-6,3 0-14,-1-1-17,0-3-38,1 1-2,-2-2-53,-1 0 30,0-1-8,6-8-30,-14 12 90,-2 1-18,-4 8 29,4-12-27,-4 12 39,0 0 11,-10-3 12,10 3-15,-20 7 24,8-1-32,-2 1 33,0 5-17,-1 2 16,0 0-28,1 1 8,3 0-63,1-1-46,0 0-54,2 1-61,3-2-59,0 0-78,2-1-53,1-1-33,2-11-111,0 17-268,5-8-358</inkml:trace>
  <inkml:trace contextRef="#ctx0" brushRef="#br0" timeOffset="296564.7192">23510 10071 830,'6'-11'542,"-2"4"-43,0-3-28,-1 2-87,-3 8-14,9-14-88,-9 14-30,9-12-84,-9 12-11,8-9-49,-8 9-2,9-3-48,-9 3 26,11 2-49,-11-2 21,10 5-37,-10-5 2,13 10 30,-13-10-31,10 12 36,-10-12-32,9 10 31,-9-10-29,5 9 20,-5-9-40,6 10 39,-6-10-41,0 0 44,8 9-2,-8-9 57,0 0-59,10 5-11,-10-5-13,10-9 4,-4 4-5,2-1-6,-1 0-3,0-2-4,1 1 17,-1 2-27,1 0 15,-8 5-28,14-9 29,-14 9-25,19-6 0,-19 6-4,12 0 2,-12 0 7,15 4 0,-15-4-1,16 5-5,-6-1-12,0-1-14,0 1 22,4-1-80,0-1 6,3 1-29,1-3 18,2 0-21,1 0 35,5-3-16,-3-2-35,2-1-6,4-3 43,1-3 21,-4-2 23,-2 0 39,-5-1 22,-2 1 124,-6 1 22,-1 2 45,-2 1 1,-5 0-32,-3 10-49,3-19 91,-3 19-128,0 0-12,0 0-14,0 0-11,-13 2-28,13-2 24,-5 15-31,5-15 23,-2 20-23,3-7 65,1 4 17,4 1 18,1 3-1,5 3-4,18 23 82,-14-25-108,1 1-21,-3-3-7,-4-3-13,-1 1 7,-4-2-12,-5-1 1,-4 1-5,-7 0-51,-7 2-99,-7-1-110,-11 0-164,-4-3-109,-5 1-267,-47-3-2658</inkml:trace>
  <inkml:trace contextRef="#ctx0" brushRef="#br0" timeOffset="297540.4319">25458 9747 316,'5'-13'725,"-3"2"-210,0 0-41,1 2-145,-3 9-20,6-15-112,-6 15 22,2-12-98,-2 12 21,0 0-69,0 0 94,0 0-18,-2 18 46,-11 28 29,4-14-167,-4 6 21,1 4-41,0 2 19,1 1-37,1-1 19,2-1-5,0-2-10,1-2-10,2-7-28,3-1-26,-3-5-15,5-1-54,-2-5-59,0 15-302,2-22 137,0-2-8,0-11-39,-2 15-437,2-15-353</inkml:trace>
  <inkml:trace contextRef="#ctx0" brushRef="#br0" timeOffset="297890.5992">25222 10227 26,'-12'-12'660,"4"3"-154,0-2-117,0 1-78,1 1-53,2 1-61,1-1-55,4 9-25,-1-15-23,4 6-21,4 1-27,3-1-9,21-11-45,-14 11-4,6-1 1,2 2-8,-2 0 12,2 3-8,-1 1 10,-4 2-4,3 0 9,-6 2 10,0 3 51,0 0 30,-5 1 30,1 2 19,-3-1 0,9 5 129,-12-5-152,-7-5-22,16 10-12,-11-3-14,-5-7-15,14 9-1,-14-9-5,15 6-1,-6-2-13,4-3-2,-2 1-5,5-2-8,-3-2-8,6 0-9,-4-1-8,2 0-3,-2-4 3,-1 0-22,-2-1 26,1-1-26,-3-3 18,-5 0-10,-1-3-1,-2 1 2,-4-1 9,-4-2 15,-3 0 35,-5 3-45,0-1 59,-17-6-14,13 13-54,2 3 5,0 4-34,3 1-48,-3 1-51,3 2-72,1 2-86,3 1-25,3 1-115,0 2-408,6-9-393</inkml:trace>
  <inkml:trace contextRef="#ctx0" brushRef="#br0" timeOffset="298660.0734">26258 9898 657,'0'0'711,"0"0"-162,0 0-98,0 0-90,-4 15-74,-3 3 208,2-8-290,3 5-58,0 1 1,4 1-54,-2 1 9,5 3-48,-1 1 24,3 0-21,0 1-5,1 3-11,4 0-12,-3-2-5,-2-2-7,2-1-4,0 16 5,-5-20-10,-4 0 1,0-2 0,-4-1 1,-1 0-7,-3-2 5,-4-1-4,3-2 0,-5 0-3,1-4 2,2-1-7,-3-3-13,14-1-25,-22-1-29,13-3-31,0-2 13,1-4-110,2-3 27,4-2-62,2-4-14,4-2 5,1-4 32,6-1 11,0 1 65,5 0 28,-3 2 58,2 1 45,2 3 36,-5 1 62,15-10 203,-16 18-138,-2-2-14,4 4-17,-6 2-9,0 1 10,1-1 3,-8 6-29,16-6 19,-16 6-27,13-3 5,-13 3-42,12-1 37,-12 1-42,14-3 30,2 2 42,-16 1-90,19-4 24,-7 2-35,-1 1 22,5-4-37,-3-1 26,3 0-34,0-1 29,2 0-33,-1-3 38,0 0-13,-2 0 10,-1 0-11,-3 2 0,7-5 79,-9 7-49,-9 6-12,8-8-11,-8 8-8,0 0-3,0 0-3,0 0-6,-8 3-20,1 3 15,1 2-19,-2-2 23,2 2-51,-1 4-38,-1-4-8,2 4-67,2-3-12,1 0-38,3-9-15,-4 17-29,4-17-33,2 11-31,-2-11-10,12 8 13,-12-8 14,13 4 25,-13-4 25,23-4 47,-10-2 48,1 1 55,17-16 3,-17 8 102,4-5-3,1-2 34,-2-2-3,0-7 64,6-2 13,-3-3 127,3 0 0,-3 5 126,-2-2 8,-3 9 35,-3 4-24,-1 1-56,-2 5-70,5-9 88,-14 21-222,11-9-28,-11 9-5,0 0 3,6 11-7,-6-11-15,-2 24-13,2-6-10,-4 3-6,-1 1-8,1 2-27,-1 0 9,-1 0-44,-1 1-8,2-1-53,-1-2-48,1 1-14,-3-2-74,2-1-40,-2-2-52,3-1-72,-1-3-18,1-2-9,0-2-1,-1 0-429,6-10-389</inkml:trace>
  <inkml:trace contextRef="#ctx0" brushRef="#br0" timeOffset="298850.2237">26782 10016 234,'0'0'767,"-13"-9"-128,13 9-69,-9-10-91,9 10-96,-8-10-25,8 10-102,-2-10-15,2 10-82,10-17 70,-1 11-191,1 0-89,5-2-86,4 0-29,2 0-119,6-2-32,4 1 35,9-3 28,4 0 25,4-1-20,13-1-38,0-2-375,1 1-171</inkml:trace>
  <inkml:trace contextRef="#ctx0" brushRef="#br0" timeOffset="299030.1031">27991 9567 461,'9'-9'772,"-2"0"-36,-1 2-128,-1 0-92,-5 7-91,9-12-85,-9 12-76,6-9-63,-6 9-49,0 0-28,0 0-10,7 21 82,-9-6-120,-3 6-20,1 2-10,-3 5-2,1 3-4,-1 1-30,-1-2 12,0 0-56,1 0-11,-1-2-91,0 1-31,-1-1-10,1-6-13,2 1-49,-3-4-64,3 0-48,-1-6-28,2 1-24,-2-2-471,-1-5-430</inkml:trace>
  <inkml:trace contextRef="#ctx0" brushRef="#br0" timeOffset="299534.8007">27768 9924 585,'0'0'691,"-6"-14"-91,6 14-167,-5-10-55,5 10-131,2-10 8,-2 10-107,9-12 29,-2 5-88,2 2 33,16-7 8,-7 5-151,2 0 12,1-1-81,3 1 39,4-3-70,3-2 56,-2 1-58,7-4 71,0 2-3,-1-1-30,-2-2 73,-5 5 2,-1-1 13,-3 3 30,-4 1 39,-2 1-11,-3 0 90,-3 2-42,-1 0 27,-1 2-80,-10 3 47,11-2-70,-11 2 66,0 0-58,6 7 64,-6-7-69,-1 13 48,1-13-62,-4 14 48,-3 7-6,5-10-71,-1-2 57,-1 3-64,2-2 2,0 0 3,2-10-1,-2 17 3,2-17 3,0 14-1,0-14 6,6 11 2,-6-11 5,9 5-6,-9-5 2,20 6-8,-20-6 54,14 4-56,-14-4 58,14 3-59,-14-3 50,12 0-43,-12 0 21,12 3 24,-12-3 11,0 0 5,18 0-2,-18 0-14,12-2 2,-12 2-3,27-6 7,-17 1-31,0 1-4,0-3-8,5-1 1,-5 1-3,1-2-4,0 1 2,-2 0-1,-2 1-7,-1 0 8,-6 7-9,6-10 3,-6 10 0,0 0 11,-12-7 9,1 10 1,-3 1 5,-1 2-1,-4 2 0,0 0 2,-1 4-4,-1-1-5,2 0-1,2 1-8,2 1 0,1-2-28,5 0 26,4 0-39,5-11-5,5 27-248,8-20 45,4 3-75,5-5-127,2 2-72,5-2-533,0-3-668</inkml:trace>
  <inkml:trace contextRef="#ctx0" brushRef="#br0" timeOffset="299999.7118">29745 9554 529,'9'-5'618,"-9"5"-150,7-5-95,-7 5-46,0 0-43,-10 2-58,0 1 53,-4 2-30,-1 2 50,-4 0-73,-18 10 192,20-9-285,3 1-29,0-1 17,2 1-64,1 1-8,2 0-11,3-1-3,2-1-9,1 1 5,3-9-9,4 18-9,1-8-4,5 0-8,0-1-23,3 2-9,4 0-8,-5-1-6,2 1 43,-2 1-50,-3-2 61,-1 2-47,-4-2 6,-1 1 9,-5-1 11,-2 0 9,-3 2 15,-4-2 21,-3 2-22,-3 0 35,-20 5 5,19-8-50,0-1 33,1-1-56,3-2-3,2-3-62,2 2-92,10-4-105,-14 3-138,14-3-42,0 0-81,-8-7-337,8 7-440</inkml:trace>
  <inkml:trace contextRef="#ctx0" brushRef="#br0" timeOffset="300269.9049">29797 9721 132,'10'-2'768,"-10"2"232,15 1-629,-15-1-77,7 6-57,-7-6-33,6 9-24,-6-9-77,5 12 54,-5-12-78,6 13 48,0-7-65,2 0 40,-1 3-74,2-3 52,4 1-73,-2 0 59,2-2-70,1 0 56,-1-2-63,0-2 58,0-1-59,1 0 55,-2-1-61,-2-3 60,1 0-50,-2-1 54,-3-3-53,-1-1 61,1-1-71,-3-2 58,-4-11 14,-2 10-61,-2-1 71,0 3-70,0-1 54,-1 4-66,1-1 21,5 9-119,-15-9-9,15 9-67,-13-5-63,13 5-68,0 0-76,-15 4-63,15-4-339</inkml:trace>
  <inkml:trace contextRef="#ctx0" brushRef="#br0" timeOffset="300739.8848">30017 9815 239,'4'9'622,"-4"-9"-154,7 13 7,-7-13-101,7 12 25,-7-12-83,8 10 39,-8-10-76,9 6 25,-9-6-96,12 8-33,-12-8-14,19 5-55,-19-5-23,21 3-14,-8-6-9,-1 3-6,16-5 16,-11 1-32,-1-1 16,-2-3-48,4-1 23,-3-3-68,1-1 39,-2-3-69,0-1 36,0-5-91,-2-2 42,0-1-32,-3-1 66,0-1-45,-3 6 90,2-16 14,-7 20-35,0 5 52,-2 1-57,1 11 60,-4-16-52,4 16 50,-10-5-58,10 5 48,0 0-113,-16 1 12,16-1-29,-14 12-20,8-7-28,0 3-24,1-2-11,5-6-4,-7 15 11,7-15 17,-5 14 24,5-14 23,-1 10 23,1-10 19,0 0 50,4 13 0,-4-13 32,0 0 35,7 10 28,-7-10 21,7 10-7,1 2 106,-4-4-80,1 2-12,-1 0-18,-1 1-6,0 0-1,0 3-10,0 0-6,1-1 3,0 0-62,1-2 56,-1 1-60,0-3 59,-1 0-60,1 2 64,8 3-36,-5-8-35,1 0 58,-8-6-62,19 5 58,-19-5-57,17 2 55,-6-4-8,1 0-59,-2-1 54,3-4-21,-3 0-20,2-1-33,-2-1-45,0-1-35,-1-1-39,-1-2-38,1 0-34,-1 0-11,1-4-53,1 0-323,-1-3-141</inkml:trace>
  <inkml:trace contextRef="#ctx0" brushRef="#br0" timeOffset="300949.8464">30787 9385 379,'13'-13'661,"-3"2"-187,-2 1-41,-2 3-94,-6 7 50,0 0-52,0 0 49,9 7-70,-12 4-13,-2 4-62,-1 2-21,0 7-63,-14 32 84,9-26-137,1 6-50,-2 0 20,1-7-49,1 1-17,0-2-95,0-1-5,0-1-128,1-3-19,2-2-143,-2-4-28,1 2-85,-1-5-510,2-2-605</inkml:trace>
  <inkml:trace contextRef="#ctx0" brushRef="#br0" timeOffset="301264.9599">30570 9815 346,'0'0'604,"0"0"-117,-2-12-80,2 12-46,4-10-58,-4 10-45,12-9-28,-5 2-29,2 2-38,1 0-32,4 0-14,1 0-24,6-1-17,1-1 4,25-3 173,-20 7-83,-2 1-51,-4 1 32,1 1-43,-2 1 28,0 1-32,-2 3 25,-1-1-24,-2 3-2,-2 1-24,-2-1 3,-2 3-27,0 1 6,-3-3-28,-1 2 7,-1 0-27,-2-1-19,0 3-61,-2-12-3,-2 19-93,2-19 1,-1 17-102,1-17 36,-1 14-71,1-14 27,-4 11-39,4-11-59,0 0 23,-5 8 39,5-8-151,0 0 303,-3-11 18,3 11 67,3-19 6,0 4 51,0 1 8,2-9 60,2 0-14,0-6 56,0 2 14,0 5 56,0 1-38,0 0-1,-1 2-43,5-9 31,-8 17-127,0 1-73,2 2-18,-5 8-7,5-10-101,-5 10-70,0 0-328,8-4-121</inkml:trace>
  <inkml:trace contextRef="#ctx0" brushRef="#br0" timeOffset="301671.3931">31102 9663 326,'0'0'521,"-1"13"-52,1-13-85,-4 14 3,2-5-51,2-9-40,-8 27 190,6-18-297,2-9-35,-4 18-31,1-9-20,3-9-21,0 17-11,0-17-16,4 13-9,-4-13-10,8 14-6,-8-14-6,11 12-8,-11-12-9,15 7-12,2-4-13,-17-3-1,18-1 1,-7-2-7,-1 1-4,0-2 1,1-4 3,-2-1 3,-2 2 7,0 0 33,1 1 32,-2-3 14,-1 3 9,2 0-2,-7 6-3,11-13 18,-11 13-61,6-7-9,-6 7-4,0 0-2,0 0-10,10-2 9,-10 2-5,0 0 1,7 5 0,-7-5-3,0 0 3,7 10-9,-7-10 11,0 0 1,2 4 0,3 4-5,-5-8-2,0 0-11,10 2-13,-10-2-9,14-5-1,-14 5 2,17-5 7,-8 1 4,3 2 2,-2-2 3,-10 4 7,19-4-5,-19 4 5,21-3-6,-21 3 6,14 0 8,-14 0-5,13 4-25,-13-4-38,11 8-87,-11-8-37,13 9-72,-5-4-57,0 0-101,2-1-450,2 2-424</inkml:trace>
  <inkml:trace contextRef="#ctx0" brushRef="#br0" timeOffset="302190.3204">32063 9736 196,'0'0'784,"15"-3"-188,-15 3-138,0 0-65,6 6-79,-6-6-35,-1 11-43,1-11-22,-1 14-29,1-14-25,0 18-31,0-18-23,4 29 47,-2-20-96,-2-9-9,5 17-9,-1-8-9,-4-9 1,7 13-2,-7-13-4,8 7-3,-8-7-2,8 5-2,-8-5-10,0 0 2,15-2-2,-15 2-3,16-18 2,-9 7-10,0 0 7,1-3-9,1-5 7,2-2-7,0-4 8,6-9-27,2-1 1,4-5-29,6-6-4,1 0 13,0 1 1,2 3 25,-7 11 23,20-23 19,-28 34-16,-4 6-6,-3 7 6,-10 7 5,10-6 42,-10 6 23,-2 14 25,-6 0-8,-4 10 11,-7 8-26,-2 5 14,-7 11-26,1 0 8,-2 4-15,-24 50 7,29-53-35,7-7-18,1-1 6,3-1-15,-1-3 24,3-1-34,2-5 24,2-2-30,1-7-21,2 0-63,0-3 13,2-4-38,-1-3-2,2-1-7,-1 5-172,2-16 134,0 0 22,-3 10 13,3-10 35,0 0 5,-6-11 41,1 4 20,1-5 51,-1-2 103,0 0 80,1-1-7,1-1 58,0 0 7,-1 0-11,0-11 167,4 14-258,4-1-40,3 1-18,6-1-31,5 1-13,7 0-33,10 1-72,9 1-78,6 3-90,4 0-116,1 6-105,3-1-192,-2 1-745,-3-1-972</inkml:trace>
  <inkml:trace contextRef="#ctx0" brushRef="#br0" timeOffset="303229.9075">11139 11950 190,'11'-4'544,"-11"4"-86,0 0-170,12 4-1,-12-4-112,3 10 35,-3-10-59,-3 20 69,-1-7-55,-2 4 49,-2 0-41,1 1 2,-3 0 6,0-1-17,-2 0-32,1 0 23,-2 0-39,2-1 10,-2-1-51,2-1 16,1-1-46,-9 6 49,12-11-28,7-8 11,-11 12 35,11-12-46,0 0 5,0 0-60,-8-5 20,11-4-41,3-4 22,4-6-18,2-5-31,3-2-19,3-6 34,1-5-46,28-47 0,-20 40 68,-3 7-37,0 4 18,0 2 5,-2 4-4,-3 7-1,-4 5 1,2 4 5,-5 6 9,1 4 30,-2 3 16,2 5 12,0 6 0,-2 4-9,14 29 60,-14-19-88,0 2 0,-1 0-3,0 2-3,0-1-11,-5-1-59,3 2 8,-3-2-63,-2-4-19,0 1-37,-3-1-4,0-4-93,0-1 4,-3 0-82,-5 13-338,3-20 331,-3-1 27,0-3-275,-3-3-114</inkml:trace>
  <inkml:trace contextRef="#ctx0" brushRef="#br0" timeOffset="303444.9374">11332 12290 924,'-17'-5'231,"3"-1"52,1-2 50,-1-1 48,3 1 15,-11-11 356,14 9-404,0-1-38,6 2-48,-2-2-53,4 11-51,0-19-33,4 7-25,2 2-22,4-2-17,7 0-24,1 1-43,3 2-75,6-3-44,2 5-141,38-5-444,-34 7 280,1 0-31,3 2-452,-5-2-482</inkml:trace>
  <inkml:trace contextRef="#ctx0" brushRef="#br0" timeOffset="303639.9922">11931 11984 566,'12'-8'409,"-12"8"-14,0 0-117,0 0 44,0 0-35,-6-8 42,6 8-60,-17 4 42,4 3-76,1 1 34,-6 2-82,0 3-11,-2 3-33,1 1-22,4-2-26,0 0-19,2 2-18,3-2-38,0 2 23,2-1-35,4-4 12,3 1-57,-1-1-6,4-2-39,2-3-50,5 2-59,12-2-365,-3-6 241,1-2-26,2-1-4,2-3-2,6-6-58,-3 0-165,9-6-82</inkml:trace>
  <inkml:trace contextRef="#ctx0" brushRef="#br0" timeOffset="303840.7674">12278 11836 161,'17'-20'637,"-6"2"-21,0 3-135,-2 3-17,0 0-174,-2 4-11,-7 8-110,9-7 21,-9 7-70,0 0 44,2 13-41,-6 1 50,-6 25 47,4-9-161,-3 1 30,0 4-58,-1 2-4,2-5-10,1 0-8,-1-2-26,0-1-31,1 1-15,1-3-23,-1-3-59,3-3-1,-3-2-85,3-3-42,-5 9-315,5-16 244,-1-1-411,5-8-267</inkml:trace>
  <inkml:trace contextRef="#ctx0" brushRef="#br0" timeOffset="304409.9071">12047 12138 607,'-8'-10'560,"0"1"-7,2 2-114,6 7-20,-9-12-123,9 12-3,-6-12-109,6 12 7,-3-10-90,3 10 28,4-10-73,3 3 37,4 0-72,23-8 33,-11 6-11,5 1-59,2 0 50,0 2-45,-3 1 40,-1 3-56,1-1 56,-5 2-61,-1 1 58,-1 1-59,-2 3 60,0-1-47,-5 4 91,1-1-39,-3 1 66,-4 1-33,2 3 18,-2-1-2,-3-1-11,0 1-12,1 0-10,0 0-40,-2-1 29,1 1-35,2 0 23,-2-2-25,3 1 53,0-2-61,2 0 20,12 3-99,-10-5 16,2-2 21,1-2 6,-1-2 7,1 0 3,1-4 9,1 0 4,-2 0 5,0-3 1,-1-3 7,-3 1-5,0-2 39,-2-1-41,-1 2 48,-2-11-18,0 13-35,-5 9 46,4-15-81,-4 15 21,0-12-86,0 12 22,3-10-83,-3 10 38,0 0-58,6-9 59,-6 9-95,8-3 1,-8 3 47,15-3-20,4-3-132,-7 3 212,-1 1 42,0-1 40,5-1 35,-3-1 9,1 1 92,-1-1-30,-1 1 111,-3 1-29,0-1 94,-9 4-34,15-7 59,-15 7-67,9-3 42,-9 3 157,0 0-213,0 0 4,-6 10-4,1-4-25,-1 3-23,-2 0-13,0 1-10,-1 2-23,3 0-18,0 0-29,-2 0 13,5-2-29,-1 0 15,2 0-18,-2 7 15,4-17-9,4 14-24,-4-14 21,6 7-34,-6-7-3,13 4-42,-13-4 27,21-2 5,-10-2 1,5 0 1,-3-2 0,1 0 5,-3 0 0,3-2 2,8-6-9,-13 9 14,-2 0-2,-7 5-4,13-7 3,-13 7 3,0 0 1,0 0 4,12 3 0,-12-3 0,0 0-19,-2 14-32,2-14-31,0 0-22,0 15-47,0-15-205,2 13 160,-2-13-89,0 0-41,9 5-6,-9-5-8,14-4-3,-14 4 14,17-9-21,-6 1-163,-1 0-21</inkml:trace>
  <inkml:trace contextRef="#ctx0" brushRef="#br0" timeOffset="304620.1792">13131 11962 628,'13'-23'65,"0"-1"31,-1-2 120,1 2 96,-3 3 100,0 3 125,-5 4-61,1-1-43,2 3-76,-2 0-112,-6 12-21,9-11-26,-9 11 15,0 0-6,5 9-30,-5-9-35,-1 22-28,1-5-18,-4 4-45,0 3-83,2 1-148,0 2-123,1 4-82,-3-4-200,4-1-581,-2 2-781</inkml:trace>
  <inkml:trace contextRef="#ctx0" brushRef="#br0" timeOffset="304979.8511">14688 11991 115,'2'-13'456,"-2"0"-16,-2 2-95,2 11 42,0-24-31,-4 2 437,2 12-378,-1 1-82,3 9-64,-5-14-58,5 14-49,0 0-33,0 0-8,0 0-7,-15 12-6,11 2-8,-1 7-6,-1 1-17,0 3-16,2 6-12,-5 30-8,7-30-66,0 3 23,0-5-53,-2 0-35,3-4-38,-2 1-36,1-3 12,2-2-81,-2-4 25,1 0-73,0-1 45,1-3-53,-2-2 75,2-11-50,-1 15 2,1-15 12,0 0 27,-6 7 37,6-7 44,-4-7 47,4 7 133,-5-12 178,2 3 52,1-9-651,0-4-184</inkml:trace>
  <inkml:trace contextRef="#ctx0" brushRef="#br0" timeOffset="305199.7039">14621 11961 1516,'6'-18'192,"12"-13"187,-6 17-207,-1 3-21,3 0-55,-3 4 49,1 1-68,0 3 44,-12 3-69,19-2 45,-19 2-55,17 5 53,-10 3-40,-1 3 60,1 0-64,-4 3 39,-1 19 5,-2-16-82,-4 1 50,0 3-60,-4-2 47,3 1-67,-3-1-8,-1-1-112,0-2-61,2-2-63,0 0-57,0-4-59,1-2-366,-1 1-250</inkml:trace>
  <inkml:trace contextRef="#ctx0" brushRef="#br0" timeOffset="305580.1233">14877 11988 111,'10'-5'684,"0"1"-234,1 1-53,0 0-113,-11 3-2,22 0-104,-22 0 20,22 6-92,-12-3 25,2 4-70,8 11 100,-11-8-68,-1 0-65,-1 0 54,-2 1-49,-3 0 69,0-1-36,-2-10 75,0 22-33,-2-13 6,2-9-10,-6 17-4,6-17 2,-7 15 9,7-15 5,-6 11 7,6-11-49,-8 6 22,8-6-42,0 0 14,0 0-42,0 0-78,-9-6-50,9 6 60,6-14-60,0 4-41,2-2-68,2-4-30,4 2-17,-2-2 97,16-8-61,-16 15 139,0 3 76,-3 2-39,-9 4 86,18 0-38,-18 0 54,14 7-45,-8 0 75,-2 1-9,1 2 43,-3-1-62,1 1 8,-3 3-1,0-13-10,4 30 28,-4-30-53,2 18-2,-2-18-5,3 14 4,-3-14 17,2 11 27,-2-11 12,6 8 2,-6-8-36,0 0 21,17-3-13,-17 3 32,17-9 29,-9 2 12,8-11 177,-10 8-103,0-1 6,-1-3-127,-1-2-205,0 0 19,-1 1 38,-3-1 25,2 5 2,-2-1-51,0 12-107,0-21-62,0 21-176,-2-14-84,2 14-637</inkml:trace>
  <inkml:trace contextRef="#ctx0" brushRef="#br0" timeOffset="306260.3504">15560 11855 468,'2'-12'524,"1"-2"-26,0-1-101,0-1 2,0 1-113,1 0 25,-2 2-68,0 1-16,3 1-30,-2 1-40,-3 10-37,4-17-30,-4 17-17,0 0 69,0 0-47,0 0 7,2 14-12,-5 2 4,-1 0-15,-3 5-8,1 1-13,1 0-9,-1 1-7,1-2-11,0-1-5,1-2-8,2-1-3,0-2-5,1-2 1,1-1-1,1-1-2,2 1-2,2-2-4,2-2-26,4-1-22,0 0-23,4-2 1,-2-1 9,2 0 59,-1 1-55,0 0 53,-3-1-50,0 2 57,6 5-34,-10-4-4,-7-7 28,7 15 7,-7-15 19,2 11 12,-2-11 25,-6 14 19,1-6-22,-1-1 10,-1 0-36,-1-1 23,1-1-36,7-5 24,-10 10-41,0-5-64,10-5-39,0 0-73,0 0-60,-14-2 36,14 2-83,2-13-82,1 2-737,2-2-718</inkml:trace>
  <inkml:trace contextRef="#ctx0" brushRef="#br0" timeOffset="306460.0186">15902 11701 389,'12'-14'634,"2"0"-161,-2 5-98,-3 5-9,-9 4 0,15-1 8,-8 6-8,-2 4-22,4 21 252,-8-11-353,1 4-46,-2 3-32,-2 0-34,0 0-26,-1 2-19,0 3-19,0-1-61,1-5-78,-1-1-70,0-3-60,1-2-37,1-1-9,-1-2-54,1 9-409,1-25 353,4 18-102,-4-18-347,8 9-334</inkml:trace>
  <inkml:trace contextRef="#ctx0" brushRef="#br0" timeOffset="306699.7753">16103 11993 95,'0'0'811,"10"-5"-252,-10 5-45,0 0-125,9-7-13,-9 7-94,0 0 21,9-5-92,-9 5 20,0 0-87,10-5-18,-10 5 99,11-5-131,-11 5-18,17-4-23,-9-1-7,1 0-7,3 0-2,-3 0-6,2-2-5,0 0-5,-2-2-9,0-1-13,1 2-16,-4-2 1,0 1 6,1-10-7,-7 19 18,1-12 7,-1 12 10,-6-11 25,6 11 11,-13 0 8,2 3-1,0 2-4,-4 4-13,1 2-9,-3 1-8,2 2-4,0 1-5,2 1-3,-8 18-146,12-18-32,4 0-60,1-2-80,3-2-92,1-1-22,1 0-43,1-2-484,3-1-525</inkml:trace>
  <inkml:trace contextRef="#ctx0" brushRef="#br0" timeOffset="307170.0588">16382 11986 971,'4'-8'553,"-1"-2"-31,-1-1-144,2 1 15,-1-2-95,1 1 0,-1 1-104,2-1 17,-1 1-62,0 1-12,0 0-31,-4 9-28,7-14-18,-7 14-9,12-8-6,-12 8-6,0 0-5,15 4-2,-15-4 46,11 9-31,-5-3 5,0 4-8,-1-1 2,-1 1 9,-2 3 15,1-3-22,-1 1-6,-1 1-7,2 0 3,-1 7 16,-2-19-32,2 15-4,-2-15 2,2 12 0,-2-12 1,3 10-2,-3-10-20,0 0 16,9 4-2,-9-4-2,10-2-3,-10 2-15,14-7-2,-14 7-17,24-13-31,-24 13 31,12-6-20,-12 6 30,14 0 0,-14 0 8,10 5 10,-10-5-4,8 7 3,-8-7-1,6 12-4,-6-12 2,3 13 0,-3-13-1,3 11 2,0-2 3,-3-9 4,0 0 1,6 10 0,-6-10-1,11-3-1,-1-1-3,-2-1 2,4-4-2,2 1 0,1-2-3,3 1-2,-2-1-2,1 3-1,-3 1-1,12-1-10,-26 7 9,23 1 13,-14 4-14,1 2-56,-1 3-95,-2 2-71,1 2-78,1 1-101,-3 2-84,-1 0-575,-1 1-686</inkml:trace>
  <inkml:trace contextRef="#ctx0" brushRef="#br0" timeOffset="307460.0582">14006 12837 553,'-15'8'494,"1"-3"-72,-1 1 122,15-6-338,0 0 51,13 8-70,6-8 92,8 0-50,19-5 59,12 0-13,19-6 7,14 1 7,27-5 1,11-2-36,10 3-27,9-1-24,9 3-40,167-7 13,-163 16-263,-6 0-205,-8 1-383,-10 3-85,-9-6-438,-32-2-807</inkml:trace>
  <inkml:trace contextRef="#ctx0" brushRef="#br0" timeOffset="310629.9784">7556 10842 762,'-9'-7'1130,"9"7"-663,-8-7-70,8 7 14,-7-6-32,7 6-12,-6-7 1,6 7-47,0 0-22,-7-7-49,7 7-46,0 0-45,0 0-27,0 0-41,-2-9-9,13 6 20,2 0-63,6 0-6,6-1-6,9 0-5,4 0-5,9-2-34,0 1-11,2-1-50,-1 0-12,-1 0-51,0 0-3,-4 2-72,-6-2 4,-4 3-6,20-3-177,-32 4 239,-4-1 21,-1-1 25,-3 3 14,-3-3 11,-10 4 25,10-9 5,-10 9 14,0 0 71,-1-15-37,1 15 65,-9-10-15,9 10 125,-13-12-32,3 3 151,10 9-157,-7-10-21,7 10-26,-8-6-24,8 6-39,0 0 9,0 0 4,0 0-14,0 0-3,0 0-3,18 4-30,-8 4 31,2 1-26,0 3 29,13 13-14,-15-11-13,0 2 30,-3-1-27,-3 2 21,-3 0-56,-4 3-51,-2 2-100,-9 5-62,-5 4-219,-9 1-180,-12 3-381,-8-3-648</inkml:trace>
  <inkml:trace contextRef="#ctx0" brushRef="#br0" timeOffset="311190.0669">6126 11295 267,'0'0'536,"-7"-9"-18,7 9-113,-10-9 23,10 9-106,-11-8 7,-4 3 167,15 5-320,-19 1 46,3 6-62,-2 3-3,-6 6-4,-5 8-9,0 5-22,0 1-51,1 4 15,3-1-16,1 4-16,6-3-13,2-1-9,5-3-6,-1 23 11,9-31-137,6 1-11,0-2-119,4 0-31,2-4-91,3-2-96,0-5-82,1-3-357,3-1-445</inkml:trace>
  <inkml:trace contextRef="#ctx0" brushRef="#br0" timeOffset="311784.8219">6159 11595 194,'0'0'792,"7"-15"216,-7 15-660,0 0-85,0 0-51,0 0-34,0 0 30,-2 15-71,0-6 25,2-9-88,-3 20 42,5-9-71,-2-11 42,2 21-69,2-10 49,0 0-64,9 7 48,-5-11-3,2-2-60,2-3 50,-1 1-62,3-2 56,-1-1-68,-2-2 53,2 0-58,-2-3 62,-2 0-50,1-2 54,-4 0-57,-1-3 55,-1 1-56,-4-12-5,-1 10 71,-2-1 16,0 2-14,-2 1-5,1-2-8,0 3-14,-2 0-37,6 8-42,-8-12-42,8 12-29,-8-7-2,8 7 3,0 0 7,-12-3 5,12 3-128,0 0 146,0 0 15,-10 2 16,10-2 15,0 0 16,0 0 3,0 0 16,0 0 25,0 0 39,0 0 16,0 0 6,0 0 12,0 0 14,5-11 5,3 4 116,-8 7-92,8-7-11,-8 7-12,9-6-16,-9 6-18,13-6-11,-13 6-7,15-2-4,-15 2-10,19 1-1,-9 2 2,1 1-4,2 2 1,0 1-4,8 9 66,-11-8-78,-3-2 52,1 2-58,-1 0 60,-1-1-50,-6-7 58,10 12-52,-10-12 63,8 11-33,-8-11 46,6 8 31,-6-8 22,0 0 14,8 7-4,-8-7 50,7-7-139,-7 7-50,10-17 12,-3 4-28,-1-1 22,2 2-30,1-2 25,-2 1-22,1 2 19,-2 1-32,3 2 20,-3 2-22,2 1 24,-8 5-23,16-3 26,-16 3-26,14 4 32,-6 2-41,-1 1-18,1 4-85,-3 1-35,2 2-65,-4 0-50,2 1-167,-2 1-127,-1-1-396,-2-2-565</inkml:trace>
  <inkml:trace contextRef="#ctx0" brushRef="#br0" timeOffset="312909.7979">6838 11494 533,'0'0'293,"3"-9"-39,-3 9-25,3-11-20,-3 11 4,3-14-1,-3 14 19,2-13 62,-2 13-70,0-15 40,0 15-74,0-13-8,0 13-5,-3-12-14,-2 3 89,5 9-160,-6-8-19,6 8-17,-13 0-12,3 6-7,-1-1-8,-2 4-1,-2 3-2,1 3-23,-1 4 24,1-2-7,0-1-4,3 1-4,0-1-2,-6 15 1,12-17 8,0-2-11,0 1-3,2-4-10,3-9-20,-1 17 39,1-17-60,2 14 54,-2-14-69,9 8 59,-9-8-60,0 0 12,15 0 11,-15 0 5,14-7 14,-7 1 1,-1 0 4,0-4 2,2 0-12,-2-2 22,-1-1 6,0 0-4,0-2 19,-1 3 33,2-2 17,-3 3 8,1 1 9,-2 1 3,2 0-3,1-6 4,-5 15-79,4-12 19,-4 12-14,0 0-5,6-8-3,-6 8-29,0 0 44,8 9-30,-8-9 32,6 19-26,-2-6 14,1 2-23,-1 0 28,2 2-1,3 16 16,-5-16-21,1 1-1,0-4-10,1 1 1,-1-2 0,0 0-2,1-1-9,-1-2 1,-2-2 0,4 1 5,-7-9 7,7 12 5,-7-12 3,9 4-3,3-8-41,-12 4 12,13-11 5,-6 2 2,-1-2 2,2-1 1,-3-3 30,1 0-99,-1 0 8,0-2 41,0 1 40,1 2 12,0-1 11,-3 3-5,1 2-1,3-9 11,-7 19-37,5-14-10,-5 14-1,6-11 5,-6 11 5,0 0 0,0 0 1,0 0-26,14 3 29,-14-3-25,6 10 33,-6-10-27,10 13 28,-6-4-3,6 5 6,-10-14-9,9 14-4,-9-14 2,11 12-2,-11-12-6,12 10-11,-12-10-9,14 7-11,-14-7-17,15 1-15,-15-1-11,21-3 4,-10-2 12,1-1 13,10-9-11,-10 5 41,-3 0-1,1-2 0,0 0-5,-1-1 30,-1-1 27,0 0-58,0-1 60,-1 1-58,-2 0 57,-1 2-50,-2 1 80,1 1-34,-3 10 71,5-25 31,-5 25-112,0 0 49,-2-13-68,2 13 47,0 0-56,-10 3 0,10-3 4,-7 11-3,3-3 4,4-8-1,-5 17 2,5-17 0,-6 18 1,6-18-24,-4 26 8,4-26 26,0 16-22,0-16 29,2 14-3,-2-14-2,4 13-5,-4-13 3,5 8-21,-5-8 30,6 7-24,-6-7 32,0 0-35,13-3 33,-13 3-22,0 0 48,13-7-26,-13 7 40,6-7-27,-6 7 44,0 0-21,5-10 34,-5 10-34,0 0 27,-1-11-26,1 11 21,0 0-40,-8-5 12,8 5-35,0 0 20,-21 16-7,16-6-27,-2 0 18,1 2-26,-1 1 21,3 0-27,0-1 23,1 0-4,2 1-7,0-2-16,1 2-17,2-4-16,0 3-27,1-3-35,1-1-32,9 8-186,-7-11 150,2 0-101,-1 1 5,-7-6-81,19 5 1,-19-5-28,18 0-456,-18 0-380</inkml:trace>
  <inkml:trace contextRef="#ctx0" brushRef="#br0" timeOffset="313219.745">7451 11506 222,'0'0'527,"0"0"-91,4-13-47,-4 13-25,2-10-18,-2 10-27,2-10-15,-2 10-38,3-9-40,-3 9-41,6-9-44,0 2 57,-6 7-120,11-5-15,-11 5 4,14 1 12,-14-1-55,19 7 26,-10-3-23,-1 2 44,2 1-29,-3 1 9,1 1 43,-3 0-21,0-1 14,0 1 42,0 9 140,-5-18-128,3 14 11,-3-14-19,2 12 46,-2-12 15,0 0 14,0 12-19,0-12-38,0 0-34,0 0-36,-1-12-83,3 3-9,1-8-89,3-7-100,16-44-683,-6 28 255,3-2-187,5-5-460,-1 8-882</inkml:trace>
  <inkml:trace contextRef="#ctx0" brushRef="#br0" timeOffset="313960.1916">6887 12622 537,'0'0'590,"0"-13"-126,0 13 27,0 0-103,0-15 5,0 15-111,0 0-8,0-5 45,0 5-237,5-8 33,-5 8-37,8 12 43,-1 0-60,1 5 33,1 2-62,1 6 44,1 3-59,0 0 44,1 0-58,-3 0 0,1-1-14,-3 1-14,3-2-20,-4-3-24,-1-1-30,0-1 17,-3-4-93,1 0 17,0-1-82,-1-4 47,-1 1-53,-1-13 62,-3 14-18,3-14 72,-6 8-11,6-8 33,0 0 28,-20-13-9,11 4 111,2-9-53,-2-3 62,0-6-60,0-4 60,3-3-31,2-1 103,0-1 26,3-1 4,2 2-34,1 2 69,2-1-62,3 5 39,0 0-75,12-10 66,-9 22-59,2 7-66,-2 2 55,0 4-42,-10 4 54,22 4-48,-14 2 62,2 3-66,-3 3 59,-1 1-55,-2 1 56,-1 3-61,-2-2 46,-2 3-57,-3 14 48,0-16-15,1-2-62,0-2 40,-1-1-73,1-1 36,-1-2-93,4-8-10,-6 9-161,6-9-22,0 0-26,0 0 11,-5-13-16,5 13-14,1-26-282</inkml:trace>
  <inkml:trace contextRef="#ctx0" brushRef="#br0" timeOffset="314715.1064">7115 12351 543,'10'-26'582,"-4"4"-1,0 2-121,1 2-46,-1 4-149,4-7 140,-4 14-225,-6 7-45,0 0 103,21 7-48,-11 3-55,0 5 10,1 6-27,1 5-24,0 1-19,1 8 34,0 1-36,-1-3 27,0 2-55,-2-4 23,9 25 8,-12-30-66,2-3-2,-1-2-3,-2-5 5,-1 0-3,3-2 1,-4-2 4,1-2 5,-5-10 5,9 12-1,-9-12-6,0 0 3,18-3 18,-10-2-30,10-14 19,-9 9-27,0 0-6,-3 3-2,1-2-11,0 3 4,-7 6 0,12-9-1,-12 9 4,13-2-3,-13 2-12,14 0 29,-14 0 0,15 5 2,-15-5-4,15 7-29,-6-4-5,0 3-54,-9-6 10,15 7-73,-15-7 32,19 4-68,-19-4 46,17 2-57,-17-2 65,20-2-25,-11-1 66,1-3-51,0-3-8,0 1-12,8-18-29,-12 14 158,1-5-47,-1 1 85,-2-1-33,-2 1 96,-1-2-35,1 1 64,-2 3-34,0 1 46,-2 0 20,2 13 0,-1-21-18,-1 11-2,2 10-28,-6-19 30,6 19-48,0 0-6,-11 3-5,11-3 36,-6 12-65,6-12 46,-4 19-64,4-19 48,-3 19-57,5-7 46,-2-12-52,1 20 51,-1-20-56,4 17 58,0-3-20,-4-14-34,7 10 57,-7-10-53,13 5 55,-13-5-59,14-1 52,-4-3-48,-3-2 21,4-1-39,-2-3 7,1-3-48,-4 0 59,2-1-60,-3-3 11,6-14-46,-7 16 81,-2 1 21,1 4 14,-3 10-2,0-19-2,0 19-3,-1-13-3,1 13 2,0 0-2,-6-7-4,6 7 3,0 0 1,-3 12 51,3-12-43,-3 27 7,3-16 19,0 2-59,1 0 54,1 1-56,0 0 56,2 1-54,0-3 51,1 2-48,1-1 56,3 1-56,0-2 49,0 1-59,2 1 71,1 2-71,10 14 44,-11-13 22,-1-1-49,-2-3 67,-1 3-21,-2-2 76,-1 1-32,-3-2 53,0 1-63,-2-3-4,-2 0-10,1 0-6,-1-1-8,-2-2-4,5-8-9,-16 17-44,16-17-63,0 0-36,-17-2-130,11-3-30,0-4-117,2-2-80,1-4-73,1-4-333,1-5-440</inkml:trace>
  <inkml:trace contextRef="#ctx0" brushRef="#br0" timeOffset="314995.0006">7929 12468 573,'8'-10'625,"-2"0"-186,1 5-31,-7 5-127,10-11-4,-10 11-93,15-6 33,-15 6-68,14-3 41,-14 3-71,24 3 176,-24-3-130,19 3-53,-19-3 42,18 2-47,-18-2 47,17 1-50,-17-1-3,18-2-15,-7 0-11,0-3-14,-3-2-13,4 1-4,-3-3-8,0 1-8,3-11-19,-8 10-28,0-2 28,-2 0-26,-2 0 26,0 11-20,0-22 69,0 22 10,-2-17-12,2 17-14,-2-13-16,2 13-11,0 0-8,0 0-21,0 0 29,-15 13-17,13-4-13,1 1-28,-1 3-36,4-1-56,-1 2 21,0 3-78,2-2-2,2-1-89,-2 1 26,1-1-45,1-1-76,-1 0-53,0-2-467,-2-1-463</inkml:trace>
  <inkml:trace contextRef="#ctx0" brushRef="#br0" timeOffset="315249.8227">6920 13359 738,'-12'10'548,"4"-2"-138,1-1-76,7-7-24,-4 10-79,4-10 49,16 0-81,6-5 44,15-7-61,11-5 68,15-5-48,10-7 43,21-6-49,5-2-47,7-2 6,6 0-40,0 1 3,0 4-18,-4 0-19,-5 4-14,-22 7-62,-4 3-133,-7 3-158,-19 5-147,-5 2-220,21-8-2404</inkml:trace>
  <inkml:trace contextRef="#ctx0" brushRef="#br0" timeOffset="331014.8068">403 2008 224,'0'0'326,"0"0"-70,0 0-34,0 0-78,0 0 27,0 0-58,0 0 29,0 0-50,0 0 21,0 0-40,0 0 25,0 0-42,0 0 12,0 0-32,0 0 3,0 0-4,0 0 2,0 0-2,0 0-25,0 0 16,0 0-13,0 0-4,0 0-12,0 0 30,0 0-35,6 9 14,-6-9-14,-4 9 30,4-9-24,-3 14 13,1-5-16,-2 2 11,-2 18-4,1-14-12,1 2 22,-1 2-17,0 3 11,-2 0-3,1 1 13,0 3-5,-2-3 3,2 6 1,-1 0-13,0-1 5,0 2-2,1-1-2,1 1 12,-6 32 34,7-30-41,-2-1 30,2 1 7,-2-1-4,1 1-1,1 0-9,0-1-1,-2 0-15,0 1 0,1 0 4,-1 0 2,2 0 1,-1 0-6,-2-2-7,2 0 5,-1 1-11,1-2 17,-1 1 3,1 0 20,5 2 0,0-1 25,0 5-18,0-4-1,0-2-9,0 2-11,0 4-2,0-5-3,0 5-3,0-4 5,0 35 28,0-35-26,0 4-8,0 1-6,0-1 3,0 0-8,0 3 9,0-1 25,0-1 5,0 0-7,0 0-3,0 0-8,0 1-5,0-3-2,0 1-3,0 33 7,0-36-15,0-1-14,0-3 17,0-1-10,0 4 28,0-3-4,0-1-5,0 0-4,0 1-4,0 0-5,0 5-2,0-1 0,0-6-16,0 2 16,0 32-10,0-35-3,0 6 19,0-3-21,0-3 18,0 1-20,0 1 23,0-1-23,0 3 19,0-3-15,0 1 19,0 1-15,0-1 9,0 0-20,0 0 24,0 30-6,0-30-13,0 2 17,0 0-18,0 6 20,0-2 22,0-2-4,0 2-7,0-3-2,0 3-74,0-3 80,0 3-74,0-5 80,0 5-76,0-7 80,0 36-41</inkml:trace>
  <inkml:trace contextRef="#ctx0" brushRef="#br0" timeOffset="337834.858">1207 12850 256,'0'0'258,"0"0"-11,0 0-55,0 0 5,0 0-47,0 0 6,0 0-39,0 0 12,0 0-29,0 0 6,0 0-30,0 0 12,0 0-39,0 0 17,0 0-16,0 0 5,0 0-17,0 0 17,0 0-11,0 0 13,0 0 49,0 0-62,0 0 15,0 0-8,0 0 7,0 0-5,0 0 3,0 0-9,0 0-1,0 0-8,0 0-6,0 0-1,0 0-4,0 0-7,0 0-4,0 0 0,0 0-11,0 0 0,0 0-3,0 0-17,0 0-21,0 0-25,0 0-43,0 0-19,0 0-73,0 0-2,0 0-54,5 5-55,-5-5-290,0 0-111</inkml:trace>
  <inkml:trace contextRef="#ctx0" brushRef="#br1" timeOffset="346660.3055">1203 2044 202,'0'0'187,"0"0"-51,0 0-27,0 0-26,0 0-20,0 0-7,0 0-11,0 0-11,-11 1-6,11-1-9,-3 9 42,3-9-27,0 0 3,-2 15 24,2-15-54,0 18 61,0-6-54,0 1 60,-2 3-51,2 5 56,-2 2-53,1 1 35,-2 7-45,0 5 5,-1 3 12,-8 51 31,7-42 15,-1 0-47,-1-1 40,-2-1-51,3 0 50,-1-1-47,0 1 0,0 0 21,2 0-10,-1 0 7,2 0-12,-1 1 13,1 2-19,-1 0 17,0 2-7,1-1 0,0 2-11,-1-1 0,-1 2 1,2 0-1,-2-1-5,-1 1-2,1-1-22,-1 2 22,0-4-20,1 2 19,-1-2-12,0 1 19,-1-1-18,-6 50 51,7-49-22,1-2-17,-2 1 13,1-3-21,1 1 13,0-1-22,-1-1 17,2 1-10,0-3 13,1 0-10,-1 1 2,3-1 1,-2 0 2,2 1-2,0 42 22,1-43-26,1-6 12,0 1-13,1 5 12,-1-1-17,2 3 15,0-3-13,2 1 13,-3-7-2,3 6-2,-2-6-8,0-1-1,2 0 1,-2-2-1,4 36-3,1-35 10,-3 5-1,2-6-2,-1 0 4,-1 0 1,4 0-12,-2 0 6,0 4 5,-1 2-7,3-3 11,-2-2-6,1 3 28,-1 3 5,0-2-7,6 41 18,-7-40-28,1 0-22,-1 1 23,-1 1-16,-2-7 22,4 9-5,-4-8-6,0 6-2,0-4-4,2 5 1,-2-6 6,0 6 3,-1-4-3,1-2 1,0 52 27,-2-43-25,2-3-19,-2-4 14,0 0-19,0 4 20,-2 1-18,0 2 19,2 0-17,-3 1 18,-1 2 5,0 1 12,-2 1-12,0-1 1,0 2-21,-3-2 18,4 2-23,-4-2 10,0 2-11,3-1 13,-3 0-12,1-1 10,0 3-9,1-1 17,1-1-12,-4 1 14,3-1-21,-1 0 13,1 0-12,-3 8 19,-7 44 3,10-55-22,-2 4 9,0-2-14,0 11 7,-2-2 6,4-6-5,-1 7-2,1-9-8,0-1 13,2 3-10,-1 0 9,3 0-13,-3-1 5,4 0-8,-4 51 0,4-52 4,-2 2 12,2-3-11,0 3 7,1-2-6,-3 3 9,4-2-14,-4 0 14,4 1-14,-4 3 14,3-3-16,-4 0 12,3 0-11,-2 2 9,-1 53 1,1-53-17,-1 8 24,1-7-12,-3 7 14,4-10-16,-1 0 13,2 2-19,-4 0 11,4-2-9,-3 2 8,3-4-7,-1 4 8,-2-1-3,1 1 12,-2 55-4,3-53-14,-3-4 15,4 2-4,-1-1 1,1 0-2,-5 2-13,7 0 14,-5 8-9,1-9 4,2-1-4,0 3 12,-3 7-9,1-9 12,1-2-14,-4 59 15,5-58-10,-2-2-4,2 1 2,-1-2 0,1 2 2,-2-1-14,2-1 9,0-1-5,2-2 16,0 1-16,0 0 18,-3-1-1,3 1 4,0 1 2,0 0 13,3 0-6,-3-1-5,2 1 1,-2-2 4,2 1 2,-4 1 1,6-4-12,-6 2 27,4-2-11,-2 1 4,0-2-11,0-6-1,2 5-13,-2-8 7,2 34 10,0-35-5,-3 0 10,2-3-1,-1-4-5,0-2-6,-1 0 6,2 0 8,-2-2 3,2-4 1,-2 0-3,2-2-7,-2 0 14,2-2-1,2 1 7,-1 10 14,-2-15-49,2-1 20,-2 2-18,4-3 8,-3 0-14,-1-10 12,4 19-20,-1-10 19,-3-9-44,0 13 44,0-13-15,4 12 11,-4-12-9,3 10 7,-3-10 7,2 12-5,-2-12 22,0 0-28,0 0 33,2 12-23,-2-12 19,0 0-31,0 0 32,0 0-31,2 11 24,-2-11-29,0 0 22,0 0-26,0 0 22,0 0-34,0 11-62,0-11 15,0 0-52,0 0-45,0 0-37,0 0-40,0 0-29,0 0-11,0 0-38,0 0-40,-5 5-51,5-5-468,0 0-425</inkml:trace>
  <inkml:trace contextRef="#ctx0" brushRef="#br1" timeOffset="346975.6799">502 13508 627,'-7'-8'424,"7"8"-86,0 0-41,0 0-51,0 0-30,-3-9-38,3 9-26,0 0-29,0 0-12,0 0-12,0 0-12,0 0-13,0 0-9,0 0-14,3-8 27,-3 8-49,0 0 5,0 0 33,9 7 7,-9-7-37,9 10 23,-2-2-3,1 2-11,2-1-9,-1 3-5,2 0-5,0-2-1,0 4-7,0-1-3,14 14 4,-11-13-51,-1-2-22,-1 0-58,-3-4-19,3 3-46,-1-1-69,-1-3-12,1 1-47,-1-1-91,1-5-250,-11-2-154</inkml:trace>
  <inkml:trace contextRef="#ctx0" brushRef="#br1" timeOffset="347209.9301">992 13409 405,'0'0'808,"9"-10"-180,-9 10-109,0 0-109,4-10-70,-4 10-51,0 0-28,-9 10-52,1-1-38,-5 5-34,-1 2-20,-3 5-33,-20 28-145,18-18-173,0-2-138,-4 3-228,0-1-373,-2-1-564</inkml:trace>
  <inkml:trace contextRef="#ctx0" brushRef="#br1" timeOffset="348059.9385">216 14474 82,'0'0'262,"14"2"-59,-14-2-33,5 9-30,1 0-19,-1-3-13,-1 5 8,2 0-22,0 1-14,-2 0-1,0 0-2,-1 0 8,-1-1 16,2-1 8,-2 1 7,-2-11-1,5 17 5,-5-17 20,5 14 13,-7-2 223,2-12-149,0 0 27,-4 13-62,4-13-21,0 0-48,-15 1-6,15-1-37,-14-7 0,6 0-32,-1-2 12,0-3-11,2-3-33,0-2-32,1 0 21,1-17-7,5 19-15,2-3 23,3 2-34,3-3 12,2 3-13,3 0 8,0 2-20,4 0-14,1 4-26,-3 5 6,3 0 12,-2 3 13,2 4 9,-3 4 1,21 11-8,-20-4 33,-3 1 6,-3 2 7,-1 1-1,-3 2 6,-3-2 23,-2 1 24,-5-1-4,0 2 15,-3-1-7,-1 3 15,-6 2-29,3-4-7,-5 1-4,-9 12 17,16-20-30,-2-1-9,7 0-27,-6-4-36,10-7-63,-9 14-87,9-14-83,-6 3-109,6-3-32,0 0-387,-7-9-350</inkml:trace>
  <inkml:trace contextRef="#ctx0" brushRef="#br1" timeOffset="348279.7408">524 14526 530,'8'-5'506,"4"-5"197,-12 10-451,9-6-58,-9 6-37,0 0-50,12-8-14,-12 8-23,0 0 30,11 3-17,-11-3 4,7 8-43,-7-8 36,6 14-4,-1-6-5,-2 1 19,1 14 48,-4-13-81,4 2-12,-4 0-9,0 1-2,0 1-11,0-4-13,0 2-36,0 2-40,0-4-39,-2 3-37,2-13-10,-2 17-9,2-17-23,0 13-67,-10-6-743,10-7 90</inkml:trace>
  <inkml:trace contextRef="#ctx0" brushRef="#br1" timeOffset="348500.0606">506 14289 530,'1'-17'447,"-1"5"-102,2 1-83,-2 11-83,0-20-100,0 20-85,2-12-19,-2 12-22,0 0-38,0 0 14,0 0-254,9 12-83,-9-12 134</inkml:trace>
  <inkml:trace contextRef="#ctx0" brushRef="#br1" timeOffset="348970.2121">650 14522 5,'0'0'512,"0"0"-121,7 8-25,-7-8-76,0 0-23,7 6-47,-7-6-29,0 0 60,8 7-174,-8-7-7,0 0-24,5 7 4,-5-7-31,4 8 7,-4-8-14,8 14 6,-4-4 25,0 2 29,1-1-18,-1 3-14,0 0-7,2-2 0,5 17 20,-5-17-36,-1 1-3,-3-1-3,3-3 0,1 0-12,-1-1 6,-3 3 5,4-4 0,-6-7 2,7 13 2,-7-13 15,6 9 28,-6-9 59,0 0-3,6 6-7,-6-6-33,9-8-2,-9 8-25,8-17 3,-2 5-26,-2 0 41,-2-2-7,3-1-2,-3 3 2,2 1-8,-2 0-12,0-1-6,1 0-6,-2 3-27,2-10-69,-3 19 10,5-15-4,-5 15-15,2-12-12,-2 12-9,3-10-8,-3 10-2,2-10-1,-2 10 11,0 0 0,2-13 20,-2 13 4,0 0 19,4-8 2,-4 8-15,0 0 52,3-10-5,-3 10 22,0 0 8,0 0 20,0 0 8,4-8 14,-4 8 9,0 0-3,0 0-3,0 0-12,0 0-17,0 0-6,0 0-9,0 0-9,0 0 2,0 0-1,0 0 2,12 5 2,-12-5 6,8 10 5,-8-10-5,9 15 2,-4-8-8,0 3 3,-1-1-4,2 1 3,-3-1-2,3 1 0,1 9 9,0-9-5,-3 1 7,-3-1-2,3 1 1,0 0-4,-2-1-6,1 1-35,-3-11-18,2 19-31,-2-19-18,2 14-23,-2-14-29,2 13-118,-2-13-102,-4 7-1255</inkml:trace>
  <inkml:trace contextRef="#ctx0" brushRef="#br1" timeOffset="349279.9727">844 14380 331,'0'0'864,"-5"-7"-590,5 7-45,0 0-57,0 0-22,0 0-43,0 0-8,-8-6-35,8 6-7,0 0-23,0 0 3,0 0-17,0 0 9,0 0-10,0 0 10,0 0-22,0 0 14,0 0 33,0 0 3,10-3 6,-10 3-17,4-9 11,-4 9 7,3-11-7,-3 11-11,0-16 5,0 16-9,-2-16 4,2 16-5,-4-15-2,-1 2 0,5 13-61,-7-7-24,7 7-24,0 0-23,-13-2-6,13 2-44,-7 7-46,7-7-19,-8 11-43,8-11-26,-2 11-33,2-11-173,2 12 30</inkml:trace>
  <inkml:trace contextRef="#ctx0" brushRef="#br1" timeOffset="349890.1119">961 14362 292,'12'4'592,"-12"-4"-366,11 7 32,-3-1 28,-2 0-8,1 2-56,-1 3-39,2 1-34,-1 1-21,1 1 3,-1 4-15,2 0 33,-2 0-2,1 0-40,-1 1-5,10 22 263,-11-21-234,2 1-8,-2-4-66,0 0 20,-1-3-35,-1-1 19,1 1-30,-3-4 21,2 0-40,1-1 23,-1 0-25,-4-9 17,5 13-18,-5-13 23,5 16 24,-5-16-48,0 0 8,0 0-32,0 0-3,0-12-32,0 12 24,-5-20 5,1 8 7,0-1 1,-2 1 7,2-1 17,0 3 1,-1 1 10,3-1 6,-7-5-9,4 8-15,5 7-1,-7-11-5,7 11-5,-7-7 2,7 7-7,0 0 6,-13-2-2,13 2 2,-11 4-15,11-4-28,-9 9-32,9-9-16,-6 9-16,3 1-174,3-10 123,-1 10 28,1-10 1,0 0 32,4 12 5,-4-12 14,8 5 3,-8-5 10,11 4-1,-11-4 15,17 0-11,-17 0 29,20-2-13,-20 2 30,21-4-5,-21 4 42,19-7 2,-10 2 28,3 0 17,-4 1 28,1 0 13,-2-1 22,-7 5 5,13-9 1,-13 9-3,10-12-14,-10 12-8,5-9-4,-5 9 4,5-18 64,-5 18-102,0 0-5,0-15-14,0 15-10,-2-14-8,2 14-3,-3-14-10,3 14-8,-4-17-22,4 17-5,-4-19 2,4 19 0,-4-17 8,4 17-1,-7-17-20,7 17 10,0 0-12,-7-6 18,7 6 5,-7 6 3,1 2 1,3 1 6,-1 4 1,-1 1-2,2 3-9,2-3 10,-1 5-14,2-3 9,2 2-38,2 15-220,-1-18 56,2 0-34,-1 0-92,2-1-45,-1 0-436,2 1-345</inkml:trace>
  <inkml:trace contextRef="#ctx0" brushRef="#br1" timeOffset="351080.1536">376 15372 626,'-7'-6'583,"0"1"-91,7 5-59,-14-10-61,6 6-71,8 4-40,-11-6-71,11 6-34,-4-4 40,4 4-132,0 0-6,0 0-21,0 12 2,4-3-6,2 4-22,3 3 9,1 2-1,-1 1-1,-1 1 0,2 1-4,1 2 0,-3-2-3,1 0 0,7 18-3,-11-20-3,1-3-10,-1 0-20,-2-2 6,1-2 0,-2-2 14,-2-10-2,2 20 14,-2-20-1,-4 12-8,4-12 10,-10 9-11,10-9 17,0 0-16,-19-5 13,9-4-10,1-4-6,-1-5-7,-2-5-14,5-3-1,-4-4 9,5-2 3,4 0 11,-2 5 7,4-1 4,2 3-6,0-3-9,0 5 6,4 2 2,10-13-16,-7 22 2,0 2 6,0 3 0,2 4 1,-11 3 3,16 0 6,-5 5-4,0 3 12,-4 1-8,2 3 3,0 0-3,-4 2 8,1 0-3,-2 1 0,3 18 5,-7-16-10,3-1 3,-3 0-11,4-1-42,-4-2-20,1-1-10,1-2 10,-2-10 6,2 16-19,-2-16-82,0 0 0,0 0 1,0 0 34,0 0-26,0 0-163,-2-21 150,2 6-52,-2-2 47,2-4-25,0-3 36,0-1 102,0-3-22,2-4 56,0 0-18,0 1 106,0 3 2,2 2 102,-1 2-12,1-1 27,4-14 217,-4 24-244,-2 1-32,0 3-33,2 1-15,-4 10 0,7-10 12,-7 10 39,0 0 0,17 8 17,-9 1-26,-1 3 7,4 5-33,-2 1 3,2 6-22,-1-1 6,-1 5-12,-1-2 9,1 0-29,-2 1-15,0-3-5,0-3-4,-3-1-4,0 0 0,2-3-3,-2-2 3,-2-1-3,0-2 7,0-1 14,1-2 24,-1 5 145,-2-14-124,4 12 18,-4-12-44,0 0 1,0 0-50,0 0 17,4-12-43,-4 12 35,2-12-32,-2 12 28,4-12-28,-4 12 27,6-13-32,-6 13 31,13-12-28,-13 12-5,10-3 29,-10 3-29,13-1 34,-13 1-32,15 2 29,-15-2-40,16 5 7,-16-5-34,17 4 6,-17-4-38,19 3 18,-19-3-26,20 5 2,-2-2-76,-18-3 100,18 0-8,-18 0 3,17-3-5,-7-2 7,-3 1-7,2-4 12,-2 1 8,2-3-14,-3-2-33,1-3 7,-1 1 3,-2-1 30,0-2 5,2-17-21,-5 16 75,-1 3 19,0 0 26,-1 3 10,0 0 25,-2 0 8,1 3-12,0-1 6,2 10-1,-7-13-2,7 13 4,-13-7 3,13 7-10,0 0-8,-21 7 22,21-7-51,-9 6-3,9-6-8,-7 10-2,7-10-8,-4 9 8,4-9-8,-2 10 6,2-10-3,0 0 3,4 14-7,-4-14 6,7 10-4,-7-10 1,14 13-6,-5-7 6,3 1-6,0 1 4,1 1-4,0 1-1,2 1 5,-2 1 20,3-1 4,-3 1 15,-1 0 2,-1-3 25,0 1-18,-2 0 35,-2-3-9,6 8 91,-13-15-70,10 16-60,-10-16 42,1 16-31,-1-16 8,-4 16-45,-3-11-41,2 4-65,-3-1-105,-1-1-130,-3-2-172,-5 1-643,3-5-756</inkml:trace>
  <inkml:trace contextRef="#ctx0" brushRef="#br1" timeOffset="352195.0707">1055 12543 309,'-5'-13'391,"-2"-1"-55,-2-13 247,3 11-312,3 5-2,-1 0 7,-1 1-35,2 0 2,0 2-32,3 8-16,-5-16-36,5 16-22,-4-10-49,4 10-11,-2-10-36,2 10-5,0 0-14,8 5 32,-2 4-6,4 6 9,1 8-8,8 8 7,-2 3 10,5 0-2,-1 2-2,1 2-9,3-2-18,-2-1 0,3-3-3,0 1 18,0-3-1,-2 0-6,2-5-5,-2 1-6,-3-1-2,1-4 8,-2-1 47,1-1-8,-1-3-12,0 1-6,-4-4-17,-1-1-7,-3-2-9,-1-1-7,-2-1-27,0-1-26,0 0-44,2 3-225,-11-10 3,0 0-198,0 0-130,0 0-412,11-5-654</inkml:trace>
  <inkml:trace contextRef="#ctx0" brushRef="#br1" timeOffset="352889.7202">2041 13229 167,'0'0'294,"0"0"-73,0 0-33,0 0-15,0 0-19,0 0 4,0 0-50,0 0 24,0 0-44,0 0 29,0 0 66,0 0-112,0 0 32,0 0-22,0 0 29,0 0-25,0 0 25,0 0-25,5 8 9,-5-8-35,0 0 7,0 0-31,0 0-4,0 0-66,0 0-29,0 0-333,0 0 50,0 0-306,0 0-163</inkml:trace>
  <inkml:trace contextRef="#ctx0" brushRef="#br1" timeOffset="355669.8903">2584 13164 64,'0'0'443,"0"0"-105,0 0-64,0 0-53,0 0-38,0 0-35,0 0-25,0 0-23,0 0-15,0 0-8,0 0 2,0 0 4,0 0-2,0 0-5,0 0-11,0 0-11,0 0-4,0 0-13,6 6-1,-6-6 1,0 0 4,0 0 3,15 0 49,-15 0-49,0 0 3,18-1-1,-18 1-3,16-3-3,-16 3 4,20-2 3,-8-1 0,-1 1-2,4-4-4,-1 3-4,2-2-7,-1-1-2,2 0-4,20-9 43,-17 6-30,1-1-44,4 0 60,-1-4-58,1 0 65,1-1 0,-1 2-9,-1-2-3,0 1-3,0 0-5,-1-1-7,-2-1-6,1 2 0,-1-2 1,20-16 36,-21 17-41,-5 0-5,2 2 1,-2-1-5,1-2 7,-2 2 11,0-2-3,0 0-3,0-1-4,-1 2-58,2-7 61,-1 1-58,0 1 60,-3 0-57,12-21 47,-13 20 29,0 1-62,0 1 56,2-6-61,-3 4 57,2-1-56,-2 0 57,0 2-51,-1-1 52,0 0-55,1-6 47,0 3-59,-1-2 61,-1 3-55,4-25 43,-2 21 15,-4 3-56,0-5 49,2 1-51,-1 0 52,1-4-53,0 3 48,-2-1-44,1 0 54,-1 0-56,1 1 54,0-1-55,-3 5 55,0-1-52,3-23 38,-3 25 17,-1 0-48,1 0 16,-2-1 4,3 4 14,-3-1 12,0 1-3,1 2-5,-2-2-4,1 3-6,0-2 54,-1 0-47,0 0 48,2 1-29,-2 1 40,0-2-36,0 1 27,0 0-39,0 2 22,0-3-37,0 1 25,0 0-39,0 0 24,0 1-21,0 1 51,-2-1-22,2-2-9,0 0-35,0 2 30,0-22-6,0 21-29,-1-1 34,1-1-29,0 2 3,0-2 2,-1 0 1,1 2 2,-2-1 2,2 1 0,-2-1 1,1 1-1,-2 0-1,2-1-22,-2-1 27,0-22-8,0 20-2,1 2 2,-1-1 2,0 0-5,1 1 6,-1 0 1,-1-1 26,1 1-34,-1 0 27,0-1-32,2 4 20,-2-5-19,0 1 22,0 0-36,-6-23 0,6 20 31,-1 3-30,0-2 30,1 0-32,-1 0-4,-1 2 14,1-3 3,-1-3 2,1 3-3,-1 4 7,0-4 2,-1 3-1,2-2-16,-2 1 24,-7-24-13,9 24 16,-1 3-2,0-4 1,0 0 8,1 2-35,-2 0 29,3-1 23,-1 0-32,1-1 24,-1-1-31,3 1 29,-3-1-34,2 1 29,-1-2-30,1-27 14,0 26 19,2 1-38,-1 0 16,1-1-8,0 1 36,1-2-37,0 2-3,-1 0 8,1 1 4,1-2-2,-1 1 7,0 1-25,1 1 39,2-2-7,1-25 10,-2 26-10,1-1 2,2-3-8,1 1 2,-1-2 26,0 2-26,1 0 28,0-1-31,1 0 23,1-2-30,-2 2 27,3 0-29,0-2 25,-2 1-30,13-38 17,-11 39-11,0-1 1,0 0-8,1 0 14,-1 0 1,-1 1-19,2 0 21,-1 1 1,0-3-2,0 4 2,0-1-1,0-1 20,3 1-27,-3-1 5,10-28 20,-9 28-25,-1 2 20,-1-2-21,1 0 19,0 0-25,0 0 26,1-1-28,-2 1 24,1-1-26,-1 0 29,1 0-33,0 0 3,0 1 2,1-2 2,7-30-5,-9 30 11,2 2 3,-1-3-6,0 0 3,3-2 26,-4 3-51,0 0 37,2 1-35,-1-1 39,0 1-38,-1-1 38,-1 1-36,1 0 39,-2-1-38,8-29-3,-8 28 26,-1 3-41,2-1 40,-2-2-44,2 2 1,-2-2 7,2 1-6,-2-1 14,1 1-1,0-2-2,1 1 57,-2 1-56,1-1 64,1 0-62,4-31 39,-6 32 19,1-1-48,-1-1 50,-1 1-60,4 1 58,-5-1-54,2 0 54,2-1-73,-3-1 59,1 0-54,1 0 57,-1 3-55,-1-3 58,1 2-58,5-32-24,-5 32 85,-1 0-56,0 1 47,-1-1-41,0-1 45,1 1-54,0-1 49,0 1-43,0-2 56,0 1-63,0 0 64,0-2-58,0 0 54,0 3-58,1-3 59,-1 1-57,0 0 51,3-7-65,-1 1 57,0-1-54,3 3 60,-1-1-56,-1 1 36,1-1-70,1 3 64,-2-3 4,1 6-1,-2 1-26,2 0 31,3-35 5,-6 33-2,1 2-1,0-2 0,-1 1 1,-1-2 4,-1 2-6,1-2-5,0 0 7,0 1-57,0 0 64,1 1-60,-2-2 68,1 2-55,0 1 57,1-33 16,-2 33-21,-1 0-4,1 0-5,-2 0-1,1 4 1,0-1 0,-2 2-1,1-6 4,0 4-8,-1 1 6,0 0-11,0-1 14,0 1-9,0 1-6,0-28 38,-1 27-20,1 0 4,0 0-6,-1 2-2,1-1 5,-2-2-3,2 2-5,0 0-2,0-1-3,0-1-1,0 0 5,-2 0 0,2 0-3,-1 1 1,0-28 3,-1 28-6,1 1-2,0-1 5,-1 2 0,1-2-2,0 2-2,-2-1 2,1 1-1,-1-1-1,2 2 2,-2-1 0,1 0-4,-2-1 5,-1 1-1,-1-22 0,3 24-3,-1-1-3,1 3 4,0-2-1,-1 2 7,-2-2-2,2 3 6,2-1-7,-3 1 2,2 1-4,-1 0 4,2 3-1,-2 0 4,1 0-3,-4-19-9,4 19 8,1-1-5,-2 2-1,1-3 1,0 3 4,0-2 3,0 1-6,1 0 6,-2 0 2,2 0-2,-1 0-5,1 0-4,-1 0 6,1 0-4,0 0 6,0 0-2,-1 3 20,1-3 8,-1 2-2,2 2-12,0 0-6,-4-1 3,3 3-4,0-1 1,-1 0-4,2 1-5,-2-1-10,2 2 14,0 0 0,-4-14-2,4 14 5,-2-2 3,0 1-5,0-1-4,-1 2 1,2 0-2,-1-1-3,0 1 3,0 0 1,0-1-2,-1 1 7,2 1-6,-1-1 5,3 10-8,-10-24 1,10 24 3,-4-16-2,4 16 7,-5-13-12,5 13 7,-2-12-1,2 12 3,-4-12-5,4 12 10,-4-10-4,4 10 1,-5-10 0,5 10 5,-2-10-7,-2 3 8,4 7-5,0 0 4,-4-14 6,4 14 4,0 0-1,-4-11 1,4 11 2,0 0-1,-2-10 0,2 10-2,0 0 11,0 0-19,-3-12-2,3 12 0,0 0 20,0 0-43,-4-10 34,4 10-7,0 0-6,0 0 8,0 0 7,0 0 1,-2-9 5,2 9-1,0 0-5,0 0-16,0 0 12,0 0-10,0 0 13,0 0-13,0 0-9,0 0-1,0 0 1,0 0 0,0 0-8,0 0 5,0 0 2,-9 6 7,9-6-3,-5 13-2,1-5 7,4-8-3,-6 19 3,2-8-16,-6 10 11,6-9 4,-1 1 3,1-3-10,0 4 14,-1-2-13,1 1 11,-2-2-9,2-1 7,1 1-5,-3-1 3,3-2-2,-1 2 4,0-2-1,4-8-4,-9 19 0,9-19 4,-4 9 8,4-9-10,-3 9 19,3-9-4,0 0 29,-4 9-7,4-9 19,0 0-37,0 0 21,0 0-33,0 0 10,2-21-19,2 8 11,6-22-11,-2 14-10,-1 1 13,0-4-10,1 4 31,0-2-10,1 0-3,-1 0-13,2 2 10,0 0 1,0 1 2,1 0-10,1 2 6,-1 2-12,2 2-1,11-8-7,-11 14 6,1 2-14,-1 2-49,3 3-27,4 3-91,3 6-123,4 2-122,6 7-268,5-4-377,2-1-691</inkml:trace>
  <inkml:trace contextRef="#ctx0" brushRef="#br1" timeOffset="358274.7763">6571 1939 342,'0'0'277,"0"0"-60,0-12 1,0 12-9,-2-12-2,2 12-35,-6-12 17,-4-2 228,5 6-216,-3-1-25,-1 1-25,2-1 3,-2-1-21,-3 0-33,1 3-15,1-1-21,-4-1-14,0 4-4,-2-2-18,-3 4-6,0 1-9,-4 2 0,-38 7 7,26 0-11,-5 4 3,-1 1-10,2 2-6,-2 3 11,-1 2-6,3 2 3,1 4-5,0 0-1,3 1 1,3 2 2,2 2-4,2 1 4,5 2 1,2 0-3,3 1 2,5 2 5,4 0 3,3-2-21,4 2 20,3-1 3,5 6 8,3 1 21,4 0 8,6-2-9,1-3-1,4-2-7,9 3 7,1-9 4,55 28 79,-45-38-67,3-2-6,3-3 10,5-5-13,2-3-2,1-3-9,1-4-2,10-5-6,-1-5-2,-1-3-9,-1-6 2,-6 1-3,-2-6-5,-5-1 2,39-36 9,-52 27-5,-13 2-7,-2-3-2,-7-4 1,-7-3-11,-4-3-14,-8-1 12,-7-3-22,-7-3 26,-11 2-24,-4 5 19,-10 4-1,-5 7-6,-5 8-14,-66-12-182,61 36 1,-5 5-97,-9 13-188,-1 2-475,-1 7-557</inkml:trace>
  <inkml:trace contextRef="#ctx0" brushRef="#br1" timeOffset="359560.1325">3822 1168 130,'-5'-8'371,"1"-1"-40,-2-1-20,2 3-46,-1-3-40,-1 3-19,1-3-11,-2 1-5,-6-4 195,6 6-219,7 7-34,-14-10-40,14 10-11,-11-3-18,11 3-8,-15 8-9,5 0-2,-2 8-3,0 2-1,-1 5 4,0 3 21,-2 6-4,2 3-6,1 1 2,3 0-15,1-5 3,3-1-20,2 1 15,0-5-15,3 1 3,1-2-7,2-1-4,2-1 0,0-2-5,4-2-31,1-2-50,1-3-69,2-1-43,16 3-342,-11-12 141,-3-2-442,4-5-362</inkml:trace>
  <inkml:trace contextRef="#ctx0" brushRef="#br1" timeOffset="360180.1665">3946 1216 58,'-5'-14'540,"5"14"-154,-7-7-91,7 7-67,0 0-39,-19 10 101,14-3-166,-2 2-11,1 1 15,1 2-21,2 0-21,1 0-14,-1 1-4,3-2-13,0 1-13,3 0-6,-2 0-5,3-2-11,0 0 5,0-1-10,2-3 11,-1 1-15,-5-7 8,11 9-6,-11-9 0,14 1-7,-14-1 0,13-3-2,-13 3-4,10-9 3,-10 9 4,9-11-8,-7 1 1,-2 10-3,2-16 0,-4-4 1,2 20 3,-4-16-7,4 16 4,-6-13-9,6 13-4,-7-6-20,7 6 9,0 0-10,-11 2-8,11-2 3,-7 8 4,7-8-1,-9 11 9,9-11 7,-8 17-14,8-17 27,-3 9-2,3-9 8,0 0 2,-3 12 7,3-12 8,0 0 17,0 0-9,0 0 21,0 0-1,0 0 7,0 0 8,0 0 4,0-12 4,3 0 49,0 3-54,-3 9-9,6-12-17,-1 4 4,-5 8-7,12-9-4,-12 9-5,13-5-12,-13 5 1,18 0 2,-8 2 2,1 1-4,-1 4-1,0-2-4,0 2 0,-1 0-4,0 0 6,-1 1 2,1-1-14,-3 0 14,0-2 3,-6-5 1,9 12 35,-9-12 39,9 9 19,-9-9 9,6 6-26,-6-6 2,0 0-41,5-10 48,-5 10-56,2-15-30,-1 4 15,-1-2-28,3-3 14,-1 3-25,1-1 29,1-1-27,-1 3 21,1 2-24,1 1 12,-5 9-33,9-12-4,-9 12-36,20-7-68,-20 7 28,15 4-35,-15-4-33,18 7 1,-8-3-43,0 0 11,0 1-21,2-3-26,-1 1-26,-1-1-30,-10-2 27,22 2-206,-11-2 14</inkml:trace>
  <inkml:trace contextRef="#ctx0" brushRef="#br1" timeOffset="362140.104">4366 1177 207,'0'0'241,"2"-21"-34,-2 9-36,-2 2-1,0-3-2,-2-2-23,-1 2 53,1 0-12,0 3 33,1-1-22,-1 3-23,-1-1-55,5 9-28,-12-11-13,12 11-13,-10-1-20,10 1-4,-10 7-2,5 0 0,-1 2-12,2 2 8,1 3-12,0 0 9,0 17 1,3-15-25,0-2 14,0-2-10,1 0 2,1 2-16,0-3 5,-2-11 4,4 19 8,-4-19-10,3 14 5,-3-14-1,6 10 4,-6-10-7,0 0 1,15-4-1,-15 4-6,9-10 16,-9 10 23,9-17 8,-6 5-7,0-1-8,1-3-11,-2-1-4,1 2-6,-2-2 14,0 4-4,1 0-5,-1 0 5,0 1 1,1-7-2,-2 19-20,2-12-3,-2 12 7,0 0-5,0 0 5,0 0-4,10 7-4,-10-7 11,5 15-6,-5-15 3,5 17-3,-1-8 1,-1 1-1,0-3 2,2 3-1,-5-10-1,8 14 3,-8-14-14,6 13 10,-6-13-3,7 10 8,-7-10-3,8 6 1,-8-6 3,0 0-8,13 0 1,-13 0-2,10-6 5,-2 0 2,1-9 1,-4 5-8,-1 1-1,1 0 3,0-1 2,-2 0-4,1 1 3,-4 9-2,8-13-8,-8 13 5,5-10-7,-5 10-2,5-8 4,-5 8 4,0 0 5,6-1-7,7 1 11,-13 0-9,0 0 7,13 2-2,-13-2 1,10 5-2,-10-5 10,9 3-3,-9-3-12,0 0 11,12 2 12,-12-2-12,0 0 0,14-4 0,-7-4 8,-7 8-2,7-9-6,-7 9 0,8-13 2,-8 13-1,6-17-4,-6 17 2,4-14 0,-4 14-3,5-12 0,-5 12-8,4-9 2,-4 9 4,0 0-3,11-5-3,-11 5 7,10 4 3,-10-4-2,14 5-5,-5 1 7,0-1-6,-2 3 5,3-3 17,-1 2-17,0-2-5,0 0-1,0 0 7,0 0-1,-9-5 2,24 7-2,-24-7 8,11 5-6,-11-5 21,12 2 14,-12-2 3,0 0-6,14 0 11,-14 0-11,0 0-14,8-4-15,-8 4-8,0 0-13,8-8-32,-8 8-31,5-12-212,-5 12 72,5-14-9,-2 4-33,0-1 12,3-3-13,-1-2 4,1-3 68,0-1-42,1-2 75,-2-1-26,1-7 77,0 7-1,-1 0 115,0-1 13,-1 2 113,0 1-20,0 3 83,-2 1-26,2 3 24,-1 2-24,-1 1-11,-2 11-57,3-20-1,-3 20-31,5-8-16,-5 8 12,0 0 28,13 8-9,-7 1-8,11 18 61,-8-8-94,4 0 5,-3 0-9,3 3-17,-3-2-1,0-2-7,0 1-6,-1-2 1,0 1 7,-3-5-9,2 1 2,-2-2-6,-1-2 26,0 0 12,3 5 170,-8-15-57,5 12 38,-5-12 16,0 0-42,5 9-35,-5-9-29,0 0-26,0 0-22,-1-17-21,1 17-12,-2-20-12,2 8-32,0 0 18,2 2-8,-1-10-12,-1 20-5,2-14-39,-2 14 23,4-9-16,-4 9 24,0 0-9,0 0 26,10 7-13,-10-7 8,2 13-1,0-4 5,-2-9-24,4 19-14,-4-19-20,0 19 1,0-19-7,0 15-3,0-15-1,0 13 3,0-13 5,-1 12-20,1-12-81,0 0-46,0 0-29,0 0 14,-9-7-32,9 7 37,-3-16 28,2 4 9,-4-23-103,2 13 142,1-3 66,-1-1-31,-1-6 54,-2-1-36,3 0 155,-1 0 30,0 1 124,0 1 55,1 4 66,2 0-1,0 3 7,-2 1-27,3 4-33,-2-11 126,2 18-264,0 12-38,1-19-21,-1 19-8,4-9-1,-4 9-22,9 3 0,-9-3-9,14 15-11,-4-2 13,0 2-8,0 4-4,1 2-1,1 1-9,8 19 18,-11-23-18,0 3 2,0-5-6,-2 4 2,0-8-4,-2 2 16,1-1-15,-1-3-3,-1-1-4,0 0 28,-4-9 17,6 14 42,-6-14 14,6 9 40,-6-9-66,0 0 10,0 0-71,12-4 12,-12 4-40,6-13 30,-6 13-41,6-11 38,-6 11-60,10-10-26,-10 10 9,9-8 0,-9 8 10,13-2-7,-13 2 7,25 2-47,-14 2 65,0-3-3,-1 3 2,-10-4-30,19 7 27,-9-5 7,-1 1-10,-9-3 8,18 4 7,-18-4 7,14 1 1,-14-1 10,15-3-2,-15 3-1,21-15-17,-14 7 17,-2 1 4,-2-2-8,1-4-1,-2 1-5,-1-1-28,-1-2 13,0 2 8,-1-2 15,1 4 9,-2 0 7,1-1 13,1 12 3,-3-17-15,3 17-4,-1-13-17,1 13 1,0 0 6,-4-11 7,4 11-8,0 0 9,0 0 0,-10 7 6,10-7-7,-6 10-1,6-10 1,-4 11 10,4-11-3,-5 11-8,1-1 11,4-10-11,0 0 0,-1 11 0,1-11-8,0 0 15,4 10-3,-4-10 7,7 5-6,-7-5-4,14 4 4,-14-4-4,16 6 6,-6-3-1,-2 1-2,9 3 3,-7-2-4,-2 2-8,-1-2 11,1 3-2,-2-3 9,-1 2 2,0 0 1,-5-7-2,7 14-7,-7-14 17,2 13-15,-2-13 14,-1 13-6,1-13 6,-4 15 42,4-15-29,0 0-7,-5 9-5,5-9-4,0 0-19,0 0-46,-8-6-31,8 6-19,-3-13 12,3 13-24,-2-21 9,2 10 10,2-2 27,0 3 0,-1-1 11,2 0 13,1 3 16,-4 8 18,6-13 18,-6 13-7,6-12 9,-6 12 3,9-6 8,-9 6-4,9-4 10,-9 4-10,0 0 21,14-3-2,-14 3 12,18-1 68,-18 1-34,11-3 7,-11 3-5,17-4 2,-10 0-12,3-1-7,0-3-4,-1 0-17,0 0-22,2-3 14,-3 1-11,0 2 7,-2-1-8,-1-1-9,0-12 7,-4 12 7,-1 10 4,2-17 0,-2 17-13,1-13-8,-1 13-9,0 0-14,-3-10 9,3 10-15,0 0 6,0 0-2,-5 11 7,5-11-24,0 14-41,0-14-36,3 20-21,-2-8-39,3 2-22,-2-1-51,2-1-28,1 2-142,0 0-322,-2-2-232</inkml:trace>
  <inkml:trace contextRef="#ctx0" brushRef="#br1" timeOffset="362434.9711">4237 1725 322,'-11'9'387,"3"-4"-99,8-5 8,-11 9-75,11-9-11,0 0-20,0 0 11,10-8-24,4-3-18,9-8-7,11-6 11,13-8-14,6-5 32,9-4 9,16-10 13,7-5-38,2 1 6,3-2-39,5-2 0,3 2-56,-1 1 5,2 4-8,-5 3-79,-4 6-64,-19 11-115,-4 6-99,55-19-704,-77 31 112,-4 3-433</inkml:trace>
  <inkml:trace contextRef="#ctx0" brushRef="#br1" timeOffset="415169.9194">11038 3517 219,'10'4'295,"-10"-4"-75,4 17-35,0 16 109,-3-8-152,-1 3-22,-1 9 6,-3 10 13,0 0-63,-1 3 61,-1 4-6,-2 7 3,-2 0-7,3-9 3,-2 0-1,2 0-2,0-3-15,0-2-19,-5 41 45,7-52-139,2-2 53,1-3-59,-1-4 51,1-2-57,-2-2 55,1-2-61,1-3-30,-2 1-30,3-6-35,-2 1-32,2-3-17,1-11 10,-3 17-43,-2-6-722,5-11 165</inkml:trace>
  <inkml:trace contextRef="#ctx0" brushRef="#br1" timeOffset="416054.9437">10946 3800 95,'0'0'520,"0"-20"-123,0 20-121,1-17-37,-1 17-65,4-16-21,-4 16-59,5-16 10,-1 8-56,1-1 19,0 1-43,4 1 29,-2-3-31,3 1 32,14-7 17,-6 7-59,-1 0 30,4 1-39,1-1 27,-1 1-39,8 0 40,3 0-4,3-1-3,6 1-7,2 0-4,5 1-5,0 0-22,6-1 23,2 1-23,71-7 19,-53 6 15,2 0-3,5 0-4,5 1-2,-2-1 4,2-1-28,4 0 40,2 2-37,0-2 31,1 2-36,6-1 19,-2 1-3,3 0 2,1-1 29,104-3 42,-82 3-32,-17 1-23,20 1 24,0-1-8,-1 0-5,-19 0-8,20 2 8,0-2-18,2 0 16,-3-1-22,-1-1 7,1 2-19,0-1 21,-21 2-17,129-7 16,-109 4-2,-19 5-24,2-2 24,-1 1-26,0-1 23,-2 1-15,0 0 19,2 1-21,-4 0 17,1 1-15,-2-1 9,-2 1-28,0-1-2,-2 0-3,92-3-13,-96 5 11,-5-1 18,0 1-24,-6 0 22,-2-1-19,-5 3-2,-11-2 9,-2-1 1,-3 3 3,-2-1 5,-1 0 2,-4 1 5,0-1 8,-2 0-6,-9 0 3,-2-1 25,0 2-22,-2-2 20,-6 2-21,0-3 25,-3 1-22,-1 2 16,-2-3-30,-1 1 25,-4-1-18,0 2 37,-2-2-21,-4 3 38,-2-1-31,12-2 30,-24 3-14,18-1-25,-18 1 6,15-2-20,-15 2 21,13-1-23,-13 1 20,13 1-14,-13-1 19,10 3-30,-10-3 29,11 4-21,-11-4 20,11 7-26,0 0 20,-5 0 16,0 1-17,-1 1 26,0-1-14,-1 4 20,0 5-22,0-2 31,-2 8-8,0 2 23,-2 4-24,0 4 12,-2 4-24,0 6 12,-2 5-18,-7 50 22,4-48-31,1 4-47,0-1 65,-1 0-5,2-2 3,1 2-1,-2-2 3,2-2 10,1-1 5,-1 1 6,0-1 28,0-3 2,2 1-44,-2-1 73,-4 31-2,6-41-94,-1-3 58,1 0-61,-1 0 6,2-6-4,0 0-1,-1-1-5,1-1-1,1-5 53,-1 0-65,1-1 55,0-3-63,0 0 58,-2-1-63,2-2 59,0-12-60,0 21 55,0-21-49,0 16 47,0-16-101,-1 14-4,1-14-139,-2 12-55,2-12-203,-9 8-527,9-8-597</inkml:trace>
  <inkml:trace contextRef="#ctx0" brushRef="#br1" timeOffset="417410.0527">11094 4541 282,'0'0'770,"-8"-12"-512,8 12-64,0 0-31,-4-8-32,4 8-40,0 0-24,0 0-13,0 0-13,0 0-10,0 0-12,0 0 0,-6 10 27,5 0 12,1 7 29,-4 26-42,1-12 42,-3 5-73,1 5 55,0 3-11,-3 1-11,2 0-6,-1-1-10,-1-1-3,2 0-8,-1-4-5,2-5-1,-2-1-53,2-3 61,1 2-49,-1-3 63,0-3-60,2-5 59,-2 1-59,4-4 7,-2-1 1,2-3 4,0 1 6,1-3 7,1 0 4,2-2 2,-1 1 16,3-1-2,0-2-3,2-1 7,11 5 17,-4-7-18,3-3 1,1 1 10,3-2 44,6 0-59,3-2 64,5 0-60,5-2 47,8-2-55,5 0 69,1-2-60,15-2 53,2 1-64,1-1 48,83-11-18,-72 8-63,5 2 63,2 1-10,0-1-1,2 0-68,0-1 61,1 1-49,3 0 53,4 0-9,0-2-5,19 0-1,1 1-1,-20 0-6,20-1-53,125-10 73,-122 11-19,1-1-3,-1-1 2,-2-1 4,-1 2-56,1-3 59,-2 2-3,-21 2-8,4 1 4,-3-2-2,0 2 1,0 0-56,-3-1 67,-1 0-51,88-10 77,-94 11-22,-3 0-47,-2 0 66,-2-1-53,0 2 75,-3-1-60,0-1 66,-4 0-56,-1 1 57,0-2-65,0 1 55,-1 1-57,-2-1 48,-1 0-56,-1 2 32,-2-1-43,-10 2 54,-2 1-58,1-1 4,-5 1 2,1 0-1,-3 2 6,-2 0-1,-3-1 4,-7 3 3,-2-1 50,-1 0-58,-5 2 51,1-2-61,24 1 37,-28 1 24,0-1-60,-1 1 56,-1-1-48,-1 2 57,-2 0-48,5-2 79,-5 3-49,5-1 70,-1-2-64,-2 2 10,-3-1-11,3 1-6,-1 1 0,19-1-4,-21 1 7,2-1-13,-5 1-2,2 0 2,-3 0-4,0 0 6,-1 0 2,0 1 15,-2-1 17,2 0 20,-2 0 11,3 0-1,-16 0-11,23 0-8,0 0 61,-23 0-63,19 0 0,-19 0 1,16 0 1,-16 0 6,15 0 3,-15 0 3,0 0-4,17 0 14,-17 0-11,0 0 1,15 0-16,-15 0 1,0 0-29,6-1 52,8 1-44,-14 0-16,0 0 4,0 0-8,0 0-4,12 1-11,-12-1-36,0 0-64,0 0-48,0 0-93,0 0-203,0 0-256,0 0-811,0 0-1134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5:08:22.68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  <inkml:brush xml:id="br2">
      <inkml:brushProperty name="width" value="0.05292" units="cm"/>
      <inkml:brushProperty name="height" value="0.05292" units="cm"/>
      <inkml:brushProperty name="color" value="#FFFF00"/>
    </inkml:brush>
    <inkml:brush xml:id="br3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11944 1870 322,'0'0'270,"-11"-11"-18,11 11-63,-9-11 8,9 11-42,-8-10 30,8 10-32,-9-9 3,9 9-5,-10-11 123,10 11-170,0 0-15,-7-10-33,7 10 1,0 0-29,0 0 5,0 0-11,-10 4 7,10-4-16,-2 23 12,2-2-14,0 7 7,0 5-8,0 5 8,3 5-4,-1 3-1,1-1 3,-1-1-4,2 0-15,-1-1 18,-1-7-24,2-3 16,-3-1-24,2-5 6,-1 0-39,1-3 4,0-2-59,-2-3-8,1-2-48,-1 7-274,-1-24-175,2 13-123</inkml:trace>
  <inkml:trace contextRef="#ctx0" brushRef="#br0" timeOffset="1649.6547">11890 1949 85,'-2'-16'300,"2"16"-51,-2-11-81,2 11-11,0-12-43,0 12 12,0 0-30,-3-12 18,3 12-39,0 0 24,0 0-39,-2-12 12,2 12-36,0 0 20,5-10-33,-5 10 53,11-7-34,-11 7-28,16-5 25,-3 3-34,0 0 20,6-2-26,1 3 26,2-3-32,3 0 23,2 1-19,2-1 30,4 2-28,2-3 28,3-2-22,6 2 19,1-3-18,1 3 18,0-2-12,4-2 14,0 1-18,-1-1 18,7 1-20,-2-1-2,11-3 2,2 1 21,0 0-19,2-1 19,-2 0-21,2-1 0,71-12 52,-70 12-43,4-1 17,0 2-11,1-1-7,0 1-2,2 0 0,-1-1-2,3 3-2,1-2-5,-2-1 0,1 1 1,-1 0-3,7 0-1,-1-1 7,86-12-6,-83 12-5,2-1 1,0 1 1,1-1 0,3-1 2,2 0-6,0 1 10,19-4-11,-19 5 8,3-1-11,1 3 7,-3-1-11,0 0-1,2 2-1,90-9-19,-91 14 6,-3-2-1,0 0-1,-1 1 5,1 1 2,1-1 9,-3 2-1,2-1 2,1 2-4,0-2 25,0 0-21,-2 2 33,0 1-34,0-1 5,0 1 7,-5-2-1,2 3 0,0 1 4,0 0 21,-4 0-42,2 1 34,0-1-50,-1 0 25,-1 2-24,1-2 4,-1 0 3,1-2 45,1 1-41,1-1 43,86-3-20,-87 5-19,-1 0 4,-1-3 3,-2 1 1,0 0 3,2 1 42,-1-1-43,0 0 41,-1 0-47,-2-1 37,1 2-42,1-2 4,-5 1 4,2-1 9,80 0-15,-83 1 17,1-1 4,-1 1-1,1-1-1,-1 1-1,1 1 2,-2-1-1,0 0 9,-2 0-8,-1-1-2,-1 1 1,-10 0 5,0 1-8,0-1 5,1 0 3,-2-1-3,1 0 6,-5 1-1,2-2 3,-1 1-1,-1-1 2,0 1 0,-1-2 3,-1 0 3,-2 1-4,-2-1 8,-2 2-10,-2-2-3,-4 1 11,32-1 11,-43 2-9,-4 0-6,-4 1 4,2-1 7,-6 1-12,0 1 4,-5 0-7,0 1-1,-2 0 0,0 0-5,-14 0-2,22 0 0,-22 0 0,15 4 1,-15-4 1,11 11 8,-11-11-20,4 17 14,-4-17-1,-1 24 0,-2-7-1,-2 1 6,-1 6-10,-2 2 3,0 6 14,-3 4-4,3 2-8,-2 1-17,2 5 38,-5 45 31,7-43-30,0 0 14,1 0-23,1 0 16,0 1-11,1-1 11,0 1-8,1 0 19,0-2-6,-2 1-4,3 0 16,-2 0-3,2 0-7,0-2 4,-3 47 22,3-45-56,-1-2 23,1-7-25,0 1 18,0-1-10,-2-4 5,3 1-6,-3-6-11,2-2 9,0-2-7,0-1 2,-2-6-4,1 0 4,0-2 6,0-2 7,-1-2 4,0-1 6,-1-1-9,-3-2-9,0 1 0,-3-3-9,0-2 9,-4-1-22,0 0 19,-5-1-2,0-1-5,-3-1 2,-3-3 0,-2 1-1,-33-6-8,26 3 0,-3-1 2,-5 0 1,-4-3-2,1 3-3,-4-3-2,-2 0-11,2 1 24,-5 2-17,-1-2 12,-12 1-18,-2-2 19,-1 3-13,-3-1 14,-2 3-21,0-2 25,-3 2-20,0 0 18,-3 1-14,0 0 17,-2 0-14,-2 0 13,-1 1-19,-1 2 17,-4 0-18,-2 1 20,0-3-21,-1 3 21,-2 0-14,-102 0 5,100 3 14,-2-2-3,-4 2 2,3 0-4,-2 0-21,-3 1 16,0 1-13,-2-2 7,-21 4-3,3 2 17,0-1-5,0-1 0,1 0 1,-1 4-3,-124 7-2,123-8-2,1 0 2,-1 2 3,1-2 0,2 1-4,1 0-3,-1 0 0,1 1 0,2 0 4,18-3 0,-20 2 1,1-1-1,-1 1-1,21-3 1,-143 12-3,143-12 4,-3 0-1,-18 0 1,19-1-2,-1 2 3,-19 1-25,2 0 29,21-1 0,2-3-1,-1 1-1,2 0-2,2-1 4,1 0-1,-1 1-4,-91 6 1,96-6 0,0 0 0,2 1-3,3-2 0,-2 2-6,3-1 9,-1 0-10,1 2 11,2 1-4,0 2 1,0-2 0,4 2 3,-2-1-16,2 1 18,1-1-19,-1 0 18,1 0-18,1 0 12,3-1-8,2 0 16,2 0-16,3-1 19,9-2-14,1-1 12,5 2-15,-2-1 16,3 0-17,2 0 20,2-2-18,-37 4 18,49-6 20,4 0-5,3-1 29,3 0 9,1 0 29,8-1 4,-4 1 1,6-2-4,1 0-6,13 0-16,-24 0-3,24 0-12,-16 0-9,16 0-12,-23 0 10,23 0-37,0 0-17,-17-2-13,17 2-29,0 0-8,-11-3-34,11 3-20,0 0-44,-6-7-24,6 7-69,0 0-14,3-15-69,-3 15-33,8-19-422</inkml:trace>
  <inkml:trace contextRef="#ctx0" brushRef="#br0" timeOffset="1974.4251">11949 2423 119,'0'0'251,"-2"-12"-36,2 12-58,-4-10-2,4 10-49,-4-9 24,4 9-20,-4-9 35,4 9-18,-5-10 128,5 10-167,0 0-30,0 0-9,-4-9-4,4 9-7,0 0-14,-2 10 0,2-10 15,-4 25 0,1-1 59,-1 8-9,1 11-10,-3 3-5,-1 4-13,-4 57 57,2-44-64,4-10-27,-3-2 15,3 0-24,-1-7 17,2 0-23,0-7 19,2-5-29,1-5 13,-1-3-34,2-4-5,2-3-54,1-3-22,3-4-110,11-3-773,-5-11 69</inkml:trace>
  <inkml:trace contextRef="#ctx0" brushRef="#br0" timeOffset="2344.6803">13490 1567 264,'0'0'437,"9"-4"-108,-9 4-71,0 0-74,9-6-27,-9 6-34,0 0-23,0 0-36,11-1 5,-11 1-13,8 8-21,-8 2 30,2 5 21,2 9 21,-2 40 133,-2-12-109,0 4-13,-2 14-19,2 3-15,-2 1-10,2 4-14,0-1-19,0 1 12,0-1-10,-2-2-5,2-5-4,2-4-6,0-12-8,0-2 2,2 42-2,-1-50-17,1-3 2,0-8-47,2-3-15,-2-1-43,2-5-11,-1-2-70,2-2-27,2-2-59,0-5-35,0-4-388,7-3-198</inkml:trace>
  <inkml:trace contextRef="#ctx0" brushRef="#br0" timeOffset="2669.8795">15500 1430 228,'9'-11'454,"-1"4"-122,-3 0-62,-5 7-53,11-10-52,-11 10-33,0 0-36,0 0-28,0 0-4,9 10-11,-9-10-5,-6 43 70,1-14-20,-4 4-10,1 12 22,1 1 20,-4 14-14,-1 3-16,2 2-15,-1 1-16,3-1-6,0 2-12,2-3-5,2 1-7,2-11-15,1 1 12,1-4-6,0 2-4,1-5-4,2 1-5,0-4-9,2-3-27,0-9-35,0 1-29,0-5-50,3-4-67,-2-3-64,1-3-31,1-2-114,2-7-202,2-2-123</inkml:trace>
  <inkml:trace contextRef="#ctx0" brushRef="#br0" timeOffset="3024.8576">17376 1296 17,'10'-6'524,"-10"6"-193,14-6-44,-14 6-91,12 0-23,-12 0-51,0 0 2,12 7-47,-12-7-10,4 19 12,-3-8-1,-1 5 21,0 5 8,-1 2 15,-2 6 8,0 4-11,0 8-2,-1 3-4,0 1-12,-2 4 7,2 0 6,-2 56 59,4-52-115,1 2 2,1-2-5,1-2-11,2 1-3,0-1-11,2-3-19,1 1 17,0-3-19,0-1 12,2-3-17,0 0 9,0-5-21,0-5-39,11 27-111,-10-32 25,0-3-44,1-4-69,0-2-58,0-1-29,1-6-413,1-2-253</inkml:trace>
  <inkml:trace contextRef="#ctx0" brushRef="#br0" timeOffset="3329.9447">19751 1361 157,'21'-17'596,"-3"5"-141,-2 1-116,1 2-64,-6 2-61,2 3-44,-13 4-32,18 2-28,-1 17 77,-10 1-67,0 7-2,-2 9 8,-2 7 3,-3 5-16,0 4 2,-2 1-8,-1 13-30,-1-9-1,1 8-21,0-10-8,0 2-55,0-2-89,0 10-149,-1-10-190,1-4-486,-1 2-492</inkml:trace>
  <inkml:trace contextRef="#ctx0" brushRef="#br0" timeOffset="6394.4215">11951 1317 161,'0'0'268,"0"0"-31,0 0-101,0 0 17,0 0-68,17-2 49,-17 2-56,25-2 36,-6-1-53,8 0 48,2-3-34,4 3 35,12-4-47,0 1 24,2 1-50,-1-3 23,0 5-42,-8-2 29,1 3-39,-1-3 23,-4 3-68,-5 0 14,-2 1-82,0-1 2,-7 1-104,0 0-10,12 0-562</inkml:trace>
  <inkml:trace contextRef="#ctx0" brushRef="#br0" timeOffset="6714.436">12436 1030 16,'-9'-8'193,"9"8"1,-11-7-99,11 7 34,-13-2-70,13 2 40,-21 2-38,7-1 72,-1 5-43,-5-1 55,0 3-48,-5 3 53,0 2-49,-2 1 23,-5 3-28,1 4 25,2-1 3,-1 2-6,1 2-17,1-2 4,2 2-18,0 1-7,8-4-18,-2-1-7,4 1-11,4-4-11,-1 0 3,-1 15 38,9-19-33,8 0-6,0-1-4,4 0 1,6-2-6,5 0-6,4-1-11,7-2-10,4-2-32,4-2-50,3-3-44,1-1-76,8-1-42,1-3-153,51-13-927</inkml:trace>
  <inkml:trace contextRef="#ctx0" brushRef="#br0" timeOffset="7115.9211">13184 1189 27,'0'0'504,"4"-7"-168,-4 7-44,0 0-101,8-10-11,-8 10-64,0 0 8,6-12-56,-6 12 15,0 0-45,7-6 21,-7 6-37,0 0 22,14-1-36,-3 6 16,-11-5 13,13 10-41,-5-3 30,-4 0-30,2 2 30,-1-1-28,1-1 21,-3 3-31,-3-10 30,9 14-30,-9-14 37,5 11-25,-5-11 35,6 11-4,-6-11 102,4 8-68,-4-8-20,0 0-11,0 0-13,5-8 8,-5 8-15,5-17-4,1 5-7,1-2 4,-2-1-4,6-2-6,-2 3 3,0 2 0,-3-1-3,13-3 2,-19 16-1,18-5 3,-18 5 1,15 2 1,-6 2-4,1 2-1,-2 3 2,1 1 6,-2 2 2,2 0-4,0 0-1,-3 1-13,4 1-15,-3-2-51,3 0-67,-3 1-30,3-2-128,-2-1-311,1 0-125</inkml:trace>
  <inkml:trace contextRef="#ctx0" brushRef="#br0" timeOffset="8279.8771">13820 1119 307,'0'0'357,"8"-5"-50,-8 5-106,0 0-10,13-8-84,-13 8 19,15-6-63,-5 2 25,-2 0-48,3 2 38,3-3-44,1 0 35,2 1-45,25-6 41,-15 4-23,5 2-25,1-3-1,1 0-14,3 2 1,7-1-4,-1-1 7,2-1-2,4 2 13,0-1-4,1 2-1,2 0 1,-1-2-6,1 2-4,0 0 6,1-1 7,-1 2-15,2-3 10,-1 3-5,0-1-4,0 2 3,0-2 2,-2 0-6,1 2 7,1-2-5,-1 2-8,-3-2 11,1 0-6,-2 1 5,48-5 34,-52 5-38,3-1 6,-3 1 11,3-1-9,0 0 13,1 1-13,4-4 8,0 3-13,3-2 13,4 2-16,-1-1 13,0 0-23,1 1 21,0-1-16,57-3 5,-58 7-7,-2-2-1,2 0 12,-1 1-5,1 2 5,-1-2-6,1 1 10,1 1-18,0-2 15,1 0-12,0 2 15,1-1-17,1 0 18,0 1-19,61-3 2,-61 3 20,1 0-13,-2 0 0,1-1-2,-1 0 10,-1 2-13,1-3 12,-2 3-15,0 0 16,-1-2-13,-1 2 16,1-1-14,-3 1-1,1-1 0,0 0 10,-2 1-4,1 0 9,-2 0-18,0 0 16,0 0-13,0-1 9,-1 1-12,3-1 11,0 1-12,1-3 11,0 3-2,1-1 1,-2 0-2,4 1 8,56-5-4,-58 5-8,-2-1 7,1-2-6,-3 2 5,3 0-8,-1-2 13,0 1-6,0 1 3,1-1-5,-3 0 4,2 1-3,-2-1 3,0 2-6,-1-1 3,52-2 3,-55 3-7,2-1 12,-10 0-10,2 0 15,0 2-16,-1-2 2,-3 2-4,1-1 0,-2 0 6,-1 1 7,-4-1-7,-1 1 4,-2-1-3,1 1 10,-1-1-4,-1 0 8,-2 2-9,-2-2 6,-3 3-8,0-2 0,0-1 1,-2 1 10,0 0-11,1 1 6,-2-2-8,1 2 7,0-1-9,-2-1-1,2 3 4,18-1-3,-19-1 10,-1 1-10,1-2 6,0 1-7,-2-1 8,1 0-6,-1 3 7,-1-3 0,-2 0-17,1 0 21,0 1 6,0-1-5,1 0 5,-1 0-6,-1 0 13,1 0-11,-2 0 2,0 0-7,0 0 3,-13 0-10,23 0 8,-23 0-9,19 0 7,-19 0-6,16-1 2,-16 1-10,16 0 10,-16 0-3,13 0 2,-1 0 3,-12 0-10,0 0 5,15-3-2,-15 3 3,0 0-13,11-3 7,-11 3-21,0 0-1,0 0-40,9-7-5,-9 7-53,0 0 20,0 0-59,3-14 38,-3 14-181,-4-15 177,4 15-1,-1-13 21,1 13 17,0-15 24,0 15 19,-1-14 22,1 14 10,-2-13 7,2 13 7,-2-11 9,2 11 7,-2-11 8,2 11 5,-3-10 8,3 10 20,0 0 5,-4-13 7,4 13-41,0 0 59,-4-8-50,4 8 50,0 0-52,0 0 34,0 0-44,0 0 42,0 0-24,9-6 40,-9 6-16,20 11 73,-12-4-51,2 0-1,1 5-3,-1-1 3,3 3 4,0-1-4,-1 3 1,1 0-21,-2-1-13,-2 1-10,1-2-6,-3 0-5,-4-1-3,-1 1 1,-5 0-11,-2 2-12,-9 0-67,-4 4-90,-8-1-113,-6 1-114,-2 0-367,-9-3-251</inkml:trace>
  <inkml:trace contextRef="#ctx0" brushRef="#br0" timeOffset="11389.9024">13640 3648 357,'0'0'479,"-4"-7"-76,4 7-116,-6-8-17,6 8-57,-3-12 1,3 12-32,-2-12 26,2 12-30,0-13-8,0 13-46,2-13-11,-2 13-37,11-20 34,-11 20-64,14-10-26,-14 10 9,13-5-19,-13 5 11,17 3-24,-9 1 17,1 0-16,1 3 15,0 1-18,-1 1 16,1 1-17,-4 1 17,1-1-21,-3 0 22,2 0-14,-3-2 10,2 0-13,-5-8 15,5 17-15,-5-17 17,4 12-8,-4-12 32,4 9 12,-4-9 34,0 0-16,0 0-9,0 0-11,0 0-10,3-14-19,-1 2-20,0-3 11,4-2-16,0-1 16,0-2-16,1 2 11,3 1-7,0 2 5,-1 2-13,-1 1 14,2 1-19,-3 3 12,1 1-18,-1 1 19,9 0-9,-16 6 2,16 1 7,-16-1-3,15 8-4,-8-3-33,0 1-17,-3 1-53,4 1-13,-2-1-71,0 2-14,-1-1-79,-5-8-20,10 14-41,-10-14-324,11 10-184</inkml:trace>
  <inkml:trace contextRef="#ctx0" brushRef="#br0" timeOffset="11574.4474">14196 3370 379,'7'-8'534,"-1"1"-107,-6 7-122,9-7-42,-9 7-75,0 0-9,0 0-30,8 7 32,-8-7-28,-6 22 23,4-5-36,-2 5-7,-14 33 58,8-19-128,0 0 0,-2 3-21,-1 0 3,2-1-31,-1-1-30,1 1-46,0 1-46,4-7-70,-2-2-89,4 1-86,-3-5-481,4-2-372</inkml:trace>
  <inkml:trace contextRef="#ctx0" brushRef="#br0" timeOffset="11894.6471">14232 3924 49,'10'-11'726,"-1"3"-192,1 0-119,-3 0-72,-1 1-92,1 0-43,4 2-51,-11 5-30,25-7 71,-25 7-117,14 3 2,-6 2 0,0 4-1,-4 0-57,0 2 55,-2 3-57,-1 2 61,-1 0-60,-1 2 59,-3 0-60,0-1 56,2 0-10,-6-3 3,0 15-1,3-20-63,1 1 76,1-1-55,3-9 37,-11 5-83,11-5 20,0 0-60,-9-8 57,9 8-57,-2-10 67,2 10-58,4-11 57,-4 11-66,7-6 64,5 5-48,-12 1 1,17 4 62,-5 0-58,-2 2 58,3 0-23,0 3-66,2 2-66,3 0-51,2 2-70,3-1-132,3 1-62,4-2-315,2 0-277</inkml:trace>
  <inkml:trace contextRef="#ctx0" brushRef="#br0" timeOffset="12554.9268">18994 3449 442,'0'0'384,"2"-17"181,-2 17-346,7-10-69,-7 10 9,6-9-56,-6 9 6,8-9-51,-8 9 27,10-4-34,-10 4 19,11 3-25,-11-3 14,14 10-32,-8-1 20,1-1-33,-2 4 21,1-1-27,0 0 23,0 1-28,-3 0 17,0-4-22,1 2 21,-2 0-19,-2-10 29,4 13-16,-4-13 44,3 12-3,-3-12 21,0 0-32,5 7 9,-5-7 12,3-9-53,-3 9 17,7-18-18,-2 4 9,3-4-24,0-3 15,2 2-12,3-3 45,3 0 8,-1 2 14,0 4-5,-3 2-14,3 0-10,-3 4-6,13-4 17,-13 11-22,-1 1-6,-11 2 3,20 4 10,-10-1-14,-2 3 7,0 0-17,-2 1 12,1 0-18,0 3 14,-2-1-30,-1 1-16,-1 1-58,0-1-41,2 11-364,-3-12 137,-2-9-62,3 17-277,-3-17-205</inkml:trace>
  <inkml:trace contextRef="#ctx0" brushRef="#br0" timeOffset="12779.6283">19738 3234 405,'10'-4'529,"-10"4"-103,14-4-120,-14 4-19,8 6-7,-8-6-2,0 19-42,-4-3-6,-1 4-29,-3 5-19,-4 1-31,-1 6-12,-4 1-37,2 0-12,-1 2-18,1-3-14,-3 2-11,4-2-35,-14 28-102,14-34-14,4 0-25,2-4-61,1-2-53,-2-2-36,5-3-27,-1 0-3,3-3-3,2-12 14,-2 17-255,2-17-64</inkml:trace>
  <inkml:trace contextRef="#ctx0" brushRef="#br0" timeOffset="12984.8425">19641 3752 271,'16'-13'445,"-1"-1"-29,3 2-80,-2-1 3,2 1-59,-4 2 0,0 0-60,-5 4-29,2 0-43,-1 0-12,4 2 99,-14 4-49,8 6 32,-8-6-24,0 18-23,-3-4 10,-2 5-61,-2 2 20,0 0-66,-3 5 30,1-1-51,3-3-13,0-1-7,-1-1-11,4-2 31,0-3-42,3 0 42,1-1-49,3-1 37,4-3-70,2-1 0,3-5-112,4 0-11,2-3-99,1-2-25,6-3-105,-1-1-101,-1-3-533,2-6-623</inkml:trace>
  <inkml:trace contextRef="#ctx0" brushRef="#br0" timeOffset="14169.7865">17528 1339 260,'0'0'196,"-4"-18"30,4 18-96,-1-23 114,1 23-89,1-17-79,-1 17 42,2-17-49,-2 17 28,3-16-28,-3 16 46,3-15-34,-3 15 22,3-12-27,-3 12 7,1-10-25,-1 10 12,0 0-29,3-14 4,-3 14-34,0 0 14,0 0-10,0 0 13,0 0-13,0 0 25,0 0-15,-4 9 17,4-9-8,-5 21 21,4-5 2,-2 1 20,1 4-9,1 5 4,-2 34 88,2-22-59,-1 3-7,0 7 1,-1 0-10,1 2 7,0 3-3,0 1 4,1 2-18,-1 1 21,1 1-13,2 11 6,2-2-20,-2 0 6,3 0 30,2 67 62,-2-67-101,-1-2 1,-1-9-8,0 0 13,0-1-26,-2 2 10,0 0-8,-1-1 12,0 11-3,-3 0-11,0 1-26,-1 3 37,0 0-13,-3 1-3,1-2-8,0 1-8,1-1-7,1-3-11,-3 1-22,5-2 31,0 0-21,1-10 7,0 10 30,0-8-30,0-3 24,0-1-28,1-1 24,-1-4-28,1-3 27,0 26-10,-1-43-19,2-2 26,0-3-27,0-4 30,0-3-25,0-3 32,0-1-9,0-1 33,-1-1-9,1-11 16,0 17-13,0-17-6,0 12-10,0-12-50,0 0-324,-7-12-14,3 3 26,1-1 2,0-2-57,-1 2-81,0 0-101,-1-2-341,-4 2-476</inkml:trace>
  <inkml:trace contextRef="#ctx0" brushRef="#br0" timeOffset="14924.6303">17077 4825 186,'-15'-1'349,"15"1"-36,0 0-74,-13-4 41,13 4-57,0 0 13,-10-10-34,10 10-40,-5-11-23,5 11 13,-4-14 6,4 14 35,0-14-86,0 14 30,3-17-82,-3 17 44,10-22-1,-10 22-91,10-12 53,-10 12-64,11-10 54,-11 10-63,14-3 50,-14 3-52,14 1 54,-14-1-56,17 8 51,-10-3-56,0 1 58,0 2-62,-2-1 61,8 10-22,-9-9-36,1 0 59,-1 1-56,-4-9 61,6 12-55,-6-12 66,5 11-54,-5-11 86,0 0-34,4 12 75,-4-12-68,0 0 55,0 0-82,0 0 39,0 0-63,-2-16-2,2 16 0,-1-18 10,1 18 54,1-19-68,-1 19 44,4-21-65,-1 10 54,1 2-64,-1 1 46,3-1-53,0 1 54,-6 8-62,11-9 68,2 4-40,-13 5-21,15-1 61,-15 1-51,15 4 53,-15-4-57,15 9 12,-10-2 7,2-2 0,-7-5 52,10 14-56,-10-14 52,6 10-59,-6-10 55,7 9-54,-4 0 32,-3-9 24,0 0-59,4 11 63,-4-11-55,0 0 66,0 0-42,0 0 49,0 0-58,0 0-1,0 0-11,0 0-5,9-12-7,-9 12 54,5-19-64,0 8 59,0-1-58,0 2 64,2-1-60,-1 1 59,0 3-61,1-2 59,-1 2-60,3 2 62,-2 0-58,-7 5 61,14-7-60,-14 7 63,14 0-55,-14 0 61,19 9-11,-19-9-35,11 12 49,-5-3-52,-1-2-2,-1 3 0,-1-2-6,1 2-27,-4-10 21,6 17-105,-6-17 12,5 14-105,-5-14 14,6 9-84,-6-9 43,8 10-281,-8-10 235,0 0-54,15-3-188,-15 3-44</inkml:trace>
  <inkml:trace contextRef="#ctx0" brushRef="#br0" timeOffset="15094.8404">17593 4635 595,'7'-10'425,"2"-2"278,-9 12-439,6-9-52,-6 9-46,6-5-34,-6 5-8,0 0 25,0 0-7,15 2-30,-15-2 50,7 10-64,-3-1 48,-4-9-79,7 17 42,-5-7-66,4 11 16,-4-8-37,-1 0 55,2-2-78,-2 1 36,1 0-103,-2-1 12,1 1-110,-1-12-13,0 19-115,0-19-15,-3 14-39,3-14-420,-4 8-284</inkml:trace>
  <inkml:trace contextRef="#ctx0" brushRef="#br0" timeOffset="15224.8147">17609 4475 345,'0'-18'584,"0"4"-122,0 3-104,1-1-77,-1 12-68,0-18-101,0 18-70,0-14-58,0 14-37,0 0-11,0-14-32,0 14-6,0 0-84,0 0-58,0 0-268</inkml:trace>
  <inkml:trace contextRef="#ctx0" brushRef="#br0" timeOffset="15549.8905">17855 4361 290,'0'0'478,"0"0"-121,17 0-87,-17 0-41,9 5-14,-9-5 35,5 12 21,-3-2-31,1 2-19,-2-1-17,0 3-68,-1 2 65,3 0-77,-3 19 136,0-18-126,0 1-80,1-2-5,0 1-7,-1-4-8,1 0-4,1 0-3,-1-2-5,-1-11-2,3 18-2,-3-18 1,2 14 1,-2-14 7,1 13 11,-1-13 49,0 0-140,0 0-70,0 0 41,0 0-35,0 0 91,-2-13-26,2 13 71,-7-9-61,7 9 65,-10-3-55,10 3 60,-14 0-52,14 0 62,-17 10-45,7-3 53,1 3-51,-1-1 13,2 0-1,2 0-2,1-2-1,1 2 3,4-9 0,-5 16-4,5-16-27,1 14-63,-1-14-18,6 10-149,-6-10-62,11 5-63,0-4-1854</inkml:trace>
  <inkml:trace contextRef="#ctx0" brushRef="#br0" timeOffset="15829.7535">17057 5167 160,'-9'4'721,"9"-4"-132,-14 8-190,14-8-29,0 0-135,0 0 23,0 0-71,16-4 305,1-1-173,7-2-63,5-3-10,12 0-27,3-3-6,3 0-36,5 0-21,8-3-29,1 3-36,2-1-48,-10 4-53,2 3-52,-4-2-90,-1 2-26,-2 3-138,-10 0-14,-1 1-121,-2 3-28,-7-3-57,-3 2-329,-6 1-413</inkml:trace>
  <inkml:trace contextRef="#ctx0" brushRef="#br0" timeOffset="16049.6475">17168 5113 591,'-21'5'528,"3"0"-68,3-3-157,2 2-7,3 0-113,2 1 62,8-5-23,-7 8 79,7-8-41,6 11 69,3-6-54,9 0-16,3-2-10,43 2 159,-25-5-256,0 0-37,0-1-67,2-1-74,-3 0-111,-2-1-66,-1 2-182,-5-2-121,-7 2-201,1-3-310,-4-1-625</inkml:trace>
  <inkml:trace contextRef="#ctx0" brushRef="#br0" timeOffset="18986.9675">17412 928 132,'0'0'302,"0"0"-30,0 0-103,0 0 19,0 0-66,3-10 12,-3 10-2,0 0 165,0 0-150,0 0-6,0 0-22,0 0-19,0 0-21,0 0-17,0 0-22,0 0 4,0 0-2,0 0-5,7 6 1,-7-6 11,6 13 17,-5-1 31,3 4 17,-2 3 2,0 5 15,2 8 3,-2 4-11,0 9-16,-1 3-16,-1 4 2,-1 4-21,0 11 10,-2 1-7,-1 0-13,0-1-7,-1-4-8,1-6 8,-3 49 73,5-55-73,-2-3-12,0-1 6,2-3-15,-2-2 12,2-9-17,-1 0-3,0-7-6,1 0-1,-1-4-7,1-3 5,0-2-6,0-3 9,1-1 7,-2 9 49,3-22-38,-2 18 0,2-18 12,-1 13-18,1-13-9,0 12 11,0-12-17,-3 10 16,3-10-27,0 0 21,0 0-14,-1 12 6,1-12-17,0 0 20,0 0-9,0 0-13,0 0 14,0 0-20,0 0 28,0 0-30,0 0 17,0 0-25,0 0 25,0 0-10,0 0 6,0 0-17,0 0 18,0 0-20,0 0 24,0 0-18,0 0 20,0 0-26,0 0 27,0 0-18,0 0 19,0 0-21,0 0 20,0 0-19,0 0 20,0 0-21,0 0 17,0 0-21,0-12 13,0 12-24,0 0-68,0 0 4,0 0-61,2-12-80,-2 12-84,0 0-72,2-12-148,-2 12-525,0-15-673</inkml:trace>
  <inkml:trace contextRef="#ctx0" brushRef="#br0" timeOffset="19294.7383">17625 2073 655,'0'0'230,"0"0"-6,0 0-51,11-2 3,-11 2-28,0 0 19,0 0-42,0 0-1,0 0-40,11-3 1,-11 3-27,0 0 1,0 0-58,0 0-1,0 0-165,0 0-25,0 0-70,0 0-270,0 0-33</inkml:trace>
  <inkml:trace contextRef="#ctx0" brushRef="#br0" timeOffset="20229.4185">11888 3359 212,'0'0'191,"0"0"-45,-16-4-33,16 4 38,-13-3-98,13 3 5,0 0 20,-14-3 9,14 3 13,0 0-1,-11-4-6,11 4-16,0 0 1,-11-4-21,11 4-5,0 0-10,0 0 1,0 0-19,-12 0-2,12 0-2,0 0-9,0 0-2,0 0-3,0 0-1,0 0-27,0 0-19,0 0-2,0 0-5,0 0-24,0 0-42,0 0-41,14 0-267,-14 0 113</inkml:trace>
  <inkml:trace contextRef="#ctx0" brushRef="#br0" timeOffset="20599.6001">17143 2924 69,'2'11'301,"-2"-11"-63,0 0-75,0 0 77,0 0-151,12 3-46,-12-3 3,0 0-43,0 0 4,14 0-50,-14 0-10,0 0-52,12-3-57,-12 3-101,11-5 83</inkml:trace>
  <inkml:trace contextRef="#ctx0" brushRef="#br0" timeOffset="22214.6837">11571 3331 438,'8'-6'414,"-8"6"-93,0 0-9,0 0-54,0 0 0,0 0-49,6-8 2,-6 8-57,0 0 2,0 0-47,0 0-4,0 0-38,0 0 6,0 0 12,0 0-65,0 0 7,0 0-15,0 0 16,-2 11-13,-1-1 17,0 1-12,-1 3 15,-2 2-16,1 1 14,-3 3-3,0-1-18,0 2 16,-1 1 3,-14 24 40,14-27-35,-2 1-16,2-3 10,0 1-17,2-3 11,-1-3-19,2 1 18,2-3-15,-2-1 12,1 1-16,5-10 19,-8 12 3,8-12 17,-5 12-9,5-12 5,-1 9-6,1-9 4,0 0-18,0 0 7,7 8-12,-7-8 6,16 0-9,-5-2 11,1 1-8,0-1 1,-1 0-7,2 1-1,0 0-5,-13 1-4,35-3-32,-23 3-9,-12 0-3,22-3-35,-22 3-11,22-2-54,-22 2-18,21-3-52,-12 2 1,-9 1-62,18-5-12,-9 2-39,0 0-378,1-2-213</inkml:trace>
  <inkml:trace contextRef="#ctx0" brushRef="#br0" timeOffset="22529.5182">11820 3546 771,'0'0'351,"0"0"-47,0 0-84,5-9-15,-5 9-64,0 0 3,0 0-29,0 0 18,0 0 10,0 0-26,-7 11 0,7-11-34,-5 10 7,5-10-22,-3 20 50,3-20-63,0 14-27,0-14 12,3 12-20,-3-12 14,5 10-15,-5-10 18,10 7-12,-10-7 16,10 5-19,-10-5 10,15-1-22,-15 1 16,19-5-15,-19 5 25,16-10-16,-11 5 20,1-4-23,-1 1 8,-2-2-20,0 1 14,-1-2-19,-2 11 10,-2-20-10,-2 11 11,-1 0-14,-1-1 11,-1 2-16,-1 1 14,-10-3-6,8 8-18,10 2-2,-18-3-34,18 3-10,-21 1-56,21-1-30,-17 3-46,17-3-78,-14 4-22,14-4-38,-7 6-356,7-6-199</inkml:trace>
  <inkml:trace contextRef="#ctx0" brushRef="#br0" timeOffset="22959.554">11976 3479 461,'0'0'407,"13"-4"-111,-13 4-40,0 0-78,0 0-4,4-1 64,-4 1-110,11 5-8,-11-5-17,0 0 5,1 15-2,-1-15-14,0 17 6,0-17-37,2 16 10,-2-16-20,3 19 8,-1-10-13,2-1 19,-4-8-19,5 17 11,1-9-21,-1-1 14,2 0-17,-7-7 11,15 10-17,-15-10 11,20 3-26,-20-3 13,24-1-28,-11-1-6,-1-1-24,1-1 12,-1 0-3,-3 0 7,10-1-18,-19 5 26,13-4 8,-13 4-3,0 0 1,15 0 0,-15 0 3,7 5 0,-7-5-14,4 9 19,-4-9-20,8 10 26,-8-10-15,6 9 21,-6-9-13,14 11 70,-14-11-22,16 3-5,-16-3 8,19-1-20,-7-1-5,-1-4-14,3 1 17,-3-2-12,2-1 20,-3-2-21,0-1 4,-1-1-16,-1-1 13,-2 1 5,-1-10 57,-5 22-48,0-17-26,0 17-45,-3-11-114,3 11-98,-10-4-179,10 4-542,-14 1-558</inkml:trace>
  <inkml:trace contextRef="#ctx0" brushRef="#br0" timeOffset="24394.5179">22003 3159 373,'4'-11'319,"-4"11"-98,0 0-35,0 0-46,0 0-31,0 0-41,0 0 17,7 11-24,-7-11 25,2 16-26,-2-3 23,1 1-39,-1 0 25,-1 2-47,1 2 33,0 0-43,-2 0 26,2 0-5,-1-1-3,0 17 4,-1-18-21,1 1-9,0-5-33,-2 1-32,2-1-31,-2-1-11,3-11-2,-3 19 9,3-19 2,-4 13 7,4-13 2,-6 8 46,6-8-23,0 0 30,0 0-10,0 0 47,-10-5 18,10 5 30,0 0 22,0-16 16,0 16 41,1-10-9,-1 10 18,4-13-41,-4 13 21,5-9-47,-5 9 16,6-10-44,-6 10 16,10-10 19,-10 10-58,10-7 19,-10 7-26,14-6 19,-14 6-22,13-6 13,-4 2-19,-9 4 23,17-9-30,-6 5 22,-2-1-27,2 0 23,0-2-24,0 0 25,11-8-2,-12 6-23,0-1 25,-1 0-20,1-1 30,-2-2-14,-1 4 32,1-3-1,0 2 27,-3 0-8,-5 10 27,9-15-9,-9 15 4,6-13-23,-6 13-2,7-10-26,-7 10-1,0 0-20,7-8 10,-7 8-17,0 0 15,0 0-9,5 9 13,-5-9-7,1 14 26,-1-14-14,1 23 4,-1-23-14,0 24 5,2-12-13,0 14 21,-1-10-16,1-1-15,-2-1 3,1 0-56,0 0-9,1-2-26,-1 2-49,1-3-48,-1 0-60,2-1-51,-3-10-31,3 18 0,-3-18-350,3 9-181</inkml:trace>
  <inkml:trace contextRef="#ctx0" brushRef="#br0" timeOffset="24554.6168">22346 3334 568,'0'0'413,"0"0"-63,5-8-107,-5 8-32,0 0-42,0 0 13,0 0-26,0 0-6,0 0-47,0 0 1,0 0-19,7 6-19,-7-6-11,0 0-8,0 13-11,0-13-13,0 14-65,0-14-58,2 11-65,-2-11-69,0 0-76,-2 17-357,2-17-175</inkml:trace>
  <inkml:trace contextRef="#ctx0" brushRef="#br0" timeOffset="25093.4398">22394 3155 132,'0'0'255,"0"0"-59,0 0-13,0 0-24,0 0-1,0 0-9,0 0-15,0 0 61,0 0-120,0 0-3,0 0-8,4 8 36,-4-8-39,0 0 37,0 0-36,0 0 49,-2 13-30,2-13 40,0 0-19,0 17 9,0-17-26,-1 16 17,1-16-32,-3 17 10,3-17-11,-2 20 18,1-10-15,1-10 1,-4 19-20,3-6 12,-1-2-10,1 0-10,0 0-7,1 1-6,-1-2-9,-1 2-2,2-12-5,-2 29 1,2-29-25,-1 15-26,1-15-27,-2 14-29,2-14-35,-2 12-18,2-12-22,0 0-41,-3 13-59,3-13-48,0 0-28,0 0-245,0 0-98</inkml:trace>
  <inkml:trace contextRef="#ctx0" brushRef="#br0" timeOffset="25274.5563">22374 3149 111,'0'0'422,"-2"-12"-87,2 12-29,2-12-32,-2 12-21,1-12-5,-1 12-11,1-11-21,-1 11-21,3-11-20,-3 11-26,3-14-48,-3 14-1,7-14-20,-2-1 7,-5 15-98,6-13-38,-6 13-61,6-12-37,-6 12-83,7-9-25,-7 9-63,9-5-61,-9 5-179,0 0-73</inkml:trace>
  <inkml:trace contextRef="#ctx0" brushRef="#br0" timeOffset="25654.8524">22672 3142 165,'0'0'499,"12"-3"-164,-12 3-20,0 0-100,0 0-1,0 0 124,-5 9-181,5-9 1,-8 11-37,3-4 3,-1 2-31,1 0 0,-1 2-28,1-1 1,0 1-24,1 0 8,1-1-23,-1-1 11,1 1-8,3-10-6,-3 18-3,3-18 1,-2 18-6,2-18-5,3 18-3,-3-18 2,4 21-3,1-11-1,-3-1-1,2 4-2,1-2 2,-2 2-2,0-4 0,0 4-1,0-1-1,-1 10 27,-1-11-1,-1-11 14,-1 21 4,1-21 14,-4 18 2,2-9-6,2-9-8,-7 18-6,2-12-4,0 2-21,-1-1 9,1 0-14,5-7 8,-12 9-17,2-3 11,10-6-37,-10 6-55,10-6-67,0 0-69,-14-3-66,14 3-46,-6-10-21,6 10-414,-2-19-274</inkml:trace>
  <inkml:trace contextRef="#ctx0" brushRef="#br0" timeOffset="25914.5762">22844 3045 297,'13'-12'509,"8"-8"172,-12 14-439,-9 6-30,14-5-9,-14 5 1,11 4-21,-11-4-14,8 12-7,-4-2-15,-3 0 3,2 2-45,-3 2-7,1 3-22,-2 0-6,0 1-28,-1 1 10,0 2-25,-1-2 10,1 2-19,-1-4 11,2 0-18,-1-1 4,1-3-18,1-2 14,1 0-12,3 0 11,0-3-14,3 1 15,1-2-17,2 0 8,11 5-11,-11-5-43,-3 1-14,1-1-25,1 0-20,-4 2-49,0-1-85,-1 2-101,-3 0-136,-1-10-214,0 20-204</inkml:trace>
  <inkml:trace contextRef="#ctx0" brushRef="#br0" timeOffset="26129.5376">22004 3788 271,'0'0'491,"0"0"-99,0 0-111,0 0-53,0 0-113,0 0-30,8-5-106,-8 5-39,12-2-111,-12 2-334,13-4 0</inkml:trace>
  <inkml:trace contextRef="#ctx0" brushRef="#br0" timeOffset="27319.4874">18432 4642 665,'-9'4'638,"9"-4"-154,0 0-98,-10 6-88,10-6 121,0 0-270,-10 3-21,10-3-15,0 0-19,0 0-19,0 0-19,0 0-2,0 0 20,0 0 29,7 8 8,-7-8-62,16 3 42,-16-3-66,23 2 36,4-2-42,-14 0-97,2 3 8,-1-3-61,1 0-73,-1 2-65,-1-1-65,1 1-34,-1 0-46,-13-2-291,20 3-213</inkml:trace>
  <inkml:trace contextRef="#ctx0" brushRef="#br0" timeOffset="27469.4967">18501 4877 238,'0'0'455,"-8"11"-119,3-3 249,5-8-288,0 0 16,-4 10-12,4-10-28,0 0-48,8 5-43,-8-5-41,13 0-58,-13 0-71,21-5-90,-7 2-85,2 0-87,2-1-65,3-3-55,22-8-1294</inkml:trace>
  <inkml:trace contextRef="#ctx0" brushRef="#br0" timeOffset="27795.4314">19067 4600 126,'8'-5'706,"-8"5"-208,0 0-108,10-6-100,-10 6-37,0 0-76,0 0-22,8 10-34,-8-10-18,1 12-8,-1-12-1,-3 21-3,1-6-42,-2 1 45,0 0-13,-2 5-14,-5 13 33,5-17-68,1-1 1,-2-1-7,2-1-4,1-1 0,0-3-3,0-1 0,2 1 8,-2-2 16,4-8 5,-3 12-2,3-12-4,-3 9-4,3-9-9,6 12 19,-6-12-29,13 3-13,-13-3-33,20 2-28,-20-2-30,20 0-16,-7 2-30,-2-1-27,-11-1-33,26 0-26,-26 0-24,26 0-21,-13-1-15,2-1-44,14-2-1021</inkml:trace>
  <inkml:trace contextRef="#ctx0" brushRef="#br0" timeOffset="28049.5757">19372 4783 126,'0'0'533,"5"-8"-203,-5 8 8,0 0-135,7-9 23,-7 9-91,0 0 42,0 0-72,0 0 46,0 0-81,0 0 45,0 0-16,0 0-17,-5 9-14,5-9-14,0 0-7,1 5 39,6 7-34,-7-12 1,9 4-4,-9-4-8,13 1-4,-13-1-53,15-2 53,-15 2-54,17-6 52,-17 6-46,15-11 48,-10 4-58,-5 7 58,10-14-13,-5-2 21,-5 16-28,0-12-2,0 12-5,-6-12 2,6 12-14,-10-8 8,10 8-4,-14-2-14,14 2-33,-18 2-43,8 1-76,0 1-92,1 0-52,1 0-106,-7 4-1085</inkml:trace>
  <inkml:trace contextRef="#ctx0" brushRef="#br0" timeOffset="28429.6656">19691 4691 419,'0'0'350,"0"0"-33,5 7-39,-5-7-91,-1 10 74,1-10-33,-5 14-29,5-14-30,-6 18-33,6-18-24,-3 18-19,2-8-17,1-10-11,1 19-8,3-1 40,1-9-53,0-2-2,1-2-8,2 0-8,3-1-3,1-3-20,0 1-17,3-4 1,0 0-17,1-2-5,-2-1 14,0 4 28,-4-2 20,1-1 4,6 1 15,-17 3-33,15-4-2,-15 4-2,11-3-6,-11 3-4,0 0 5,17 0-5,-17 0 1,0 0-7,15 3 8,-15-3 5,13 2 1,-13-2-2,17 2 4,2-5 12,-19 3-9,19-2-1,-8 0-2,-11 2 2,18-7-2,-18 7 0,14-5-6,-14 5-48,10-6-57,-10 6-92,8-7-115,-8 7-81,5-7-347,-5 7-243</inkml:trace>
  <inkml:trace contextRef="#ctx0" brushRef="#br0" timeOffset="28564.8655">20152 4790 1051,'0'0'479,"12"3"-78,-12-3-44,19 3-114,-19-3 18,20 1-97,-20-1 29,22 0-94,-22 0 26,23-1-120,-23 1-28,21-1-146,-21 1-34,22-3-105,-3 0-786,-19 3 114</inkml:trace>
  <inkml:trace contextRef="#ctx0" brushRef="#br0" timeOffset="28749.8098">20348 4694 137,'0'0'524,"0"0"-156,0 0-51,0 0-9,0 0-2,0 0-79,-10 6 35,10-6-67,-5 13 40,2-4-83,0 3 29,1 2-87,-2 1 41,3 2-82,0-1 45,1 0-30,-1 3-19,-1 0-48,2-3-43,0 2-64,2-2-67,-2-2-97,1 0-99,0-1-126,0-3-221</inkml:trace>
  <inkml:trace contextRef="#ctx0" brushRef="#br0" timeOffset="28964.5707">20625 4675 494,'0'0'770,"11"-11"-207,-11 11-136,10-7 103,-10 7-344,0 0-35,0 0-30,12 5-21,-12-5-20,4 12-66,-4-12 50,3 17-63,-3-17 53,4 19-13,-3-7-35,1 0-45,-2-1-35,1 1-34,-1 8-282,-1-9 106,1-11-19,-2 15-64,2-15-274,-3 11-154</inkml:trace>
  <inkml:trace contextRef="#ctx0" brushRef="#br0" timeOffset="29274.3808">20644 4807 241,'0'0'542,"0"0"-118,2-11-112,-2 11-56,0 0-52,8-9-34,-8 9-80,9-7 39,-9 7-82,9-7 50,-2 2-83,-7 5 46,26-14-85,-17 10-26,2-1-15,-1 0-3,0 0 15,3-1-1,-2-2 13,2 2 7,-2-4 13,1 3 5,-1-2 6,-1 1 22,0-2 7,2 1 34,-4 1 20,8-6 177,-10 6-92,-6 8-29,11-9 1,-11 9-39,8-9-1,-8 9-29,9-4 2,-9 4 38,0 0 13,0 0 27,5 8 19,-5-8-50,1 13 32,-1-13-74,-1 19 44,1-7-69,-1 0 47,-1 2-64,0 1 47,0-1-67,-1 3 54,-1-2-64,2-1 53,0 0-88,1-1 2,0 0-55,-1-1-64,1-2-56,0 1-65,0 6-420,1-17 326,-2 12-462,2-12-373</inkml:trace>
  <inkml:trace contextRef="#ctx0" brushRef="#br0" timeOffset="29440.0256">20970 4766 628,'0'0'379,"0"0"-18,0 0-145,0 0 22,0 0-117,0 0 49,0 0-35,9 5-30,-9-5-32,0 0-8,0 0-8,0 6 17,0 9-55,0-15-31,0 0-47,0 0-46,2 13-50,-2-13-53,0 0-36,0 0-63,0 0-180,0 0 24</inkml:trace>
  <inkml:trace contextRef="#ctx0" brushRef="#br0" timeOffset="29904.6909">21097 4659 74,'0'0'497,"0"0"-96,0 0-54,0 0-60,0 0-46,0 0-44,0 0-33,0 0-27,0 0-28,0 0-10,0 0 4,0 0 6,0 0 4,-5 7-3,1 3 73,4-10-115,-5 15 65,5-15-62,-5 18 43,5-18-71,-4 17 44,2-8-66,2-9 47,-3 15-57,3-15 46,-2 16-66,2-16 57,-3 12-65,3-12 58,-3 19-22,3-19-41,-1 12 53,1-12-16,0 12-26,0-12-28,-1 10-30,1-10-27,0 0-30,-1 14-38,1-14-39,0 0-33,-2 10-47,2-10-24,0 0-65,0 0-1071</inkml:trace>
  <inkml:trace contextRef="#ctx0" brushRef="#br0" timeOffset="30094.7591">21097 4601 612,'5'-10'535,"-1"1"-70,0-1-31,0 1-77,4-8 172,-4 9-338,0-1-28,-4 9-45,6-13-36,-6 13-60,8-10-47,-8 10-83,3-9-54,-3 9-110,0 0 22,7-8 16,-7 8-29,0 0-55,0 0-270</inkml:trace>
  <inkml:trace contextRef="#ctx0" brushRef="#br0" timeOffset="30424.7406">21249 4548 370,'0'0'375,"0"0"-48,0 0-77,0 0-9,4 10-20,-4-10 10,-4 10 10,4-10-42,-9 14-35,5-5-14,-1 0-18,0 0-21,1 2-73,0-3 43,1 1-64,-1 0 51,4-9-63,-5 17 47,1-7-59,4-10 52,-1 16-58,1-16 52,0 19-56,5 3 38,-2-11 13,0 4-8,1-3-4,1 2-4,-1-1-3,0-1-1,-1 1-8,1-3 1,-2-1 2,2 2 4,-4-11 8,3 16 5,-3-16 3,4 14 1,-2-2 32,-2-12-40,0 0 3,0 17-6,0-17-1,-5 9-5,5-9-2,-6 7-5,6-7-3,-8 8-14,8-8-35,0 0-43,-11 4-60,11-4-67,0 0-59,-13-12-333,13 12 234,-1-15-263,1 15-147</inkml:trace>
  <inkml:trace contextRef="#ctx0" brushRef="#br0" timeOffset="30734.7701">21409 4555 643,'9'-10'498,"-1"1"-65,-2 4-73,-6 5-16,12-13-68,-12 13-30,10-8-60,-3 2 85,-7 6-172,0 0-32,0 0 1,13 3-15,-13-3 34,6 13 22,-3-4-9,-2 3-15,0 0-13,-1 2-46,0 1 65,0 2-59,-1-3 37,0 3-50,-3 14 47,3-19-13,-2 0-60,2-2 52,1-10-57,-1 18 53,1-18-44,0 14 49,0-14-36,-2 12 68,2-12-64,4 9 42,-4-9-67,9 4 46,-9-4-68,9 5 27,-9-5-89,11 4 58,-11-4-55,12 6 50,-12-6-76,10 13 48,-10-13-38,6 16-29,-6-16-48,0 20-57,-1-10-54,-3 3-69,-1 1-45,-1-2-354</inkml:trace>
  <inkml:trace contextRef="#ctx0" brushRef="#br0" timeOffset="31138.8443">19336 5117 34,'-22'4'497,"7"-2"-119,1 0-79,3-1-47,-1 2-22,12-3-1,-18 2-24,18-2 35,0 0-7,-8 7 6,8-7-3,0 0-14,30 6 166,-12-4-265,3 1 63,7-2-64,9-1 54,2 0-56,5 0 32,11-1-55,0-2 43,6 0-43,14-2 14,0 0-44,2-3 15,2 2-42,1 0 16,86-5 9,-86 6-55,-1 3 19,1-2-23,-4 1 17,-3 1-39,-12 1 4,-1-1-76,-6 2 19,-4-1-83,-9 0 13,-4 1-100,-7 0 17,-2 1-61,-7-1-53,17 1-424,-24 1 311,-14-2-378,15 1-364</inkml:trace>
  <inkml:trace contextRef="#ctx0" brushRef="#br0" timeOffset="31439.6141">20152 5322 461,'0'0'733,"-18"5"-244,18-5-49,0 0-101,0 0-76,0 0-48,0 0-14,0 0-58,0 0 53,16 0-88,1 1 83,-17-1-97,18 6-74,-9-1 50,2 4-66,-4 2 54,1 1-49,-3 5 29,-1 4 43,0-1 11,-4 1-6,-3 3 11,2-2 36,0 3 11,-2-4-29,-1 16 125,3-22-133,1-1-5,0-2 12,3 0 17,2 2 7,6-3 3,6-2-23,5 0-24,12-4-75,14 0-94,8-3-75,21-5-228,8-6-237,0-5-909</inkml:trace>
  <inkml:trace contextRef="#ctx0" brushRef="#br0" timeOffset="33439.6524">17378 688 363,'0'0'332,"4"-10"-122,-4 10 31,0 0-66,6-7 9,-6 7-18,7-6-3,-7 6-11,7-6-23,-7 6 5,10-7-9,-10 7-28,12-7 72,-12 7-96,0 0-15,9-5 7,-9 5-18,0 0-1,10-5-11,-10 5 24,0 0-9,7 8 28,-7-8 10,4 13-3,-1-2-1,-2 3-3,2-1-21,0 24 75,-1-12-37,0 2-20,-2 7 14,1 0-23,-2 4 19,0 6-35,-2 2 38,2 2-22,-4 1 17,-1 2-41,-1 2 23,-1 0-41,0 8 26,-1-1-8,-7 53 74,9-62-65,1 0-27,1 0 12,-3 2-24,3 0 15,0 10-19,-1 0 14,2-9-12,0 0 9,0 0-20,1 1 15,1 2-2,2-3-41,-1 3 51,2-4-3,1 3-3,0-3-6,-1-2-4,2-3-19,-2-4 17,-1-5-3,1-3 3,-1-7 3,0-2-10,0-1 9,0-5-3,-1-3 3,0 0-1,0-2-2,-1 8 3,1-14-14,1-10-24,-5 16-53,5-16-41,-6 5-40,6-5-85,0 0-37,-13-5-38,8-3-44,-1-2-69,1-5-62,0-5-324,-1-2-358</inkml:trace>
  <inkml:trace contextRef="#ctx0" brushRef="#br0" timeOffset="33884.8308">17569 1127 95,'0'0'343,"0"0"-28,0 0-109,4-8-28,-4 8-27,0 0-31,0 0-17,0 0-18,0 0-5,0 0-30,0 0-5,0 0-2,0 0 18,5 7 39,-6 6 10,0 6 16,-2 7 2,-1 13-9,-1 10 11,-2 11-6,-2 8-8,1 4-16,0 1-17,0 4-10,0 1-15,0-1-11,3 1-5,1-3-4,0 0-5,0 67 9,3-86-34,-1 0 13,1-5-46,0-2 12,0-4-35,-1-8-12,0-1-46,0-4-69,0-7-109,-2-3-79,0-5-368,-1-2-236</inkml:trace>
  <inkml:trace contextRef="#ctx0" brushRef="#br0" timeOffset="34704.7976">11378 4030 63,'0'0'735,"0"0"-152,-12 0-103,12 0-111,0 0 1,0 0-112,-15 0 29,15 0-79,0 0 40,0 0-70,0 0 39,-14 0-81,14 0 38,0 0-80,0 0 41,0 0-29,0 0 33,20 2-44,16-2 77,-7 0-86,10 0-38,10-2 21,3 0-13,5-2-4,4 0-6,12-2-3,3 1-11,-3 0-7,3 2-6,-15 0-5,-2 1-7,-5-1 0,-1 2 1,28-2 0,-50 3-6,-3-1-1,-5 1-1,-2-1 2,-2 1 2,-5 0 2,2 0 7,-16 0 9,22 0 7,-22 0 6,17 0-7,-17 0-5,0 0-6,16-3-4,-16 3-35,0 0-64,0 0-79,0 0-103,0 0-49,0 0-178,0 0-59,-10-5-155,10 5-275,-10-3-577</inkml:trace>
  <inkml:trace contextRef="#ctx0" brushRef="#br0" timeOffset="36079.7518">22149 3776 543,'0'0'502,"-17"2"-141,17-2-53,-12 2-76,12-2-20,-12 1-33,12-1 11,0 0-12,-13 1 13,13-1-25,0 0-1,0 0-38,0 0-15,0 0-32,0 0 4,12-2-22,8 0 2,14-1-7,14-1 15,7-3-17,15-1 12,6 2 11,6-2 1,92-4 137,-89 6-117,-2 2-6,-1 2-33,-6 0 13,-14 0-6,-3 2-12,-8 0-13,-9-1-17,-3 1 4,-10 0-7,-2 0 2,-7 0-6,0 0-2,-4 0-6,13 0 14,-29 0-10,21 0-7,-21 0-1,18 0-1,-18 0-14,14 0-30,-14 0-50,0 0-47,14 1-51,-14-1-27,0 0-56,7 5-30,-7-5-78,0 0-39,0 0-56,0 0-335,-3 11-340</inkml:trace>
  <inkml:trace contextRef="#ctx0" brushRef="#br0" timeOffset="38904.4258">11966 856 186,'-4'-8'361,"4"8"-145,0 0-4,-8-6-83,8 6 24,0 0-79,-14-1 38,14 1-29,-11 1 5,11-1 13,-13 6-7,13-6-9,-15 7 0,9 1-1,-1 1-5,-3 1-20,4 4 2,0 1-5,-1 4-5,0 1-8,2 0-11,1 3 0,0-1-3,2-2-3,1-1 2,2 17 37,1-19-32,1-1-2,2-2 5,3 0 9,0-5 0,3 0-4,1-1-4,3-3-9,0-3-4,-1-2 1,5 0-7,-1-4-4,4-3-1,-1-2 15,16-14 37,-21 8-44,0-4 2,-3-1-3,-3-1-5,-3-1-8,-5 0 0,-1 1-7,-2 1-26,-4 0 30,-5 1 6,0 3-12,-3 1 8,-2 4-9,1 5-9,-19 1-170,17 5-58,-1 5-159,1 0-349,-4 5-259</inkml:trace>
  <inkml:trace contextRef="#ctx0" brushRef="#br0" timeOffset="40959.3826">12493 819 425,'0'0'308,"4"-17"-104,-4 17 36,2-21-48,-1 9 15,0-1-36,0 3 36,1 0 19,0-1 2,-2 11-32,0-16-27,0 16-43,2-15-21,-2 15-35,0 0 29,0 0-52,7 16-4,-5 0 4,0 6-9,0 6 6,3 2-7,0 5-4,-1 6-5,1 3-5,1-3-5,2 0-2,-2 2-1,1-4-7,-1 2-35,0 0-39,2-8-46,-3 0-46,1-2-64,-1 1-141,3-3-465,2-7-365</inkml:trace>
  <inkml:trace contextRef="#ctx0" brushRef="#br0" timeOffset="41444.7418">14396 647 94,'0'0'508,"11"-9"-177,-4 3-43,3 2-100,1-1-11,2 1-63,1-1 8,1 1-53,-2 3 14,1 1-40,1 0 5,1 2-4,13 8 46,-15-3-38,1 5 15,-1 0 16,-2 5 8,-4 1 13,-3 3-1,-3-1 4,0 0 0,-2 2 12,-2-2 16,0 3-6,0-5-1,1 0-14,1-1-13,1 13 69,3-17-83,4-1-6,3-3-15,3-2-4,5 0 2,6-3-39,4-3-18,7-2-70,9-4-77,2-1-93,4-2-93,0-3-130,0 2-479,10-8-512</inkml:trace>
  <inkml:trace contextRef="#ctx0" brushRef="#br0" timeOffset="41969.4203">16210 781 190,'0'0'493,"17"-11"-152,-7 7-55,3-2-87,0 1-22,1 0-51,2 0-5,-1 2-20,13-3 93,-15 3-130,0 2 2,-13 1-14,24 1-14,-14 2 17,-10-3 7,17 9 3,-12-2 11,-1 1 14,-4-8-12,1 17 1,-2-6-1,-3 0 12,1 0-14,-4 15 51,3-14-76,0 0-6,3 1-6,1-1 11,1 0-5,3 1-10,3 0-5,2-1-5,3 4-9,3 0-11,2-2 8,1 3 1,4 0 7,-2-1 4,0 2 6,-1-1 11,-5-3-2,0 1 2,-2-1 5,-6-2 5,-1 0-2,-4-1-8,-1-11-5,-5 23-18,-2-10 6,-4-1-7,-5 0-41,-2 0-73,-1-2-103,-27 12-659,24-17-84,-2 1-522</inkml:trace>
  <inkml:trace contextRef="#ctx0" brushRef="#br0" timeOffset="42509.6629">18375 601 27,'0'0'417,"17"-6"-149,-17 6 13,10-3-75,-10 3-2,10-4-59,-10 4 12,0 0-38,9-4 7,-9 4-12,0 0-7,0 0-6,0 0-22,0 0 5,0 0 16,0 0-1,0 0 30,-9 10-11,0-2 7,0 1 7,-2 3-8,-3 0-9,0 1-13,-1 1-11,2 0-18,-1 0-8,-6 15 59,10-16-76,2-1-17,2 0 5,1 1-4,2-2-2,3-11 17,0 18-26,3-10 23,3 1-39,4-1 24,3 0-24,2-3 20,4 0-19,5-1 4,26 0-101,-24-4-22,2 0-50,0-1-44,1-1-33,0-2-62,-1 0-6,-3 0-96,-2-2-350,0-2-264</inkml:trace>
  <inkml:trace contextRef="#ctx0" brushRef="#br0" timeOffset="42714.7346">18575 594 364,'0'0'472,"0"0"-125,0 0-70,-10 5-42,10-5 8,-5 17 13,3-5-14,0 6-28,0 0-16,0 4-26,0 2-34,2-1-13,-1 4-27,3 0-15,1 3-28,2-1-10,2 1-45,1-3-36,3 0-43,3-4-55,1 0-67,4-3-116,3-1-47,3-3-408,8-2-288</inkml:trace>
  <inkml:trace contextRef="#ctx0" brushRef="#br0" timeOffset="43074.5061">20535 461 385,'0'0'506,"6"-8"-119,-6 8-97,0 0-68,5-11-37,-5 11-35,0 0-22,0 0-48,0 0 216,-3 10-134,3-10-1,-5 15-13,2-3 11,2 1-21,0 2-1,-1 1-22,2 4-5,0-1-3,2 0-4,-1 3 10,3 3 7,-2-2-12,2 0-26,4 22 115,-5-22-120,1-2-13,0 0-8,-3-2-12,3-2-6,-3 1-11,-1-5 3,-1 3-6,-3-1 2,-1 0-6,-1-2-14,-3 0-34,-4-1-58,2 0-20,-3-4-65,-4 1-83,2-4-94,-1-1-101,-2-1-94,4-3-402,-4-3-525</inkml:trace>
  <inkml:trace contextRef="#ctx0" brushRef="#br0" timeOffset="43229.4556">20507 662 20,'34'-21'748,"1"1"-160,3-2-88,0 3-68,3-1-74,1 1-66,-1 1-18,0 2-59,-2-1-15,0 3-45,-3-1-33,-7 4-36,-1 1-79,-1 1-111,-5 2-114,0 1-73,-6 3-195,2 1-424,-5-1-477</inkml:trace>
  <inkml:trace contextRef="#ctx0" brushRef="#br0" timeOffset="43749.507">22317 437 390,'9'-10'420,"-1"0"-75,-1 2-48,-2 1-37,4-9 224,-9 16-274,5-12-19,-5 12-19,0 0-18,-8-8 7,8 8 3,-16 7 7,0 4-21,-4 4 4,-8 9-18,-2 3-9,0 4-15,0 2-22,-1 5-14,6-3 33,1-1-53,3-2 34,6 0-69,5-4 66,0 0-11,6-7-14,3 0 0,2-2-15,4 0-11,4 1-2,1-5 3,4-1-14,2-4-9,-2-3 9,19 3 9,-18-10-17,-2-1-2,2-4-7,-3-1-48,-1-2 11,-5 2-34,-2-3 14,-4 9-66,-2-14-12,-3 6-51,-8 2-79,-4 2-114,-3 1-186,-5 0-470</inkml:trace>
  <inkml:trace contextRef="#ctx0" brushRef="#br0" timeOffset="44729.4215">25534 544 353,'0'0'556,"7"-13"-133,-7 13-97,5-9-75,-5 9-43,0 0-52,0 0-17,0 0-8,-10 19 150,2-7-140,-5 5-12,-6 3-14,3 1-11,-5 0-3,0 6-8,0-5-5,0 2-6,2-4 16,1 0-18,1-2 10,3 0-34,1-1 5,4-3-37,-1-2 23,4 0-30,2 0 24,4-12-30,1 19 16,3-9-19,4-2 16,3-1-29,2 1-2,2-2-57,4 0-23,0-3-52,5 1-60,3-2-27,0-2-46,31-2-426,-23-2 337,-2 0-337,0-1-206</inkml:trace>
  <inkml:trace contextRef="#ctx0" brushRef="#br0" timeOffset="44994.3808">25959 760 496,'0'0'348,"0"0"-24,0 0-64,-9-8-20,9 8-19,-15 3-22,6 1-26,2-2-8,-2 4-36,-2-2-18,4 2-15,-4 7 56,11-13-94,-5 12-8,5-12-9,7 12-1,-7-12-8,13 9-17,-4-5 10,7 0-6,0-1-4,0-3-8,2 0-2,-1-3-4,2 0-2,-2-1 6,-1-3-5,-2 0-2,2-1 2,-6-2 1,-1 1-7,-1-3 11,-6 2-13,-2 10 5,-2-19 2,-3 9 5,-2 2-13,0 1 12,-5 0-15,-1 1 1,2 0-42,-11 0-139,22 6 40,-18-5-94,18 5-2,-11-1-88,11 1-280,0 0-127</inkml:trace>
  <inkml:trace contextRef="#ctx0" brushRef="#br0" timeOffset="45374.4481">26321 678 327,'0'0'429,"0"0"-108,4 10-31,-4-10-37,-4 10-16,0 0-23,-1-3-3,-1 1-37,-1 0-25,0 2-9,3-1-27,-1 1-18,3 0-15,0 1-16,2-11-5,0 21-14,8-4 26,-3-10-52,2 1-12,6-2-17,-2 0-25,3-1-17,1-2-8,-2-2-7,4-1-4,-3 0-1,1-4 6,1 2 13,-1-1 8,-4-1 14,1 1-7,-3-1 14,-9 4 13,16-4-2,-16 4 1,0 0 8,0 0-1,11 0-2,-11 0 5,0 0 5,0 0-9,6 9 6,-6-9 4,0 0 2,5 8-4,-5-8-3,14 7 7,-14-7 0,15 2-6,-15-2-3,18 0 4,-5-1 5,-1-1-5,-1-1 3,0 0 4,3-2 8,-3 2-7,1-2 5,-1 1-8,-3-1-6,2-2-25,7-2-128,-7 4 29,-3-2-109,3 0-7,-1 1-79,3-2-186,-1 1 3</inkml:trace>
  <inkml:trace contextRef="#ctx0" brushRef="#br0" timeOffset="45554.6856">26926 791 305,'0'0'332,"4"11"-1,-4-11-72,12 3-38,-12-3-41,15 1-33,-15-1-32,21 3-26,-8-2-17,3-1-51,-3 0-42,3 0-14,-3-1-115,4 0-19,-3 1-123,1-3-152,0 0 84</inkml:trace>
  <inkml:trace contextRef="#ctx0" brushRef="#br0" timeOffset="45724.6752">27303 662 253,'0'0'549,"9"-5"-102,-9 5-61,0 0-11,0 0 9,9 8-61,-9-8-18,2 13-39,-2-13-49,-2 26-40,-2-10-37,-1 6 8,-4-1-89,0 8-52,-2 5-117,-5 2-86,1 0-92,-4 1-183,-1-2-461,-2 0-506</inkml:trace>
  <inkml:trace contextRef="#ctx0" brushRef="#br0" timeOffset="46684.466">25593 1385 351,'0'0'338,"0"0"-48,0 0-31,0 0-23,0 0-15,-4-9-8,4 9-19,0 0-4,0 0 123,-7-8-169,7 8-14,0 0-9,0 0-11,0 0-11,-10-6-11,10 6-3,0 0-13,0 0-11,0 0-7,0 0-11,0 0-10,0 0-8,0 0 0,0 0-8,-6-4-2,6 4 5,0 0-16,0 0-2,0 0 3,0 0 0,0 0-2,0 0-1,0 0 1,0 0 2,0 0-2,0 0-3,0 0-12,0 0 14,0 0 5,0 0-28,0 0 26,0 0 3,0 0-3,0 0 1,0 0-4,0 0 2,0-11 4,0 11 15,0 0 11,0 0 4,0 0-1,0 0 7,8-5 16,-8 5-21,0 0 23,0 0-26,0 0 19,0 0-26,0 0 21,0 0-37,8-7 19,-8 7-29,0 0 29,0 0-39,0 0 39,0 0-36,0 0 18,0 0-21,0 0 21,0 0 6,0 0-35,0 0 31,0 0-25,0 0 22,0 0-25,0 0 14,0 0-12,0 0 29,0 0-26,0 0 21,0 0-29,0 0 29,0 0-28,0 0 17,0 0 3,0 0-20,0 0 30,0 0-29,0 0 21,0 0-22,0 0 27,0 0-23,0 0 27,0 0-30,0 0 20,0 0-25,0 0 42,0 0-38,0 0 23,0 0-21,0 0 29,0 0-25,0 0 25,0 0-33,0 0 8,0 0-9,0 0 47,0 0-35,0 0 33,0 0-34,0 0 26,0 0-29,0 0 32,0 0-26,0 0-35,0 0 2,0 0-54,0 0-60,0 0-52,0 0-51,5-5-43,-5 5-73,0 0 5,0 0-120,0 0-218,0 0-209</inkml:trace>
  <inkml:trace contextRef="#ctx0" brushRef="#br0" timeOffset="47344.4072">25515 1330 474,'5'-5'400,"-5"5"-51,10-12-54,-10 12-15,9-9-30,-9 9-25,7-8-47,-7 8-40,0 0-10,11-3 15,-11 3 4,0 0 10,5 10-5,-5-10-9,4 18 22,-2-9-31,-2 8 16,0-1-45,2 2 9,-1 20 40,-1-19-86,0 1-6,0 0-10,-1-1-14,1-1 11,0 0 0,0 0-18,-2-2 24,2-2-14,0 1-5,0-3-20,-2-1 13,2 0-11,0-11 2,-2 17-12,2-17 12,0 15-20,0-15-8,-2 14-23,2-14-16,0 0-22,-1 13-49,1-13-69,0 0-67,0 0-33,0 0-39,0 0-43,0 0 25,0 0-29,-4-13-369,4 13 205,0-14-43</inkml:trace>
  <inkml:trace contextRef="#ctx0" brushRef="#br0" timeOffset="47709.4934">25566 1630 838,'2'-11'55,"-2"11"30,4-16 28,-4 16 13,8-16 13,-8 16 16,6-13 13,-6 13-3,7-10-7,0-2 135,-7 12-172,11-10-17,-2 6 1,-2-1-7,3 2-8,0-3-9,-1 2-17,3 0-12,1-1-9,3 0-7,-1 1-10,2-2-10,2 2-5,0-4-34,3 1 46,0-1-6,-1-1 1,1 1-9,-3-2-2,4-1 10,-4 0-2,0 0 10,-3 0 27,0 1 41,-4 1 31,1 1 4,-5-1 6,0 3-39,1 1 3,2-2 21,-11 7-77,0 0 60,0 0-23,0 0 23,-1 17-14,-3-7 13,-2 0-8,3 3-9,-3 0-16,1 2-8,0 1-6,3-1-16,-2 1-6,0-1-16,-1 17 36,3-17-47,0-1-34,2-3 0,0 2-47,2-3-26,0 0-18,2 0 0,1-1-11,-1-3-14,-4-6-14,14 10 4,-14-10 4,15 3 15,-15-3-11,18-4 7,-9 0 0,0-2 16,3-2-13,-3 1 33,3-3-4,0 1 4,-1-1-47,-1 1-13,1 0-53,0-1-42,-1 2-41,0 1-220,1-1-20</inkml:trace>
  <inkml:trace contextRef="#ctx0" brushRef="#br0" timeOffset="47884.5161">26407 1451 530,'0'0'502,"17"1"-75,-5-2-49,1 2-23,1-2-23,-1 1-11,1 0-42,1-3-18,2 3-61,0-2-12,-1 2-66,1-2-6,0 2-66,14 0-113,-16 2-80,-1 0-48,-1 1-40,-1-2-46,-3 4-43,-2 1-53,-7-6-408,4 14-300</inkml:trace>
  <inkml:trace contextRef="#ctx0" brushRef="#br0" timeOffset="47999.6676">26564 1622 200,'-19'17'448,"2"-4"-38,1 2-61,3-2-32,2-3-27,1 0 3,1-2-6,3 1 0,6-9-33,-2 12-38,2-12-50,8 7-28,-8-7-60,36 5-151,-17-5-102,8-2-116,0-1-89,-1 1-505,8-6-443</inkml:trace>
  <inkml:trace contextRef="#ctx0" brushRef="#br0" timeOffset="48314.4532">27543 1420 256,'0'0'593,"12"-6"-113,-12 6-72,0 0-29,0 0-14,-12 7-25,3 1 11,-5 4-54,-7 4-9,2 2-38,-6 6-44,2 1-10,-2 3-49,0 1 4,-13 32 47,24-35-120,3 1 1,4-1-26,1-3 13,3-2-30,1-2 14,4 0-30,3-2 17,2-2-24,1 0 17,3-1-30,1-6 19,1 3-17,1-6 21,1 0-17,-3-2 12,-12-3-25,26-3 13,-14-3-36,1-2 11,-3-2-30,-1 0 7,-5-2-17,-2 0 23,0 0-23,-4 0-19,0 0-41,-3 1-51,-3 0-48,-17-8-369,11 10 249,-1 3-92,1-1-51,-2 2-376,0 0-404</inkml:trace>
  <inkml:trace contextRef="#ctx0" brushRef="#br0" timeOffset="49894.6155">28478 1551 794,'0'0'509,"0"0"-102,0 0-49,0 0-53,0 0-38,2-11-29,-2 11-17,0 0-36,7-5-17,-7 5-42,11-4-15,-11 4-35,13-5-7,-13 5-54,22 0 70,-22 0-54,14 2-16,-14-2 4,13 7-11,-13-7 11,11 6-15,-11-6 9,4 11-16,-4-11 30,0 15-17,0-15 14,-6 16-15,1-8 20,-1 0 1,-4 2-7,1-2-8,4-1-4,-1 1-4,-1 1 5,0-1 1,2-1-10,5-7 4,-8 15-1,8-15 0,-4 14-1,4-14-3,1 15 5,2-7-11,2 1 10,7 12 3,-4-11-12,-1 2-14,-1-2 20,0 0 6,0-1-4,0 1-21,-1 0 23,0-1-25,-5-9 37,5 13-10,-5-13 47,3 12 10,-3-12 15,0 12 4,-6-3 65,6-9-87,-11 8-17,1-4-4,1 1-15,-1-3-10,-1-1-13,11-1-45,-19 5-66,19-5-88,-17 2-96,17-2-75,-15 0-139,15 0-120,-13-5-256,13 5-439</inkml:trace>
  <inkml:trace contextRef="#ctx0" brushRef="#br0" timeOffset="50264.4249">28690 1745 555,'0'0'637,"18"-7"-139,-18 7-84,13-7-79,-13 7-54,10-5-36,-10 5-35,10-7-39,-10 7-35,8-5-33,-8 5-56,0 0-68,10-6-67,-10 6-42,0 0-32,11-5 20,-11 5-27,11-3 32,-11 3-32,15-2 20,-15 2-23,18-3 37,-18 3-31,20-5 51,-9 3 25,0-1 14,1-1 27,-2-1 33,0 2 54,8-4 164,-9 3-49,-9 4-1,13-6 13,-13 6-9,12-6-11,-12 6-22,10-4-22,-10 4-17,0 0-21,9-2-16,-9 2-1,0 0 14,4 10 28,-4-10 37,-3 17-11,2-6-8,-3 4-11,2 0-33,-1 2 11,1-1-23,-1 2 18,-1-1-19,1 0 28,0 0-20,-1 0 19,0 0-20,1-1-11,-1 1-12,-1-5 2,-7 13-11,6-15-58,-3 0-31,2-3-42,-2-1-59,0-1-66,-2-2-61,11-3-21,-21 0-57,21 0-5,-17-8-75,9 1-180,3-2-142</inkml:trace>
  <inkml:trace contextRef="#ctx0" brushRef="#br0" timeOffset="50484.5382">28881 1717 589,'13'-12'521,"2"5"-66,2-3-32,0 2-17,2 1-15,1 0-31,0 0-11,2 2 25,2-2-6,0 4-59,-3-2-31,3 1-31,-1-1-22,-3 2-21,-2 2-11,1-2-4,-3 2-23,2-2-13,-5 2-13,2 1-8,-4-1-41,12-1 55,-23 2-84,18-1-20,-18 1-13,15-1-7,-15 1 11,11 0-49,-11 0-38,0 0-36,17-3-44,-17 3-51,0 0-43,11-1-19,-11 1-46,0 0-79,0 0-620,0 0 321,0 0-462,-14-8-748</inkml:trace>
  <inkml:trace contextRef="#ctx0" brushRef="#br0" timeOffset="51334.5835">28363 1587 279,'0'0'431,"0"0"-101,6-9-45,-6 9-46,0 0-20,5-9-19,-5 9-14,0 0-19,0 0-19,4-7-15,-4 7-22,0 0-11,0 0-13,0 0 4,0 0 5,0 0 7,0 0 10,0 0-1,0 0 2,4-10-23,-4 10-7,0 0-32,0 0-6,0 0-21,0 0 10,0 0-19,0 0-9,0 15 23,-1-6 13,-2 4 46,1 3 2,-3 6-15,-2 0-9,2 2 11,-1 5-8,0 0 2,-1 3 19,-1-1-5,4-1-3,-7 32 35,8-35-69,0-2-9,2 0-12,0-3 1,1-2-6,-4-1-1,8 0-1,-4-4-4,1 2 2,1-3-7,0-3-3,0 1-3,-1-1 0,1-1-64,-2-10-60,5 17-65,-5-17-64,4 12-58,-4-12-115,12 9-89,-12-9-531,19 0-654</inkml:trace>
  <inkml:trace contextRef="#ctx0" brushRef="#br0" timeOffset="51774.7206">29555 1588 220,'0'0'743,"13"-7"-187,-13 7-108,12-8 178,-12 8-410,0 0-33,12-6-39,-12 6-19,0 0-26,0 0-16,0 0-12,12 2 32,-12-2-23,3 15 37,-2-3-16,1 2 16,-2 6-17,0 1-8,-3 30 63,2-22-75,-1 3-41,0-1 25,1-2-3,-2 3-4,2-6 13,-1 1-1,2-2-26,-1 1 25,1-5-30,-1-1-4,1-3-3,-1 0-10,1-3 5,-2-2-5,2 1 3,0-13 8,-1 19-2,1-19 3,-1 19-9,1-19 15,-3 15-16,3-15-5,-6 12 21,6-12-16,-10 14 20,2-6 20,-4 1-22,2-2 21,-14 7 41,13-8-74,2 0 16,-1-1-20,2 0 13,0-1-20,8-4 8,-15 9-25,15-9 27,-12 5-30,12-5 11,0 0-36,-13 7-13,13-7-45,0 0-8,-6 2-217,6-2 5,-10 3-126,10-3-162,0 0-139,0 0-296,3-15-642</inkml:trace>
  <inkml:trace contextRef="#ctx0" brushRef="#br0" timeOffset="55659.7823">28547 2746 750,'0'0'946,"0"0"-616,0 0-64,0 0-67,-10-5-22,10 5-2,0 0 4,0 0 4,0 0-6,0 0-5,0 0-28,0 0-30,2-10-34,-2 10-15,12-6-15,-12 6-11,16-4-12,-16 4-1,17-1-9,-17 1-9,20 1 0,-9 1-2,-11-2-2,16 6-2,-16-6 3,15 9-4,-15-9 2,10 12 0,-10-12-4,8 11-7,-5 2 23,-3-13 2,-3 14-4,3-14 2,-6 16 17,1-10 3,0 2 0,5-8 5,-10 12-17,10-12-7,-7 11-2,7-11 0,-5 9-9,5-9-5,-2 10 2,4 3 12,-2-13 2,9 15-1,-1-3-4,1-2-12,-1 3 16,4 2-3,-3 0-4,3 0-1,-2 1 3,-2-3 3,0-1-2,-2 0-7,-2-2 12,-2 1 20,-2-11 12,0 20-38,-2-10 56,-6 2-64,-2-2 38,-7 1-49,0-3 51,-4 3-94,-1-5 35,0 2-46,1-2-40,1-3-68,2-1-55,-1 0-112,5-2-67,-13-7-1016,15 0 9</inkml:trace>
  <inkml:trace contextRef="#ctx0" brushRef="#br0" timeOffset="56104.415">28687 2683 375,'9'-18'610,"-2"4"-143,-2-2-80,-1 2-72,0 2-34,-3 1-60,1-2-15,-2 13-21,-5-31 142,-3 22-196,1 0-29,-4 0-9,-1 4-30,-4 3 2,1 2-10,-8 5 8,-3 2-14,-7 10 6,1 5-2,-1 1-10,2 5 2,-2 2 1,1 7 14,-26 38 55,33-37-74,6-1-3,0 0-10,5 0-4,1-2-14,6-3 12,0-3 0,5-3 4,1 2 5,2 0 9,8-1 5,1 2 7,5 0 0,5 0-5,30 19 29,-19-29-47,2-2-2,3-4-2,0-1-11,-2-5 8,2-5 1,0 1 11,1-4 13,0-3-6,4-3-7,1-6-11,-1-3-49,2-6 34,4-7-13,-4-7 7,-2-2-22,-2-1 15,-7-1 6,-8 4 10,-2 0 2,-6 2 29,-1 2 3,-6 2 31,-2 1-36,-5 5 17,1 1-30,-3 3 28,-3-3-33,0 2 6,-12-18 10,6 21-43,-3 1 22,2 2-16,-1 3 13,2 0-14,-2 3-28,2-1-56,1 3-13,1 0-58,7 7-51,-11-10-38,11 10-48,-12-3-58,12 3-75,-6-4-1122,-6 3-145</inkml:trace>
  <inkml:trace contextRef="#ctx0" brushRef="#br0" timeOffset="57014.6856">13282 2242 164,'0'0'620,"0"0"-157,0 0-125,0 11-60,0-11-57,0 0-42,0 0-50,0 0-18,0 0-28,0 0-9,2 10-24,-2-10-24,0 0-58,0 0-34,0 0-67,19-4-308,-19 4 120,23-5-223,-7 2-54</inkml:trace>
  <inkml:trace contextRef="#ctx0" brushRef="#br0" timeOffset="57279.3635">14632 2005 282,'11'1'933,"-11"-1"-628,0 0-55,0 0-62,0 0-29,0 0-36,0 0-4,0 0-15,0 0-8,12-1-25,-12 1-4,0 0-18,0 0-16,0 0-40,0 0-34,0 0-178,0 0 73,10 3-9,-10-3-48,0 0-47,9 5-299,-9-5-59</inkml:trace>
  <inkml:trace contextRef="#ctx0" brushRef="#br0" timeOffset="57599.8486">16221 1964 622,'0'0'665,"0"0"-162,0 0-91,11 2-100,-11-2-66,0 0-53,0 0-39,0 0-32,0 0 3,0 0-152,0 0-81,10 3-117,-10-3-104,0 0-512,0 0-382</inkml:trace>
  <inkml:trace contextRef="#ctx0" brushRef="#br0" timeOffset="59684.6405">16543 831 189,'0'0'148,"0"0"16,0 0-76,-4-8 48,4 8-58,0 0 57,0 0-61,-7-9 44,7 9-52,0 0 34,-10-8-60,10 8 44,-8-4-60,8 4 43,-9-4-63,9 4 60,-14-6-67,14 6 47,-20-2-9,20 2-54,-18-2 61,18 2-58,-17 0 57,17 0-49,-17 2 58,17-2-48,-20 1 46,20-1-53,-20 4 51,7 0-48,3-1 41,-1 0-39,-2 2 36,-11 8-19,12-5-32,0 0-1,0 1 9,2-1 1,-1 3 7,1 0 33,0 5-6,-3 0 5,2 2-6,0 2 18,-2 2-16,0 2-9,0 0 3,1 3-5,-1 1 1,0 1-3,-1 3-3,0 2-2,2 0-4,-2 3 6,2 3 11,-1-4-4,1 5 3,2-2-26,0 0 30,1 4-21,0-4 19,0 2-18,3 0 17,-8 43-2,9-42-16,-2 0 23,1 0-18,1 1 11,2-1-11,-3 0 9,4 1-13,-2-2 12,0-4-16,3-1 0,1 3 1,-1-3 3,2 2-1,0-1-28,6 35 56,-5-35-26,2 3-4,1 1 2,0-6-2,2 3 1,1-1-1,0-3 0,0-3 4,0 1-5,2-3 3,2 1-3,2 3 1,-2-5 2,5 2-12,11 23 47,-13-29-11,3 1-8,-3-2 35,4 1-20,-3-3 5,2 0-13,-2 0 12,2-1-4,1-2 37,-1 2-9,1-4-5,-3-3-6,3-1 9,-1 0-15,-2-1-5,2-4 7,-3 1 22,2-2-1,-2-2-2,3 0-6,-4-3 3,4-3 1,-1-1-20,2-1-9,2-3-3,0-2 0,2-3-16,-2-3 4,3-5-22,27-23 12,-27 17-11,-2-2-7,1-1 7,-4-3-13,1-1 16,-3-2-18,1-5 14,-3 2-17,-1-4 13,1-1-7,-4-1 13,1-3-14,-1 0 9,-1-3-2,12-70-9,-12 60 1,-1-1 5,2-1-6,-3-4 3,2 2 2,-2-2 1,1-1-6,-3-2 4,1 2-9,1-1 4,-3 1-5,0 1 1,-4 11 3,0 1-1,-2-54-13,0 54 18,-3 4 3,1 1 6,-3 2-2,0 0-7,-2 5 7,1 0 0,-5 2 1,2 3 1,3 6 6,-3 1 2,1 2 2,0 4 1,0 2-17,-5-16 30,8 23-17,1 3 0,-1-3-2,0 5-7,1 1 10,1 0-1,-1 1-2,5 8 0,-7-15-14,7 15 22,-9-12-13,9 12 4,-6-9-5,6 9 3,-3-4 1,-3-6-2,6 10 3,0 0-7,-6-8 8,6 8-10,0 0 9,-6-7-8,6 7 9,0 0-8,0 0 5,0 0-4,-5-8 5,5 8-6,0 0 6,0 0-1,0 0-4,0 0 6,0 0-4,0 0 4,-4-9-7,4 9 6,0 0-6,0 0 5,0 0 0,0 0 1,0 0-3,0 0 5,0 0-4,0 0 4,0 0 2,0 0-5,0 0 5,0 0-26,-10 3 30,10-3-12,0 0 9,0 0-1,0 0 5,0 0-12,0 0 10,0 0-4,0 0 6,0 0-5,-12 1 11,12-1 15,0 0-17,0 0 4,0 0-11,0 0-1,0 0 6,0 0 6,0 0-15,0 0 3,0 0-3,0 0 1,0 0-4,0 0 5,-12 1-5,12-1 6,0 0-13,0 0 7,0 0 13,0 0-13,0 0-6,0 0 10,0 0-3,0 0 1,0 0-1,0 0 15,-11-1 5,11 1-9,0 0 6,0 0-12,0 0 8,0 0 12,0 0-24,0 0 10,0 0-9,0 0 5,0 0-12,0 0 11,0 0-6,0 0 5,0 0-6,0 0 3,-11-2-6,11 2 12,0 0-16,0 0 12,0 0-5,0 0-3,0 0 12,0 0-14,0 0 20,0 0-20,0 0 11,0 0-8,0 0 9,0 0-8,0 0 12,0 0-18,0 0 17,0 0-10,0 0 11,-6-2-6,6 2-8,0 0 11,0 0-14,0 0 12,-10-3-9,10 3 14,0 0-12,0 0 18,0 0-11,0 0 9,0 0-6,0 0 14,0 0-18,0 0 13,-7-5 10,7 5-25,0 0 5,0 0 6,0 0-4,0 0-7,0 0 5,-5-8-10,5 8 16,0 0-19,0 0 16,0 0-10,0 0 3,0 0-11,0 0 10,1-11-1,-1 11-6,0 0 8,0 0-11,0 0 16,5-7-15,-5 7 11,0 0-2,0 0 2,0 0-14,5-10 15,-5 10-13,0 0 12,0 0-13,0 0 12,0 0 0,0 0-20,0 0 17,5-7-14,-5 7 5,0 0-18,0 0 17,0 0-14,0 0 9,0 0-9,0 0 10,0 0-12,0 0 11,0 0-13,0 0 12,0 0-22,0 0 13,0 0-2,0 0-3,0 0-13,0 0-18,0 0-28,0 0-8,0 0-25,0 0 1,0 0-27,0 0-23,0 0-85,-6 9-65,6-9-494</inkml:trace>
  <inkml:trace contextRef="#ctx0" brushRef="#br0" timeOffset="63169.5831">17751 4318 46,'0'0'288,"0"0"-73,0 0-33,4-10-32,-4 10-27,0 0-18,3-9-9,-3 9-15,0 0-13,4-14-11,-1 5 33,-3 9-49,3-12 7,-3 12-2,3-9 8,-3 9-7,1-11-12,-1 11 0,-1-12-6,1 12-7,-3-11-6,3 11-1,-8-14-5,3 7-3,-1-1 1,-10-4-1,7 2 0,-4 4-8,2 0 16,-1-2-29,-2 1 29,0 1-28,-2 1 26,-1 2-29,0-2 28,-3 2-3,0 0-3,-2 2 5,-1 1-6,-1-3 0,-3 3-2,-1 3 1,-1-2 1,2 3 3,-5 1-8,0 0 10,1 4-5,-2 0 2,-4 4-7,2 2-1,1-1 4,1 3 0,0 1-2,1 1 3,3 2-1,-28 25 8,31-20 3,0 0 5,2 3-25,-1 1 31,1 2-16,2 0 16,1 1-26,2 4 11,1 0 10,4-1 15,3 1 33,1 3-24,2-2 10,4-4-23,3 36 43,3-38-30,4 0-21,1-1 22,6 5-21,0-4 20,4 0-16,1-2 26,3-2-21,2-2 21,-1-2-4,6-1 12,1-1-19,0-4 16,2-1-12,31 11 71,-31-15-73,1-4-3,3-1-4,1-3 0,1 1-5,3-4 5,0-1 10,2-1-17,6-3 9,-1-1 1,1-2 5,-1-2-2,-1-2 4,0-3-15,44-16 41,-46 10-35,-2-1-14,4-7 4,-2-1-18,-9-1 11,3-3-8,-1-5-1,-6-3-10,-7 4 2,-1-3-1,1-7 3,-8 3 7,-2-1-12,-3-2 10,-1 0-3,-7-2 3,-1 0 4,-5-1-1,-3 3-13,-5 0 4,-2 3-9,-5 2 4,-4 4-9,0 1-5,-5 5-60,-4 4-36,-5 5-64,-4 5-25,-2 5-84,-54 6-981,43 7-104</inkml:trace>
  <inkml:trace contextRef="#ctx0" brushRef="#br0" timeOffset="64599.7328">15966 3130 83,'0'0'251,"0"0"-72,0 0-36,0 0-33,0 0-12,0 0 11,-9 4 5,9-4 6,0 0 1,0 0 2,0 0 1,0 0 6,0 0-1,0 0-1,0 0-7,0 0-5,0 0-8,0 0-5,0 0-11,0 0-12,0 0-10,0 0-10,0 0-6,0 0 5,0 0-66,0 0 0,0 0 1,14-1-4,-14 1 5,0 0 2,18 2 3,-18-2-21,10 7 21,-10-7-21,12 10 30,-6-3-27,-6-7 26,9 12-25,0 5 10,-9-17 18,6 12-28,-6-12 32,6 12-27,-6-12 20,4 11-12,-4-11 15,0 0-21,5 11 33,-5-11-5,0 0 46,3 10 1,-3-10 33,0 0-16,0 0 48,0 0-78,0 0-17,0 0 13,3-10-23,-3 10 8,3-11-23,-3 11 11,5-16-22,0 9 17,0-1-16,0 0 8,1 0-19,1 3 11,-7 5-11,20-15-2,-20 15 15,13-3-14,-13 3 16,15 0-14,-15 0 15,14 6-10,-14-6 7,15 7-19,-15-7 17,11 9-19,-11-9 18,10 10-16,-10-10 17,7 11-15,-2-2 10,-5-9 11,0 0-20,1 14 19,-1-14-12,0 0 14,3 10-7,-3-10 11,0 0-10,0 0 24,0 0-17,0 0 15,0 0-19,0 0 13,0 0-19,11-7 16,-11 7-22,11-16 21,-4 8-21,2-2 19,1 2-6,-1-1-4,-2 4 0,4-2-3,-2 1 1,0 0 0,0 1-1,-9 5-1,15-5 0,-15 5 6,19 0 0,-19 0-12,10 5 21,-10-5-18,8 5 19,-8-5-18,6 9 16,-6-9-16,7 12 17,-7-12-19,3 12 7,-3-12-49,3 15-13,-3-15-45,0 12-7,1 2-243,-1-14 137,1 11-26,-1-11-46,0 0-20,2 14-216,-2-14-33</inkml:trace>
  <inkml:trace contextRef="#ctx0" brushRef="#br0" timeOffset="64774.5956">16517 3159 268,'0'0'360,"9"-8"-100,-9 8-50,0 0-28,0 0-36,12-2 1,-12 2-36,0 0 24,5 7-33,-5-7 30,1 13-52,-1-13 15,2 14-45,-2-14 16,-2 17-38,2-17 17,-1 19-8,0-8-10,-2-2-16,3-9-40,-2 20-51,2-20-72,-5 16-53,-1-2-334,6-14 71,-7 10 50</inkml:trace>
  <inkml:trace contextRef="#ctx0" brushRef="#br0" timeOffset="64914.4356">16514 3117 219,'3'-16'400,"0"2"-69,-1 1-76,0 1-49,0 0-49,-2 12-9,2-20-48,-2 20-2,4-16-51,-4 16-29,2-11-53,-2 11 10,7-11-142,-7 11 27,0 0-34,11 0-42,-11 0-173,14 0 157</inkml:trace>
  <inkml:trace contextRef="#ctx0" brushRef="#br0" timeOffset="65234.5975">16689 3007 182,'0'0'304,"12"2"-47,-12-2-78,12 3 2,-12-3-29,10 6 6,-10-6 20,6 11 14,-6-11 6,7 16-7,-6-6-7,0 4-32,-1-2 9,1 19 76,-1-18-157,0 4-2,3-3-13,-3 1 3,0-2-21,1 0 2,0 0-25,-1-1 6,1-2-15,1 1 14,-2-11-17,1 17 15,-1-17-4,3 14 9,-2-3 51,-1-11-56,0 0 11,0 0-32,0 0 8,0 0-39,0 0 3,0 0-16,-4-15 11,4 15-12,-12-11 24,3 6-14,9 5 21,-19-6-14,7 4 23,-13 6-14,12 0 2,-2 2 24,2 1-16,1 0 19,2 0-12,1 1 17,1-1-6,2 2 34,2-1 0,4-8 27,1 14-9,-1-14-3,14 11-16,-4-7-6,17 1-146,-13-4-77,0-1-73,0 0-155,0-5-507,-4 0-485</inkml:trace>
  <inkml:trace contextRef="#ctx0" brushRef="#br0" timeOffset="66340.1584">17534 6592 32,'0'0'594,"0"0"-154,0 0-87,0 0-57,0 0-34,0 0-17,0 0-24,0 0-12,-2-11 0,2 11 1,0 0-63,-2-13 46,2 13-64,-2-9 35,2 9-66,-3-12 40,3 12-71,-4-9 35,4 9-65,-6-11 41,6 11-68,-10-7 49,10 7-64,-20-3 48,8 3-58,-4 5 54,-4 2-59,-24 15 32,19-7 20,1 2-56,2 2 51,1-2-45,1 0 44,3 2-36,2-4 32,2 1-54,5-3 60,-1 1-60,2-4 54,2 0-50,3-1 52,2-9-51,4 19 6,-4-19 23,14 3-68,-14-3 46,25-2-46,-9-3 63,0-2-53,1-3 64,1 2-56,0-4 64,-2 3-60,-3 0 76,-2 1-44,2-2 82,-4 4-61,7-5 51,-16 11-21,11-5-59,-11 5 57,0 0-62,12 2 63,-12-2-62,7 8 56,-7-8-57,4 14 55,-4-14-55,5 17 26,-5-17-19,4 17 47,-1-7-98,3 8-145,-2-9 61,-4-9-141,10 14 12,-4-8-57,2-2-14,2 0-76,-10-4-253,20 1-189</inkml:trace>
  <inkml:trace contextRef="#ctx0" brushRef="#br0" timeOffset="66674.7227">18018 6336 478,'4'-8'305,"-4"8"-26,-1-11-94,1 11 3,-11-5-66,11 5 62,-19 1-83,2 3 71,2 0-67,-4 3 48,-1 1-82,1 2 39,0 1-65,-15 11 122,17-10-100,3 0-13,3-2-5,-2 0-1,4 0-7,2 0-4,-1 1-11,3-1-3,1 0-9,1 0 2,1 0-1,1 3-5,1-3 0,0 5-3,1 16 40,1-14-51,-1-1 72,-1 2-51,1 1 66,-1-2-50,0 0 55,0 0-52,0 1 65,0-5-46,0 2 53,0 0-63,1-3-3,-1 1-7,2-2-3,0 11 11,2-12-26,-1 1-4,3-3-2,-1 2-20,1-2-30,4-1-45,2 0-58,-1-1-77,4-3-83,-2-2-69,1 2-505,2-5-433</inkml:trace>
  <inkml:trace contextRef="#ctx0" brushRef="#br0" timeOffset="67754.42">10521 2378 122,'0'0'521,"0"0"-100,1-13-82,-1 13-44,0 0-50,-8-13-29,8 13-32,-7-8-27,7 8-11,-16-6-9,16 6 4,-20-4-21,8 6 0,-2 0-16,-2 3-14,-1 3-17,-2 4-23,1 0 7,1 2-14,-1 6 3,0-1-20,4 1 7,3-1-20,-7 17 17,11-19-13,3-2-3,2-1 5,2-2 0,2 0-5,2-2 5,4-4 0,2-1-1,3-2-10,3-3-4,5-3-7,2-3-1,3-4-6,1 0 9,21-16-55,-29 14 31,0 0 31,-4 2 0,-1 0 29,-3 3-7,0-2 6,-2 4-20,-9 5-1,14-6-20,-14 6 13,13 2-4,-7 6 13,-1 4-10,2 3 14,9 22 12,-4-13-18,3 1 1,6 3-33,-4-4-82,7 0-56,4 0-89,2-4-141,2-1-131,3-4-299,0-3-352</inkml:trace>
  <inkml:trace contextRef="#ctx0" brushRef="#br0" timeOffset="69369.8372">17889 6761 549,'0'0'330,"0"0"-13,0 0-128,4-11 15,-4 11-95,0 0 59,8-10-6,-8 10 16,6-8-38,-6 8-26,8-8-25,-8 8-19,11-6-15,-11 6-9,13-4-10,-13 4-10,12-1-2,-12 1-6,14 1-3,-14-1-4,14 6-3,-14-6 2,15 8-1,-8-1-1,-1-2-1,-6-5 5,10 11-5,-10-11-1,10 18-32,-10-18-5,4 8 64,-4-8-46,0 0 56,4 13-46,-4-13 64,0 0-38,0 0 73,1 10-39,-1-10 67,0 0-57,0 0 41,0 0-70,0 0 49,0 0-2,4-9-83,-4 9 52,6-14-54,1 7 54,-1-4-64,0 3 56,3-1-65,0 3 59,-1-2-64,-1 2 58,3-1-49,-1 3 45,0-1-5,1 1-63,8 1 66,-18 3-73,16 0 64,-16 0-59,15 1 60,-15-1-57,16 8 61,-16-8-48,10 8 48,-10-8-55,9 11 60,-9-11-59,6 9 60,-6-9-59,6 9 63,-2 2-33,-4-11-31,0 0 61,3 8-60,-3-8 52,0 0-46,3 8 61,-3-8-47,0 0 70,0 0-49,0 0 43,0 0-58,0 0 46,13-6-64,-13 6 59,20-24-29,-9 16-36,-2-1 69,0 0-58,2 4 55,-1-2-59,-3 2 56,2-2-62,1 4 58,-1-2-59,-9 5 55,15-2-56,-15 2 60,15 0-54,-15 0 57,20 12-21,-20-12-35,11 12 57,-6-5-57,-1 2 55,-2 1-57,2-2 61,-4-8-60,6 19 28,-6-19-86,4 15 20,-4-15-93,5 18 24,-5-18-73,7 13 51,-7-13-80,7 10 11,-7-10 41,14 6-17,-14-6 26,14 3-1,-14-3 25,20-3 18,-8-1 19,1-1 25,0-1 21,2-2 30,-2 0 38,3-4 46,0 4 59,10-9 213,-14 9-119,0 1-5,-3 2-17,-1 0-28,0 0-23,-8 5-25,14-5 4,-14 5 31,0 0-34,17 1 46,-17-1-51,6 9 55,-6-9-75,5 14 36,-2 5 15,-3-19-108,0 23-5,0-23-7,-1 19 7,-1-8-7,1 0-21,0-1-33,1-10-57,-4 21-50,0-13-71,4-8-96,-7 16-55,7-16-65,-7 10-401</inkml:trace>
  <inkml:trace contextRef="#ctx0" brushRef="#br0" timeOffset="69534.6347">18730 6599 477,'3'-14'605,"1"3"-120,-1 0-121,1 1 6,0 2-113,-4 8 10,6-13-93,-6 13 13,3-12-93,-3 12 23,4-12-129,-4 12 27,8-5-63,-8 5-38,0 0-71,10 9-60,-10-9-43,10 11-22,-10-11-33,11 11-327,-3-3-150</inkml:trace>
  <inkml:trace contextRef="#ctx0" brushRef="#br0" timeOffset="69884.7091">18938 6590 424,'13'2'461,"-13"-2"-66,0 0-57,15 0-70,-15 0-55,0 0-43,12 3-30,-12-3-13,7 12 187,-7-12-144,5 17-10,-5-5-59,0 1 40,-1 1-77,-1 1 44,0 2-53,0 1 52,0-3-56,1 2 44,1 0-70,-1-1 49,0-2-63,1-1 0,0 11 8,-2-14-10,2-10-2,0 17-1,0-17 15,0 14-3,0-14-9,-1 10-2,1-10-9,0 0-17,0 0-23,0 0 44,0 0-81,0 0 46,-9-7-47,4-3 1,5 10 76,-6-10-52,6 10 64,-8-7-55,8 7 62,-10-3-54,10 3 66,0 0-42,-19 2 59,19-2-48,-13 7 57,13-7-58,-13 11 54,13-11-57,-14 17 44,14-17-38,-4 10 1,4-10-5,-2 12-3,2-12-18,0 0-34,6 13-40,-6-13-51,8 5-44,-8-5-57,17 1-35,-6-2-37,0-2-108,4-2-202</inkml:trace>
  <inkml:trace contextRef="#ctx0" brushRef="#br0" timeOffset="70234.3732">19377 6371 615,'0'0'517,"9"-12"-178,-9 12-22,7-9-107,-7 9 3,7-7 54,-7 7-194,0 0 48,9-5-60,-9 5 55,0 0-58,14 5 39,-14-5-67,10 7 45,-10-7-55,13 10 61,-7-3-53,0 3 52,-1-3-44,2 5 60,5 13 5,-7-11-91,-1 1 57,0 1-65,-1 2 51,-2 0-59,0 0 48,-2 4-55,1 1 62,-3 0-59,2 3 55,-1-1-59,-1-1 61,0 0-34,1 2 14,-1 20 77,2-21-30,0-4-43,2 3 28,0-4 0,1 2 34,0-1-26,2-4 44,-1 2-25,0-1 12,0-2-44,-1-3 21,0-1-36,0 0 21,-1-2-33,-6 9 26,-1-9-54,-5-1-163,-7 1-168,-9 3-284,-4-5-594,-6-2-819</inkml:trace>
  <inkml:trace contextRef="#ctx0" brushRef="#br0" timeOffset="72544.8447">20072 6566 648,'0'0'610,"0"0"-114,0 0-62,4-10-115,-4 10 23,0 0-70,0 0 44,6-10-63,-6 10 258,0 0-275,4-9-68,-4 9-1,0 0-48,0 0 10,0 0-51,5-8 6,-5 8-39,0 0 14,0 0-37,0 0 18,0 0-33,6-6 19,-6 6-63,0 0-144,0 0 29,8-6-114,-8 6-11,0 0-78,0 0-61,14-2-68,-14 2-520,0 0-604</inkml:trace>
  <inkml:trace contextRef="#ctx0" brushRef="#br0" timeOffset="72759.2929">20090 6912 600,'0'0'878,"0"0"-222,3 12-87,-3-12-115,0 0-30,0 0-77,0 0-29,9 3-78,-9-3-34,0 0-42,0 0-51,8-5-93,-8 5-137,0 0-129,11-5-105,-11 5-175,0 0-653,14-2-790</inkml:trace>
  <inkml:trace contextRef="#ctx0" brushRef="#br0" timeOffset="74059.3812">20897 6634 113,'-1'12'655,"1"-12"-171,0 0-109,0 0-62,0 0-34,0 12-20,0-12-10,0 0-14,0 0-71,0 0 23,0 0-95,15 0 84,-15 0-83,13-8-78,-13 8 56,16-8-72,-8 4 55,-1-1-62,2-1 57,-3 0-59,2-1 50,-3 0-61,0 0 60,1-1-64,-6 8 59,8-12-56,-8 12 57,4-14-57,-4 14 56,1-12-60,-1 12 59,0 0-55,-5-10 51,5 10-58,0 0 60,-15 1-61,15-1 59,-15 8-56,3 0 63,3 4-57,0-1 64,-11 17-20,13-13-39,2 0 49,-2 1-53,2-2 57,3 1-54,2 0 51,0-3-67,1 2 36,5-2-86,1 2 15,2-4-111,-1 0 8,4-2-108,0 0 8,14-2-349,-14-4 228,3-5-225,-2 0-128</inkml:trace>
  <inkml:trace contextRef="#ctx0" brushRef="#br0" timeOffset="74261.2864">21289 6381 468,'9'-16'700,"-3"4"-225,1 0-54,-3 4-136,1-1-23,-5 9-108,7-10 32,-7 10-60,0 0 91,6 14 195,-4-1-269,-2 3 41,0 4-75,1-1 36,-1 6-81,0-1 35,0 2-67,1 1 42,1-1-61,-1-1 49,0 1-75,0 1 2,1-5-95,0 2-13,3 19-383,-2-25 114,2-3-30,0 1-66,0-6-334,0-1-353</inkml:trace>
  <inkml:trace contextRef="#ctx0" brushRef="#br0" timeOffset="74574.8949">21549 6676 612,'0'0'486,"7"-8"-111,-7 8-81,0 0-63,0 0-38,9-4-18,-9 4-16,0 0-15,0 0-19,0 0-22,0 0-17,14-1-15,-14 1-7,0 0-10,11 1-12,-11-1-8,0 0-5,19-1-3,-19 1-14,17-3-19,3-4-43,-10 0 13,1 0-16,1 0 0,-3-1 15,2-2-5,-5 3 11,2-1 10,-3-1 16,-5 9-2,9-10 7,-9 10 6,4-9 18,-4 9 2,0 0 12,0 0 66,-17 3-43,10 4 19,-2 1-9,-1 3-6,0-1-6,-1 4-8,0 2-7,1 0-7,0 2-59,0-2 58,2 2-67,1-1 30,0-2-103,3 2 0,-2 10-416,6-16 200,2 0-98,1-2-253,1 0-180</inkml:trace>
  <inkml:trace contextRef="#ctx0" brushRef="#br0" timeOffset="75614.6238">21791 6716 485,'0'0'535,"7"-8"-114,-7 8-63,5-9-33,-5 9-36,5-9-35,-5 9-44,6-8-24,-6 8-93,7-5 30,-7 5-26,0 0-24,10-5-14,-10 5-12,0 0-10,16 2-62,-16-2 58,18 8-27,-18-8-32,12 12 59,-5-7-60,-7-5 59,10 12-58,-5-5 62,-5-7-61,9 12 58,-9-12-61,6 10 56,-6-10-58,4 10 60,-4-10-41,4 9 39,-4-9-7,5 8-21,-5-8 57,0 0-62,0 0 54,0 0-64,0 0 55,12-5-61,-12 5 59,7-8-56,-7 8 56,6-7-61,-6 7 60,8-9-59,-8 9 56,14-10-34,-14 10-33,9-6 60,-9 6-61,9-6 55,-9 6-53,0 0 47,13-2-50,-13 2 57,0 0-54,14 2 57,-14-2-58,12 4 60,-12-4-57,9 4 60,-1 0-26,-8-4-28,10 6 58,-10-6-59,9 3 52,-9-3-57,0 0 60,14 3-63,-14-3 45,13 0-59,-13 0 53,13-3-58,-13 3 60,15-3-53,-15 3 61,12-4-54,-12 4 65,13-3-67,-13 3 62,0 0-58,13-4 57,-13 4-56,0 0 59,12 0-59,-12 0 61,0 0-3,12 2-55,-12-2 57,0 0-62,11 3 64,-2 2-25,-9-5-29,0 0 64,15 3-62,-15-3 61,13 1-49,-13-1 53,15 0-64,-15 0 56,15-1-56,-15 1 56,18-4-58,-8 0 55,0-1-6,-1 0-9,10-8-15,-11 7-1,-1-1 0,1 1 9,-1-1 13,-7 7 8,10-9 11,-10 9-8,8-7 0,-8 7-10,0 0-9,6-8-51,-6 8 65,0 0-58,0 0 59,-10 12-24,10-12-30,-7 11 56,7-11-54,-7 13 57,7-13-55,-8 13 55,8-13-53,-6 14 45,6-14-72,-3 12 50,3-12-56,-2 10 56,2-10-54,0 0 56,3 14-47,-3-14 65,0 0-59,10 5 62,-10-5-54,13-2 57,-13 2-62,14-6 60,-4 3-58,-1 0 66,-2-2-49,-7 5 73,17-7-55,-17 7 57,11-6-64,-2 1 31,-9 5 7,0 0-61,0 0 56,16 1-50,-16-1 54,5 7-58,-5-7 60,4 10-61,-4-10 56,4 10-49,-4-10 49,4 9-56,-4-9 56,5 10-59,0-2 22,-5-8 26,6 5-61,-6-5 35,0 0-85,17 0 35,-17 0-73,20-5 48,-8-2-14,1-1-4,1-4-12,3-3 6,1-5-63,4-5-39,1-3 75,22-35-111,-23 30 165,-1 3 143,1 2 11,-7 6 109,0 0-16,-3 7 52,-3 1-84,-1 2 26,0 2-84,-2 3 31,-6 7-31,0 0 123,0 0-39,12 5 11,-10 6-14,-4 6-12,-1 1-19,-1 5-25,2 4-18,-3 2-15,0 1-9,0 0-15,1 0-7,-2-1-9,2-2-6,0-3-48,1 0 7,0 0-89,-1-4-14,-3 16-212,4-19 117,0-5-16,1-1-18,-1-2-63,3-9-50,-5 9-75,5-9-373,0 0-342</inkml:trace>
  <inkml:trace contextRef="#ctx0" brushRef="#br0" timeOffset="75729.6043">22743 6774 361,'0'0'612,"0"-13"-91,0 13-121,3-12 18,-3 12-125,1-11 24,-1 11-85,0 0 17,4-14-90,-4 14 15,8-8-81,-8 8-11,17-5-113,7-3-250,-9 4 32,0 2-95,4-1-41,-1-1-443,5-2-364</inkml:trace>
  <inkml:trace contextRef="#ctx0" brushRef="#br0" timeOffset="75934.7886">23309 6602 680,'0'0'482,"20"-3"-118,-20 3-71,12 3-14,-12-3 43,9 5 30,-9-5-55,4 13 84,-4 8 255,-1-6-404,-2 3 6,0-1-43,0 3-38,-2 2-30,1-1-23,-1-1-37,-1 2 8,1-1-32,0 1 11,-2 0-38,2-3-22,-2 1-84,2-4-18,-7 14-267,7-17 152,-1-5-41,2 2-95,-1-3-72,5-7-45,0 0-482,-11 2-545</inkml:trace>
  <inkml:trace contextRef="#ctx0" brushRef="#br0" timeOffset="76044.5701">23414 6478 345,'11'-19'518,"-1"2"-123,-2 3-138,-2 2-131,3 2-81,-4 0 9,-5 10-59,9-5-55,-9 5-135,0 0-271,10 3 53</inkml:trace>
  <inkml:trace contextRef="#ctx0" brushRef="#br0" timeOffset="76349.6859">23510 6604 4,'0'0'703,"0"0"-202,11 6-123,-5 1 230,-6-7-334,7 10-63,-5-1 55,1 1-83,1 0 38,-2 4-87,-1 0 29,2 1-68,-2 0 41,0 1-82,-1-1-3,2-1-7,-2-2-9,0-1-6,1 10 20,-1-21-13,1 17 22,-1-17 28,2 12 21,-2-12-34,0 0 17,5 7-53,-5-7 20,11-7-9,-3 2-10,-1-2-6,3-3-1,0 5 5,-2-1-7,10-3 10,-18 9-26,14-5-3,-14 5-7,15 0-1,-15 0-1,14 8-4,-8-1 0,1 0-86,-1 3-37,-1 1-93,-1 1-70,1 0-110,0 1-106,-3-1-534,2-2-653</inkml:trace>
  <inkml:trace contextRef="#ctx0" brushRef="#br0" timeOffset="77234.4488">24511 6735 549,'0'0'458,"0"0"-3,-4-3 289,-2-9-432,6 12 9,0 0-86,0-15 34,0 15-83,3-10 17,-3 10-88,7-13 26,-7 13-81,11-12 34,-5 6-73,-6 6 42,16-6-62,-16 6 42,25 2-24,-14 1-49,-2 1 48,3 4-65,-1-1 54,-1 3-59,-4 1 58,3-1-58,-4 0 60,0 1-54,-1-3 61,-1 4-58,-1-3 66,-2-9-55,4 15 52,-4-15-51,0 15 58,0-15-57,0 12 68,0-12-59,0 0 72,-4 10-59,4-10 56,0 0-48,0 0 60,0 0-54,0 0 42,0-12-60,0 12 57,9-17-67,1 2 28,-5 6 22,2 1-60,-1 1 55,3 0-58,-1 1 56,-1 0-51,3 3 50,-10 3-59,18-2 64,-18 2-62,19 2 59,-10 1-57,-1 3 60,2-2-57,7 9 32,-10-5 23,0-1-44,0-1 50,-3 1-56,-4-7 60,9 12-62,-9-12 59,8 9-60,-8-9 63,6 7-53,-6-7 67,0 0-50,5 8 68,-5-8-46,0 0 51,0 0-57,0 0 54,0 0-68,10-7 46,-10 7-61,10-13 47,-6 6-61,3-2 63,-2 2-54,1 1 56,1-1-52,0 1 49,0 0-57,-7 6 56,22-12-41,-22 12-21,13-5 52,-13 5-53,14-2 57,-14 2-57,13 4 61,-13-4-49,15 5 50,-15-5-55,14 10 52,-14-10-66,14 10 32,-14-10-79,10 10 28,-2 0-224,-8-10 62,8 9 24,-8-9-100,8 9 31,-8-9-25,7 5 41,-7-5 13,10 3-15,-10-3 3,14 0-1,-14 0-258,15-8-4</inkml:trace>
  <inkml:trace contextRef="#ctx0" brushRef="#br0" timeOffset="77369.6195">25194 6742 964,'10'-5'285,"-1"1"-90,-9 4 41,11-6-107,-11 6 54,12-3 1,-12 3 28,10 4-51,-10-4 59,6 8-49,-6-8 39,8 25 101,-6-15-226,0 3 37,-2-2-76,0 1-7,0 1-8,0-2-15,-2 1-44,1-2-44,0 2-66,-1-3-95,0 2-51,2-11-89,-9 16-470,9-16-385</inkml:trace>
  <inkml:trace contextRef="#ctx0" brushRef="#br0" timeOffset="77819.3739">25260 6621 329,'7'-18'684,"-1"-2"-95,0 5-167,0 0-24,-4 3-145,2 3 6,-1-3-106,1 4 19,-4 8-93,8-16-18,-8 16-107,5-10 28,-5 10-93,10-2 10,4 2-286,-14 0 173,17 2 28,-4 0 21,-3 0 24,1 1 22,1-1 22,-1-1 25,0 3 38,2-4 48,-13 0 53,24 2 62,-24-2 43,19 1 28,-19-1-3,25 0 135,-25 0-203,14 4-16,-14-4 9,11 5 24,-11-5-16,7 14 77,-3-4-53,-2 0 28,-2 3-81,0-2 36,0 3-76,0 1 53,0-2-64,0 2 45,0-2-70,0 1 47,0-1-65,0-1 2,0-12 4,0 21-5,0-21-15,-2 18-16,2-18 3,0 15-5,0-15 49,0 12-60,0-12 36,0 0-98,-5 6 29,5-6-101,-11-3 75,11 3 73,-9-6-45,9 6 63,-11-2-53,11 2 69,-11-3-58,11 3 65,-14 1-25,14-1 76,-15 9-45,8-5 52,-4 2-61,6 3 54,-8 7-32,6-7-21,4 0-7,3-9 22,-2 17-24,2-17-7,5 15-45,2-8-72,2-2-78,1-3-35,4 4-135,0-6-48,4 0-119,-3-2-254,4-2-307</inkml:trace>
  <inkml:trace contextRef="#ctx0" brushRef="#br0" timeOffset="78234.6477">26319 6441 376,'7'-13'537,"-1"5"-10,1-1-121,-2 1 11,-1 1-131,-4 7 0,9-14-105,-9 14 11,6-7-98,-6 7 134,0 0-83,6 11-48,-6-1 51,0 5-66,-4 2 63,0 7-27,-2 0 34,-1 3-80,1 2 31,-4 0-64,1-1-5,-2 1-1,0-1 9,0-2-26,0 1-4,1-2-2,2-4-1,-1-3-32,2-2 35,0-2-36,0-2 34,3-2-31,-1 0 36,5-10-39,-6 11-4,6-11-35,0 0-25,0 0 1,0 0 1,19-7-19,-9 2 85,1-2-49,0 0 66,1 2-39,-3 0 48,2 0-54,-11 5 62,18-3-63,-18 3 66,18 0-53,-18 0 59,15 3-62,-15-3 48,15 5-83,2 2-188,-17-7 76,16 5-100,-16-5 9,15 2-31,-15-2-27,21-1-400,-10-3-239</inkml:trace>
  <inkml:trace contextRef="#ctx0" brushRef="#br0" timeOffset="78494.6624">26602 6697 352,'10'-8'458,"-10"8"-99,0 0-65,0 0-20,0 0-17,0 0-23,0 0-36,0 0-31,0 0-21,-10 10 85,10-10-146,0 0-13,-2 12-12,2-12-8,0 0-13,4 11-4,-4-11-5,10 6-4,-10-6-3,13 4-7,-13-4-3,18 0-2,-18 0-2,15-4 0,2-5 11,-9 3-15,-1 1-2,-3-4-3,3 1 2,-4-1 3,-3 9 8,4-18 0,-4 18-5,-2-16-1,2 16-2,-5-12-2,5 12-3,-11-10-3,11 10-32,-11-7-33,11 7-42,-11-2-52,11 2-62,0 0-63,-12 0-32,12 0-104,0 0-174,0 0-108</inkml:trace>
  <inkml:trace contextRef="#ctx0" brushRef="#br0" timeOffset="79049.7181">26911 6584 555,'0'0'514,"15"-3"-115,-15 3-83,0 0-45,0 0-19,0 0 239,0 0-256,-3 11-11,-5-4-59,-2 0 50,-1 1-88,0 2 28,-3-1-84,4 0 40,-2 2-74,3-1 43,0-1-65,1 1 49,0-2-57,4 1 46,1-2-58,3-7 49,-4 14-61,4-14 41,4 12-63,-4-12 44,9 6-67,-9-6 38,16 2-72,-16-2 53,23 0-46,-12-3 63,2-1-51,1-2 69,-3-2-48,18-12 2,-15 8 63,-1 2-46,-4 0 96,3 1-34,-4 1 60,-1 3-53,1-1 33,-8 6-63,8-7 49,-8 7-51,0 0 74,0 0-48,0 0 60,3 9-63,-8 4 61,5-13-27,-4 16-49,1-8 51,3-8-68,-7 17 62,7-17-73,-6 16 56,6-16-75,-1 12 32,1-12-83,0 0 35,1 14-90,-1-14 21,8 5-99,-8-5 43,17 3-56,-4-3 54,3-3-77,1-1 44,3 0 2,1-5-1,2-1-1,-1-3 10,5-3 31,2-6 17,0-2 35,2-5 13,-1-2 23,6-4 37,26-27 218,-34 33 0,-1 5 138,-7 5-34,-2 0 36,-4 6-101,-1 0 15,-1 4-93,-6 2 37,-6 7-25,11-4 94,-11 4-31,0 0 50,2 16-61,-6-3 2,-11 25 70,2-11-184,1-1 11,-4 6-46,4-5 15,-1 1-35,2 1 21,0-2-61,1 0-56,3-5 3,-1-1-101,4 0 20,-3-2-124,2-2-38,3-2-118,0-3-29,1-1-76,1-11-305,-4 14-379</inkml:trace>
  <inkml:trace contextRef="#ctx0" brushRef="#br0" timeOffset="79744.4124">27313 6682 26,'-10'-10'821,"10"10"-231,0 0-119,-5-10-78,5 10-71,0 0-30,0 0-75,0-13 45,0 13-80,8-4 11,9-2 60,-2 3-196,0-1 39,3 1-72,1 0 60,0-2-43,6 4 77,-1-2-46,-4 0 42,1 1-54,-1 1 25,-2 1-45,0 0 19,-5 1-36,3 4 41,-5-2-31,0 1 33,-1 3-23,-2 0 25,-1 0-38,-1 2 22,-2 1-31,-2 0 23,2 0-31,-4 1 20,2-1-29,-2-10 13,0 20-18,0-20-15,0 20-19,-2-4-128,2-16 53,0 13 50,0-13-50,0 12 64,0-12-49,0 0 11,0 0-80,0 0 73,0 0-53,0 0 76,9-4-41,-3-4 70,-1 0 0,3-5-10,11-21-53,-8 15 75,-1 1 21,2 1 34,-2 0-24,-1 2 84,1 2-38,-1 0 64,-3 3-65,0 2 46,-1 0-67,1 1 40,-6 7-68,8-9 45,-8 9-51,0 0 40,0 0-39,0 0 52,10 1-55,-10-1 53,0 0-48,2 14 57,-2-14-60,1 9 49,-1-9-61,0 0 54,4 14-44,-4-14 50,0 0-47,5 11 49,4-4-19,-9-7-45,9 5 51,-9-5-56,11 1 48,-11-1-64,16 1 50,-16-1-44,0 0 53,18 0-56,-18 0 52,0 0-56,15 1 59,-15-1-55,0 0 60,17 2-35,-17-2-21,0 0 57,11 2-47,-11-2 28,0 0-66,13 3 41,-13-3-64,12 0 47,-12 0-64,13 0 56,-13 0-9,18-3-8,-8 1 9,0-2 0,1 1 11,-2-3-2,4-2 7,-1 1 5,1-4 8,1-1 10,1-2 26,-1 1 45,-1 1 53,-4 0-1,2 3 92,-2 0-44,-4 1 23,4 1-50,-4 1 6,5-3 45,-10 9-114,8-7 10,-8 7-34,0 0 13,0 0-26,0 0 18,0 0-28,7 6 18,-7-6-59,0 0-31,-1 11-136,1-11-48,-5 11-97,5-11-188,-15 11-2931</inkml:trace>
  <inkml:trace contextRef="#ctx0" brushRef="#br0" timeOffset="82834.4435">10455 2321 30,'0'0'283,"0"0"-7,0 0-47,0 0 287,0 0-260,0 0-29,0 0-6,0 0-28,7-7-33,-7 7-9,0 0-17,2-12-23,-2 12-2,-2-14-9,0 5-24,-3-4-18,-1-1-12,-3-4-7,-22-27 45,7 16-54,-3 1 0,-5-1-10,-9-6 36,-3 1 13,0 2 6,-4 3-7,1 1 50,0 2-21,0-1 13,8 7-15,2 3-27,2 0-9,1 2-11,-22-7-4,35 13-25,1-1 0,3 5 2,4-1-5,-1 0-2,4 3-7,0-2-9,10 5-9,-16-8-31,16 8-53,-12-5-60,12 5-26,0 0 0,-11-4-7,11 4-41,0 0-28,0 0-60,0 0-16,7 6-55,-7-6-242,0 0-142</inkml:trace>
  <inkml:trace contextRef="#ctx0" brushRef="#br0" timeOffset="83069.8212">9883 1516 248,'1'-11'495,"0"0"-122,-3-6 151,-3 9-347,0 1-15,-3 1-12,-2 1 11,-2 0-11,-4 3-9,-3 1-11,0 1-16,-1 3-13,-3 2 4,-1 2-16,-1 3-17,1 2-23,0 2-1,-18 15 41,27-13-62,2 0 12,2 2-22,3 0 6,4-1-10,3-1-6,1 2-3,4-1-19,2 0-48,3 0-29,5-1-56,1 0-51,7-2-95,2-2-45,31 7-1418</inkml:trace>
  <inkml:trace contextRef="#ctx0" brushRef="#br0" timeOffset="83770.1204">8127 903 568,'0'0'433,"4"-9"160,-4 9-391,0 0-40,0 0-29,0 0-15,0 0-7,-14 0 0,6 6-6,-2 2-5,-3-1 0,2 4-16,-1-2-21,1 1-4,1 1-10,0 2-12,-9 9 14,13-11-32,-1 2 6,2-3-7,3 2 11,2-12 1,1 22-3,3-11-3,3 0 0,2 1-9,3 0 5,4-2-5,2-1-4,1 0-3,2-1-1,18 5-2,-21-7-7,-3-1 4,0 0-7,-3 2-8,-1-2-4,1 0 3,-5 2 9,0-2-24,-7-5 34,7 14 10,-7-14 9,-5 15 19,0-8 2,-3 6-2,-12 6 46,9-9-57,-3-1-6,1-1-2,2 1-2,-2 0-8,4-4-22,0 1-38,1 1-42,8-7-50,-13 7-38,13-7-90,-9 5-86,9-5-463,0 0-350</inkml:trace>
  <inkml:trace contextRef="#ctx0" brushRef="#br0" timeOffset="84349.6436">8400 1003 471,'8'-8'526,"-3"1"-137,-5 7-82,7-11-62,-7 11-45,0 0-43,0 0-30,0 0-17,-11 8 2,3 0-20,-2 1-19,-6 12 39,7-12-70,1 3-7,3 0-10,1-2-1,1 0-2,1 2-3,1-2 0,1-10-2,1 19-11,-1-19 3,7 17-3,-2-10 5,1-2 2,3 0-12,6 0 6,-15-5-4,18 2-1,-18-2 2,18-4-6,-10-2-2,0-1 1,0 1 6,-2-3-4,1-2 4,-1 1-2,0-5 22,0 5 21,-1 1 29,2-1-3,1-7 41,-8 17-76,8-13-9,-8 13-18,11-8-3,-11 8-4,11-5 4,-11 5-1,11 4 2,-11-4-4,13 9 0,-7-2 2,-6-7 2,9 16-4,-4-7-2,-1 1 3,1-2 1,-2 1-2,1 2-3,-4-11 2,5 16 4,-5-16-3,4 14 4,-4-14-11,4 10 9,-4-10-6,3 10 19,-3-10 13,0 0 21,4 12 21,-4-12 39,0 0-94,8-8-51,-3-1-4,2-2-13,0-5-20,4-5-9,2-4-5,5-8-17,1-1-3,2-3-17,7-11 17,0 4 37,-5 10 39,-2 1 63,16-18 116,-26 33-91,1 2-13,-2 6-10,-2 4-17,-8 6 4,12-3 4,-4 9 6,-3 2 16,-1 6-5,-2 3-5,-1 8 5,-1 1-8,0 6-4,-1 2-2,-4 35 10,3-36-33,0 2 9,0-3-6,-1-5-17,0-1-23,1-1-42,0-3-34,0 1-32,1-6-32,-1 1-40,0-4-49,1 0 43,-1-4-64,-1 0-30,-2-1-1102</inkml:trace>
  <inkml:trace contextRef="#ctx0" brushRef="#br0" timeOffset="85034.5599">8781 1146 290,'0'0'463,"-6"-9"-107,6 9-81,-4-8-60,4 8-44,0 0-47,0-12-33,0 12-18,7-10-9,1 4-15,3 0-6,2-1-6,2-1-4,4 1 3,24-10 24,-20 10-34,-1 2-20,0-2 13,2 1 5,0 2 3,-5 1-3,0-1-8,-2 1 3,-1 1-4,-2 0 8,0 1 3,-4-2 6,-10 3 7,22-2-2,-7 1 31,-15 1-40,14-1-5,-14 1-1,0 0-5,15 0 2,-15 0-9,0 0-9,14 0 5,-14 0-3,0 0 7,13 0-10,-13 0 4,0 0 3,0 0-1,17-4-1,-17 4-18,10-8-7,-10 8 6,13-12-2,-13 12 5,9-10 1,-9 10 5,6-7 1,-6 7 0,0 0-2,8-9 4,-8 9-18,0 0 14,0 0 3,-4 15 9,1-5 3,0-1 0,-1 3-1,0 0 0,-1 2-7,0-3 6,1 2-3,2-1-1,-1-2-2,2 2-2,1-12-15,-1 17-16,1-17-17,1 15-28,-1-15-34,5 9-16,-5-9 20,12 3-81,-12-3 18,16-3-34,-6 0 73,4-3-25,-1-4 43,3 0-28,0-5 48,5-1-87,-1-5 73,1-2-24,3-4 91,23-30 55,-24 29 126,-1 0 12,-5 6 73,-2 2-20,0 3 24,-4 2-36,0 2-22,-3 2-38,-2 3-20,-6 8-33,9-9-8,-9 9 2,0 0 36,0 0 22,-5 24 123,0-10-141,-2 1-6,2 5-18,-1 0-18,1 1-16,0 1-11,0-2-8,1 1-7,0-1-5,2-4-10,-2 0 8,3 0-8,-1-3-2,2 0 3,-1 9 7,1-22-13,0 16 0,0-16-1,1 16 6,-1-16-5,0 0-3,2 15 3,-2-15-14,0 0 9,8 8-9,-8-8-8,0 0-11,12 2-24,-12-2-13,0 0-136,15 0 56,-15 0-17,0 0-15,0 0-25,11 2-19,-11-2 23,0 0-102,0 0-7,0 0-255,-6 7-69</inkml:trace>
  <inkml:trace contextRef="#ctx0" brushRef="#br0" timeOffset="85304.6049">8459 1313 170,'-55'4'584,"-1"2"-148,2 1-86,3-1-54,3 2-38,3-4-29,10 1-25,8-2-3,4 0-11,4 1-17,0-1-33,6-1-28,3 1-3,4 4 252,6-7-208,20 3 12,3-1-61,13-4 21,16 1-48,9-3 18,16-4-31,9-1 27,7 1-28,5-1 24,21-3-19,3 0 7,-20 4-25,-1-1 18,104-4 19,-106 6-35,-5 2 10,-8 0-25,-8 1 4,-18 1-21,-8 1-4,-12 0-65,-5-1-20,-6 3-74,-7-2-65,-2 2-117,-5 2-117,-6 1-273,-9-3-366,0 0-699</inkml:trace>
  <inkml:trace contextRef="#ctx0" brushRef="#br0" timeOffset="89124.4938">17165 7392 344,'0'0'450,"0"0"-166,0 0 9,0 0-56,0 0-23,0 0 11,0 0-5,13 4-33,-13-4-16,24 0-8,-5-1-17,8 0-8,46-2 62,-21 0-77,6-2-61,16 2 55,2 0-61,5-2 48,5 2-56,3 0 48,5 1-67,1 1 44,0 0-50,1 1 37,-1 0-65,-3 0 52,-2 1-55,-2 1 52,-8-1-63,-5-1 55,-14 1-59,-5 1 55,-5-2-53,-10 1 50,-3-1-51,-8 0 53,-2-1-52,-5 1 58,-2 0-54,-2 0 58,-4-2-57,0 2 55,9-2-46,-24 2-80,17-3 3,-17 3-102,0 0-7,8-5-62,-8 5-80,0 0-36,-13-6-69,13 6-288,-23-6-232</inkml:trace>
  <inkml:trace contextRef="#ctx0" brushRef="#br0" timeOffset="89588.2154">17360 7390 65,'0'0'288,"-13"2"-80,13-2-38,0 0-33,-13 4 2,13-4-10,0 0 23,0 0 20,0 0 19,0 0 4,15 7 3,-1-4-17,7-3-15,9 1-6,55-2 109,-31-2-87,5 2-55,15-1 42,2-2-78,6 2 40,3-1-72,0 2 46,2 1-59,0-1 59,-1 2-61,-1-1 57,-5 0-53,-3 0 63,-17 0-52,49 1 133,-67-1-70,-3 0-44,-7 0 33,-4 0-29,-2-1 25,-3 1-40,-4 0 19,-3 0-46,-1 0 22,-2 0-27,-1-1 20,-12 1-28,20 0 6,-20 0-24,24-1 18,-24 1-19,0 0-49,18 0 11,-18 0-81,0 0 10,15 0-94,-15 0 3,0 0-113,11-2-6,-11 2-65,0 0-78,0 0-119,9-4-264,-9 4-375</inkml:trace>
  <inkml:trace contextRef="#ctx0" brushRef="#br0" timeOffset="91170.7629">16419 2026 167,'0'0'301,"0"0"-60,12-3-39,-12 3-15,0 0-18,0 0 140,0 0-167,0 0-26,2-10 10,-2 10-14,0 0-8,0 0-14,0 0-15,0 0-15,0 0-12,-4-8-9,4 8-5,0 0-5,0 0-7,-10 4-6,10-4-1,-8 5-4,8-5-1,-9 10-1,9-10-1,-11 13-2,11-13 0,-9 14 1,9-14-4,-8 12 1,8-12 12,-5 12-1,5-12 8,-2 11-4,2-11 1,3 14 6,-3-14-17,9 7 6,-9-7-7,11 4 6,-11-4-5,14 1 2,-14-1-1,15-3-10,-15 3 7,15-8-4,-15 8-4,13-10 9,-13 10-6,10-14 3,-5 0 10,-5 14-6,2-12 0,-2 12 3,-3-10-2,3 10-4,-5-10 1,5 10-4,-10-7 0,10 7-1,-15-2 0,15 2 2,-14 0-1,14 0 0,-17 2 3,4 3-4,13-5-1,-11 5 2,11-5 1,-7 9 0,7-9-2,-4 8 3,4-8-5,0 0-3,2 9 10,-2-9 2,9 5-7,-9-5 1,17 2 2,-17-2-5,21-2 4,-10 0 0,0-1 0,0-1-3,-2-1 10,0 0 3,-2 0 8,0-2-3,-7 7 7,5-10 6,-5 10-3,0 0 3,-4-14 2,4 14-10,-13-5-1,-6 1 12,7 3-25,0 2 3,12-1-4,-22 1 2,22-1-2,-20 3-2,20-3-3,-16 3-4,16-3 9,-11 4-3,11-4 1,-9 5-1,9-5-1,0 0 4,0 0 3,3 10-10,-3-10 8,0 0-4,17 0 0,-17 0 0,16-1-3,-16 1 7,16-7-17,-16 7 19,16-5 5,-16 5 13,11-9 7,-11 9 7,8-5-10,-8 5 30,4-9-37,-4 9-9,0 0 0,0 0-5,-12-1 0,12 1-3,-12 5-2,12-5-10,-17 7 9,10-3-6,7-4 6,-14 8-10,8-1 6,6-7-10,-8 8 7,8-8-7,-5 9 6,5-9 0,0 0 3,0 13-5,0-13 6,0 0-2,10 9 1,-10-9-8,14 3 10,-14-3-7,14 0 4,-14 0-2,14-3-2,-2-1-19,-12 4-13,11-5-20,-11 5-24,0 0-61,10-6-34,-10 6-70,0 0-68,0 0-61,0 0-388,0 0-274</inkml:trace>
  <inkml:trace contextRef="#ctx0" brushRef="#br0" timeOffset="93744.5927">13034 2082 615,'0'0'549,"0"0"-111,2-13-77,-2 13-32,-4-9-50,4 9-3,0 0-18,-3-14 4,3 14 174,-4-12-273,4 12-56,0 0-3,0 0-59,0 0 19,-11 9-18,9 1 33,-6 4-30,2 5 15,-1 2-9,1 2-11,-4 2-6,4 4-12,1-3 2,-8 27 10,8-28-16,0-1-14,3 0-54,0-1-63,2-4-48,0 2-79,2-4-8,0 2-40,3-4-48,4-1-48,-2-2-22,2-4-417,3-2-354</inkml:trace>
  <inkml:trace contextRef="#ctx0" brushRef="#br0" timeOffset="94024.4443">13259 2190 634,'4'-14'526,"0"2"-112,-4 12-79,1-17-67,-1 17-52,-1-14-48,1 14-26,-6-7-12,6 7-5,0 0-13,-16 1-4,16-1-19,-7 6-16,7-6-2,-4 17 24,4-17-58,6 12-6,-6-12 0,15 10-7,-5-5-9,3-1-1,-1-1-12,3-3-7,2 0 5,0-3-1,1 1 2,-4-3 2,4 0-2,-4-4 4,6-11-1,-12 8-9,-2-2 3,-6 0 1,-1-1 0,-6-1-2,-4 1 4,0 1-9,-5 2 8,-1 3-21,-2 2 24,1 1-6,1 5 3,2 1-27,0 1-55,-10 10-237,17-5 56,6 2-107,2-8-441,0 17-344</inkml:trace>
  <inkml:trace contextRef="#ctx0" brushRef="#br0" timeOffset="94599.8413">14119 1995 237,'0'0'487,"7"-7"-117,-7 7-94,14-6-49,-5 2-53,1 0-14,2 1-32,-1 0-4,-1 0-35,3 1-14,-3-1-25,-10 3 0,19 0-17,-19 0 9,27 10 43,-21-2-24,-3 2 37,-1 3 47,-2 0 15,-2 5-2,-2 4-17,-3 0 2,-1 1-9,-1 1-9,1 0-21,0-4-27,0 3-4,1-3-13,1 0-11,1-3-13,1-1-3,2-3-9,0-1-1,2-12 1,2 22-5,4-15 3,-1 1-6,5-2-19,3-3-31,1-1-21,1-4-23,4-1 2,2-4 2,2-1 3,28-18-64,-26 12 84,-3 2 12,-2 1 21,-4 0 31,-2 4 13,-3-1 16,0 3-10,-3 0 1,0 1-14,-8 4 4,9-3-13,-9 3 3,0 0-10,0 0 9,8 8-14,-8-8-13,6 9 22,-6-9 4,6 11-2,0-5 3,2-2 0,1 1 0,0-2-1,4 0 4,0-3-11,1 0 7,4-2-2,-3 1-12,2-4 28,12-9 8,-18 3-28,3-2 9,-5 1-25,-5-5 16,0 0-19,-1 0 24,-4-1-22,-1 0 20,-2 3-14,-3 0 12,0 2-21,-4 2-32,0 4-67,4 0-55,-15 6-404,13 2 115,9-1-394,-16 10-399</inkml:trace>
  <inkml:trace contextRef="#ctx0" brushRef="#br1" timeOffset="101629.5087">16325 2096 241,'0'0'421,"-5"-11"-105,5 11-44,-8-12-63,8 12-35,-11-13-5,6 7-22,5 6-4,-11-11-19,11 11-17,-10-12-14,10 12-3,-8-9-7,8 9-7,-6-8-13,6 8-13,0 0-12,-4-9-5,4 9-4,0 0-15,9-7-2,-9 7 1,19-5 1,-6 4-4,1 0-4,1 0 2,-1 1-2,1 0-3,-2 1-1,12 1-2,-15 1 1,-10-3-3,18 6 2,-18-6-2,7 8 3,-7-8-1,-2 11-4,-3-4 1,-4 2 4,-4 0 0,-1 3 1,-2-1-2,1 1 5,-1-1-2,-6 8-2,10-9 1,6 0 2,0-2 7,2 2-7,4-10 11,0 18-13,2-8 7,6 1-6,1-1 2,3 0-4,6 0 1,4 2-5,2 0 9,0 0-4,23 12 4,-27-14-1,-2 0-5,-2-1 6,-3 0-12,-2-3 5,-5 3-4,-6-9 6,5 12-6,-5-12 3,-9 10 1,1-3 3,-5-2 1,0 2-3,-3-2-3,2-2-7,-2 2 4,3-1-15,0-1-10,3 0-29,0-1-26,10-2-44,-15 3-42,15-3-41,0 0-37,0 0-4,0 0-24,0 0 15,10-17-138,3 8 144</inkml:trace>
  <inkml:trace contextRef="#ctx0" brushRef="#br1" timeOffset="101884.4168">16709 2144 2,'10'-12'498,"-4"3"-134,-6 9-85,7-17 146,-7 17-241,0 0-11,-11-5-19,11 5-1,-15 8-24,5-3-25,1 4 0,-2 0-21,2 2-7,3 1-14,-1 0-2,5 0-14,1-1-2,3 1-5,2 1-5,2-1-6,5-1 2,1-2-11,3 0-2,5-1-6,2-1 8,1-4-12,3-1 2,1-2-7,0 0 2,-1-5-10,-1-1 11,-2-3-6,-3 0 8,10-18-10,-22 12-4,-1-1 6,-7 2-1,-4-3 1,-5-1-2,-4 4 4,-4-1-6,-6 0 2,0 5 2,-1 4-17,-1-1-51,2 3-50,3 2-91,1 2-135,-12 5-1432</inkml:trace>
  <inkml:trace contextRef="#ctx0" brushRef="#br1" timeOffset="102599.7983">18417 1935 372,'0'0'315,"0"0"-74,0 0-48,8-7-38,-8 7-35,0 0-14,10-3-8,-10 3 0,11-5 78,-11 5-105,0 0-18,0 0-2,10-5-11,-10 5 14,0 0-11,0 0 27,0 0 6,0 0-7,-10 9 4,1-5-11,0 2-3,-1-1 3,-2 3 1,0 1-2,1-2-9,-2 0-14,3 1 0,1 1-3,0-3 1,2 2-9,-1 0 7,3 0-6,-2-3-3,3 4-7,4-9 7,-7 13 2,7-13 3,0 11-1,7-1 18,-7-10-18,16 8-2,-3-5-8,4-2-2,4 2-3,3-3-4,5-3-2,5 2-3,4-2-7,1-1-24,1 0-41,4-1-35,-1-2-61,-1 0-51,33-10-368,-44 10 217,-2-3-222,-6 0-103</inkml:trace>
  <inkml:trace contextRef="#ctx0" brushRef="#br1" timeOffset="102859.8425">18611 1828 43,'0'0'478,"0"0"-160,-13 2-23,13-2-31,-10 8-20,2-3-24,1 4 2,-5 3 19,1 3-49,-1 2-30,-18 26 153,15-16-190,1-2-20,-4 6-22,6-4-9,-1 1-17,2 1-8,0-3-12,1 0-2,3 0-18,0-3-25,1-3-50,1-1-25,3-1-27,0-2-52,5 13-323,3-16 168,0-1-74,3-4-225,5-2-129</inkml:trace>
  <inkml:trace contextRef="#ctx0" brushRef="#br1" timeOffset="103144.7809">18884 2031 13,'0'0'445,"-8"-8"-114,8 8-33,-24 4 164,15 0-282,-2 1-40,2 2-9,2-1-30,0 3 3,1-2-29,6-7 2,-1 15-16,1-15-5,10 15-19,0-6 1,3-4-18,4 2 9,3-4-11,27 1-6,-20-6 1,1 0-1,-3-3-5,0 0-1,-3-5-1,2-2-8,-1-2-1,-4-4 5,-7 3 1,-1-3 2,-2 1-13,-6 0 12,-2 3-5,-2 1 24,-4 2-15,-2-1 9,-4 4-10,1 0 1,-1 3-9,1 1-23,-1 1-48,11 3-50,-16 0-85,16 0-108,-10 5-305,10-5-131</inkml:trace>
  <inkml:trace contextRef="#ctx0" brushRef="#br1" timeOffset="103824.4374">20479 1829 178,'0'0'508,"0"0"-127,0 0-100,0 0-53,0 0-57,0 0 128,0 0-165,0 0-23,-13 4 3,13-4-19,-12 6-10,6 0-18,0 1-6,-1 1-8,2 1-11,1 1-10,0 0 7,1 3-8,-1 0 1,1 2-10,1 15 20,3-13-17,3-2-1,-3 2 12,3 0-9,0-2 3,0 0-6,-1 1 4,1-3-5,0-1-8,-1 0 3,-1 0-4,2-3-4,-2 0 9,-2-9 3,3 16-4,-3-16 8,0 12 1,0-12-3,-9 14-3,3-9-7,-2 2-4,-2-4 6,-3 3-6,2-1 2,-3-2-6,3-1 0,-2-1-4,13-1-12,-23 0 7,2-1-73,21 1 0,-16-7-14,9 0-23,7 7-12,-4-14-11,7 2 10,3-2-27,3-5 11,5-2-6,7-5-18,6-2-5,1 1 28,2 0 19,3 0 24,0 0 51,1 4 32,-1 0 22,-1 1 27,-1 3 16,-4 5 57,-2-1 24,0 3 23,-7 2-19,1 1-4,-3 3-21,-2 1 2,-14 5-7,22-1-13,-22 1-16,24 7 73,-24-7-77,10 14-10,-6-6-1,0 1-11,1 1-4,2 2-4,1-2-2,-1 2 5,4 0 4,4-2-6,1 2-8,3-2-3,3-3-9,2 0-2,21 2 3,-23-8-5,-2-2 2,0-1-4,2-5-1,-4-2-3,-1-1 1,-4-2-6,-2 0 24,-4-1-3,-5 2-5,-3 0-9,-3 0 4,-2 3-3,-6 2-7,-2 1-11,-3 4-67,-4 3-103,-1 3-146,-5-1-674,-1 8-591</inkml:trace>
  <inkml:trace contextRef="#ctx0" brushRef="#br1" timeOffset="104644.6604">28146 4677 200,'0'0'426,"0"0"-82,0 0-100,-4-9-15,-9 9 165,13 0-215,-24 3-17,9 1-11,-3 2-18,-1 2-9,-1 2-19,1-1-15,0 3-13,2 0-4,1 1-10,2 1-16,2 0-6,1 2 8,5-3-21,0 13 35,6-15-27,6 3-23,1-1-7,5-2 7,3-1 10,3-1-17,1-2 14,0 0-22,0-4 19,-2 0-19,-2-1 34,-1-2 25,-14 0 32,23-2-9,-23 2-12,13-3 10,-13 3-14,6-9-3,-6 9-14,0 0-5,-10-10-11,10 10-5,-19-7-2,8 4-11,1 1 1,-3 0-10,13 2-25,-20-1-25,20 1-14,-18 1-130,18-1 67,0 0-84,0 0-39,7 7-115,2-5-70,7 0-330,0-2-274</inkml:trace>
  <inkml:trace contextRef="#ctx0" brushRef="#br1" timeOffset="104899.3527">28468 4848 202,'12'-2'545,"-12"2"-133,13-4-70,-13 4-70,0 0-7,0 0-31,0 0-15,0 0-34,-15 8-4,1 2 84,6-4-174,-1 0 1,5 2-32,-3 0 3,4 0-19,3-8 5,-3 17-15,6-7 9,0-1-17,6 1 6,2-1-16,1-1 11,2-1-11,2 0 7,20-1 1,-19-4-7,1-2 32,0-3-9,-4-1-12,1-4 7,-3 1-11,-2-6-2,-3 1 0,-3-1-12,-4 1-2,-4-3-7,-3 1-13,-3-1-34,-4 0-48,-2 3-53,0-1-50,0 3-45,3 2-47,-1 0-53,5 1-88,1 0-274,1 2-210</inkml:trace>
  <inkml:trace contextRef="#ctx0" brushRef="#br1" timeOffset="105324.7834">28769 4420 425,'-19'-44'660,"2"23"-369,-6-3-44,-6 4-8,-4 1-31,-6 3-27,-3 2-24,-3 2-8,-5 7-16,-2 4-4,-2 6-7,-12 4-15,1 7-32,0 5 10,-1 7-17,1 6 5,2 4-16,2 6 7,4 4-12,7 6 3,4-2-7,7 5-2,8 2 10,9-1-14,8 0 5,9-6-15,5-1 3,5-2-16,9-2 4,5 7-7,36 39-37,-19-51 51,3-6-61,7-1 66,4-6-64,5-4 59,4-3-59,4-7 59,4-4-55,-11-5 63,4-6-30,-5-1 71,1-8-66,3-4 53,-3-7-18,-4-7-4,-1-4-12,-6-10-16,-3-3-10,-4-8-2,-6 2-5,-6 0 18,-8 8 42,-7 1-25,-2 0 76,-7 5-58,-4 2 46,-3 2-18,-1 0 1,-5 3-16,-14-22 27,11 28-62,0 5-8,3 2-11,-2 2-39,3 1-49,0 4-53,-2 2-28,4 2 8,-2 3-18,10 2-38,-22-1-57,14 4-23,8-3-87,-18 7-52,4 2-1745</inkml:trace>
  <inkml:trace contextRef="#ctx0" brushRef="#br1" timeOffset="107099.7167">16439 2351 239,'0'0'434,"0"0"-121,0 0-35,0 0-41,0 0-23,0 0 12,0 0-18,0 0 173,0 0-213,0 0-19,0 0-12,0 0-21,0 0-16,0 0-12,0 0-11,0 0-13,3 9-8,-3-9-12,0 0-5,0 0-6,0 0-6,0 0-6,0 0 12,0 0-22,0 0 1,0 0 4,0 0-13,0 0 1,0 0 1,0 0-2,0 0 0,0 0-1,0 0-2,0 0 0,0 0 4,0 0-2,0 0-3,0 0 7,0 0-9,0 0 4,0 0 4,0 0-3,0 0 2,0 0-1,0 0-2,0 0 4,0 0-4,0 0-5,0 0-8,0 0 15,0 0-1,0 0-1,0 0 3,0 0-3,0 0 2,0 0-2,0 0-3,0 0 5,0 0-4,0 0 0,0 0 2,0 0-3,0 0 0,0 0 3,0 0-2,0 0 2,0 0 0,0 0 1,0 0 0,0 0-2,0 0 0,0 0 0,0 0 1,0 0-2,0 0 0,0 0 1,0 0 2,0 0-4,0 0 2,0 0 2,0 0-7,0 0-2,0 0 6,0 0 1,9 3 0,-9-3 0,0 0 0,0 0-3,0 0 3,0 0-2,0 0 3,0 0-1,0 0-3,0 0 5,0 0-3,0 0 2,0 0-3,0 0 1,0 0-2,0 0 4,0 0-3,0 0 3,0 0-1,0 0-2,0 0-1,0 0-3,0 0 4,0 0-1,0 0-3,0 0 6,0 0 2,6 6-6,-6-6 1,0 0-1,0 0-1,0 0-2,0 0-12,9 6-15,-9-6-22,0 0-30,0 0-38,10 5-65,-10-5-85,0 0-75,0 0-465,0 0-346</inkml:trace>
  <inkml:trace contextRef="#ctx0" brushRef="#br1" timeOffset="108834.5051">16538 2411 117,'0'0'223,"0"0"-85,0 0 8,0 0-53,0 0 89,0 0-91,0 0-26,0 0 9,0 0-35,0 0 14,0 0-32,0 0 16,0 0-25,0 0 17,0 0-15,0 0 24,0 0-12,0 0 19,0 0-30,0 0 51,0 0-19,0 0-23,0 0 18,0 0-23,0 0 25,0 0-24,0 0-4,0 0 7,0 0 3,0 0 1,0 0-1,0 0 0,0 0 4,0 0-8,0 0 13,0 0-18,0 0-10,0 0 3,0 0-2,0 0-2,0 0 4,0 0-5,0 0 2,0 0-1,0 0 3,0 0 2,0 0 4,0 0 5,0 0 2,5 8 15,-5-8-23,0 0-2,0 0-2,0 0 1,0 0 2,0 0-3,0 0-1,0 0 1,0 0 0,0 0 4,0 0-8,0 0-1,0 0 5,0 0-10,0 0 5,0 0 1,0 0 0,0 0-7,0 0 0,0 0 3,0 0 6,0 0-10,0 0 5,0 0-1,0 0 7,0 0-5,0 0 4,0 0 3,0 0 2,0 0 17,0 0-11,0 0 6,0 0-1,0 0 4,0 0 1,0 0 4,0 0 1,0 0 4,0 0 1,0 0-3,0 0-7,0 0 1,0 0-1,0 0-5,0 0 18,0 0-24,0 0 5,0 0-11,0 0-4,0 0 5,0 0-4,0 0-6,0 0 5,0 0-10,0 0 4,0 0 2,0 0 1,0 0 0,0 0-3,0 0-1,0 0-2,0 0-1,0 0 3,0 0 3,0 0-1,0 0 2,0 0 2,0 0-6,0 0 9,0 0 4,0 0 4,0 0 7,0 0-1,0 0-1,0 0-4,0 0-2,0 0 4,0 0-2,0 0-4,0 0-3,0 0 1,0 0-7,0 0 8,0 0 7,0 0-8,0 0 1,0 0-7,0 0-3,0 0 5,0 0 3,0 0-6,0 0 5,0 0 0,0 0-2,0 0-3,0 0 1,0 0 1,0 0-3,0 0 2,0 0-2,0 0 0,0 0 4,0 0 2,0 0-4,0 0 3,0 0-7,0 0-1,0 0 6,0 0-1,0 0-2,0 0 3,0 0-5,0 0 2,0 0-3,0 0 2,0 0 1,0 0-3,0 0 2,0 0-3,0 0 3,0 0-5,0 0 4,0 0-4,0 0 2,0 0-1,0 0 0,0 0-1,0 0-1,0 0 2,0 0-2,0 0 2,0 0 2,0 0-3,0 0 2,0 0-3,0 0 5,0 0 1,0 0-6,0 0-1,0 0 11,0 0-10,0 0 2,0 0-2,0 0 1,0 0 0,0 0 0,0 0-3,0 0 2,0 0-4,0 0-4,0 0-4,0 0-7,0 0-6,0 0-13,0 0-19,0 0-26,0 0-24,0 0-31,0 0-30,0 0-54,0 0-18,0 0-105,0 0-275,0 0-131</inkml:trace>
  <inkml:trace contextRef="#ctx0" brushRef="#br1" timeOffset="109639.7314">16584 2400 369,'0'0'306,"0"0"-74,-3 9 105,3-9-215,0 0 6,0 0 18,0 0-2,0 0-18,0 0-15,0 0-19,0 0-17,0 0-4,0 0-7,-1 11-10,1-11-1,0 0-8,0 0-9,0 0 38,0 0-53,0 0-7,0 0-1,0 0-5,0 0 3,0 0-6,0 0 2,0 0-4,0 0 5,0 0-3,0 0-1,0 0-7,0 0-26,0 0 37,0 0 7,0 0-4,0 0-5,0 0-3,0 0 0,0 0-1,0 0 5,0 0-1,0 0 2,0 0 3,0 0 1,0 0 6,0 0 10,0 0 5,0 0 2,0 0 47,0 0-38,0 0 6,0 0 2,0 0-7,0 0-3,0 0-10,0 0-4,0 0-3,0 0-5,0 0-1,0 0-11,0 0 8,0 0 6,0 0-6,0 0-5,0 0 0,0 0 0,0 0-3,0 0 0,0 0-4,0 0 3,0 0-3,0 0 3,0 0-3,0 0 6,0 0-8,0 0 0,0 0-1,0 0-1,0 0 3,0 0 0,0 0 0,0 0-5,0 0 1,0 0-1,0 0 3,0 0-3,0 0 2,0 0 0,0 0 3,0 0-3,0 0-1,0 0 5,0 0-7,0 0 2,0 0-1,0 0 3,0 0 0,0 0 1,0 0-6,0 0 6,0 0-2,0 0 0,0 0-2,0 0-4,0 0 7,0 0-3,0 0 3,0 0-2,0 0-4,0 0 7,0 0-3,0 0 1,0 0 4,0 0-6,0 0-1,0 0 1,0 0 4,0 0-1,0 0-2,0 0 0,0 0-8,0 0 0,0 0-13,0 0-20,0 0-29,0 0-39,0 0-42,0 0-50,0 0-53,0 0-40,0 0-427,0 0-227</inkml:trace>
  <inkml:trace contextRef="#ctx0" brushRef="#br1" timeOffset="112769.3779">16471 2235 86,'0'0'265,"0"0"-55,0 0-12,9-5-15,-9 5 143,0 0-193,9-4-19,-9 4-9,0 0-17,0 0-29,0 0 4,0 0-6,7-6-38,-7 6 19,0 0-7,0 0-26,0 0 12,0 0-5,0 0-3,0 0-43,0 0-14,10-4-32,-10 4-38,0 0-48,0 0-40,0 0-226,0 0 99</inkml:trace>
  <inkml:trace contextRef="#ctx0" brushRef="#br1" timeOffset="113534.8795">13748 2312 109,'0'0'264,"0"0"-40,0 0-17,0 0-15,0 0 4,0 0-27,-14-1 113,14 1-158,0 0-45,0 0 1,0 0-33,0 0 4,0 0-25,0 0-4,0 0-39,0 0 0,0 0-35,0 0 0,0 0-9,0 0-17,0 0-7,0 0-25,0 0-29,0 0-35,13 3-59,-13-3-99,10 3 211</inkml:trace>
  <inkml:trace contextRef="#ctx0" brushRef="#br1" timeOffset="114624.7657">16582 2508 235,'0'0'235,"0"0"-26,8 6-49,-8-6 30,0 0-25,0 0 27,0 0-38,0 0-9,0 0 110,0 0-157,7 7-14,-7-7-17,0 0-14,0 0-12,0 0-5,0 0-13,0 0-1,0 0 11,0 0-15,0 0 1,0 0-3,0 0 2,0 0 0,0 0 14,0 0-17,0 0 1,0 0 7,0 0-3,0 0 0,0 0-5,0 0-3,0 0 1,0 0-2,0 0-4,0 0 0,0 0 0,0 0 10,0 0-16,0 0 10,0 0-11,0 0 13,0 0-10,0 0 14,0 0-11,0 0 10,0 0-19,0 0 1,0 0 14,0 0-15,0 0 16,0 0-16,0 0-5,0 0 8,0 0 10,0 0-18,0 0 6,0 0 10,0 0-10,0 0 12,0 0-10,0 0 5,0 0-4,0 0 5,0 0-10,0 0 9,0 0-11,0 0 15,0 0-8,0 0 24,0 0-5,0 0-4,0 0 2,0 0-6,0 0-5,0 0 2,0 0-3,0 0 6,0 0 1,0 0-12,0 0 9,0 0-9,0 0 1,0 0 5,0 0 10,0 0-7,0 0 6,0 0 0,0 0 3,0 0 0,0 0 3,0 0 3,0 0 0,0 0-21,0 0 32,0 0-1,0 0-7,0 0-2,0 0-2,0 0 15,0 0-23,0 0-3,0 0-4,0 0 1,0 0-4,0 0 1,0 0-4,0 0 6,0 0-1,0 0-6,0 0 1,0 0-4,0 0 5,0 0-3,0 0 1,0 0-3,0 0 2,0 0 0,0 0 0,0 0-1,0 0-1,0 0 2,0 0 0,0 0 2,0 0 4,0 0-1,0 0-3,0 0-4,0 0 5,0 0 4,0 0-8,0 0 3,0 0-3,0 0 1,0 0-1,0 0 1,0 0-6,0 0 8,4-11-2,-4 11-1,0 0 2,0 0 2,0 0-2,0 0 3,0 0-10,0 0 5,0 0-1,0 0 0,0 0 4,0 0-3,0 0 0,0 0 0,0 0-1,0 0 3,0 0-2,0 0 1,0 0-3,0 0 7,0 0-6,0 0 2,0 0 3,0 0-3,0 0-2,-1-9-1,1 9 2,0 0-1,0 0-1,0 0 3,0 0-1,0 0-2,0 0-1,0 0 2,0 0-16,0 0-8,0 0-98,0 0 22,0 0-39,0 0-59,0 0-69,0 0-85,0 0-358,4-10-215</inkml:trace>
  <inkml:trace contextRef="#ctx0" brushRef="#br1" timeOffset="120394.6477">17176 3092 337,'0'0'391,"0"0"-59,-13-1-47,13 1-36,0 0-17,0 0-29,0 0-12,-11-2-22,11 2-30,0 0-24,0 0-28,13-1 39,-13 1-75,26-1-16,-3-1-7,7 2-25,11-1 17,12 1-7,6-3 1,6 3 1,17-1-6,7 1 2,5-3-13,9 3 11,4-1-6,2 1 4,138 0-2,-137 0-2,1 0 5,-4-1-1,-6 1 14,-9 0 0,-4 0-1,-10 1-5,-15-1-1,-6 0 2,-6 1-4,-11-1-2,-3 0-2,-6 2 0,-4-2-2,-5 0-2,-2 0 0,-5 0-7,2 0-11,-5 0-20,-12 0-15,22 0-20,-22 0-11,15-2-13,-15 2-24,0 0-37,0 0-30,0 0 1,0 0 20,0 0-17,0 0-197,0 0 159,-6-7-205,6 7 111</inkml:trace>
  <inkml:trace contextRef="#ctx0" brushRef="#br1" timeOffset="120624.4444">19294 2988 145,'0'0'362,"-14"-8"-87,14 8-21,-13-10-6,13 10-7,-14-10-23,14 10-1,-10-6-24,10 6-18,-9-6-37,9 6-27,-12-8 58,12 8-112,0 0-8,-8-5-15,8 5 0,0 0-13,0 0-6,0 0-6,0 0 4,13 9-4,1-3 0,2 4-5,6 5 3,3 1 6,5 2-3,34 23 25,-31-21-26,-3 1 14,-6-4-16,-4 0 5,-7 2-22,-11-1 28,-8 4-17,-21 8-35,-26 10-143,-34 12-212,-21 0-411,-19-2-324</inkml:trace>
  <inkml:trace contextRef="#ctx0" brushRef="#br1" timeOffset="126334.5267">26806 4030 568,'0'0'479,"-8"-11"-67,8 11-43,-10-15 307,10 15-369,-6-8-18,6 8-20,-7-9-26,7 9-18,-2-10-24,2 10-17,0 0-35,-5-10-83,5 10 39,0 0-81,0 0 36,-4-7-18,4 7-52,0 0 55,-7 7-58,7-7 49,-7 20-54,3-9 55,-1 4-7,-1 0-4,2 2 4,-2 3-11,-2 0-6,3 0 3,-1 0-5,1 1 4,0-3-1,1 0-4,-5 16-94,7-18-25,0-2-32,0-1-49,1-1-27,1 1-22,0-13-3,1 19-49,-1-19 9,8 14-38,-8-14-7,11 8-22,-11-8 2,20 0-211,-11-3-74</inkml:trace>
  <inkml:trace contextRef="#ctx0" brushRef="#br1" timeOffset="126554.4794">26968 4146 458,'10'-9'412,"-4"1"166,-6 8-432,9-12 155,-9 12 6,6-11-58,-6 11-46,4-9-35,-4 9-25,0 0-7,-6-9-8,6 9-9,-13-1-8,13 1-15,-22 1 2,8 4-15,-2 0-7,-13 14 63,14-9-90,-1 0-12,3 2-9,-2 2 4,4 0-9,1-3 3,2 2-8,4 2-2,-1-3-2,1 2-1,2-1-5,2-1-16,2 0-30,3 0-13,11 10-200,-5-10 28,1-2-38,1-3-112,2 0-45,3-3-401,-3-2-353</inkml:trace>
  <inkml:trace contextRef="#ctx0" brushRef="#br1" timeOffset="127354.7147">27258 4180 250,'0'0'328,"0"0"-42,0 0-96,0 0 14,0 0-58,0 0 21,0 0-49,0 0 17,0 0-47,0 0 22,5-9-47,-5 9 23,0 0-30,0 0 18,0 0-24,0 0 18,0 0-26,0 0 27,0 0-16,0 0 21,0 0-19,4-2 66,-4 2-65,10-5-21,-10 5 13,0 0-26,4-8 18,-4 8-11,0 0 20,5-7-22,-5 7 22,0 0-13,4-11 16,-4 11-17,0 0 12,-2-10-23,2 10 10,-2-11-1,2 11-28,-7-5 10,7 5-15,-10-5 12,10 5-22,0 0 20,-19 2-16,9 2 22,1 0-6,-4 2 12,1 3-16,-1-2 15,-1 4-10,1 2 18,2-1-16,-3 1 11,5-1-14,-2 0 16,4 1-7,-1 0 10,1-1-14,2 0 14,0-2-15,1 2 10,2-3-14,-1 1 10,3-10-15,1 17 15,5 1-1,-1-11-27,0 0 2,1-2-24,3 1-5,-2-1-31,2 1-9,-9-6-42,20 4 9,-8-2-35,-12-2 13,21-1-27,-21 1 14,23-4-31,-14 0 24,3 1-3,-1-2-1,3-1 26,-4-1 11,-1 0 18,3-1 19,-3-2 21,2 2 28,0-1 30,-2 0 29,-2-2 24,3 3 22,-2-2 86,-2 2-6,-1-1 28,5-6 163,-4 8-175,-6 7 25,7-13-7,-7 13 2,8-9-24,-8 9-24,5-9-29,-5 9-17,0 0-23,7-9-19,-7 9-21,0 0 1,9-5-12,-9 5-4,11 9 11,-11-9-20,12 14-3,-6-2 3,1 0 5,3 4-8,0 2 5,-3 0 5,1 1 3,2 2-5,-4-3 1,-1 2-6,1 0-1,-4-3-1,1 0 2,-3 0 5,0-3 6,-2-1 10,1 0 25,-1-2 29,-2-1-16,0 0 55,0-3-7,4-7 44,-10 13-11,10-13 11,0 0-18,-11 2-14,11-2-28,-2-11-16,8-13 23,6 3-79,1-4-28,8-7-18,4-1-12,1 1-17,3 1-21,0 3-72,3 1 4,-1 3-140,1 3-88,-3 2-149,-2 6-870,-5-2-982</inkml:trace>
  <inkml:trace contextRef="#ctx0" brushRef="#br1" timeOffset="128699.4638">14515 6498 348,'0'0'359,"0"0"-77,0 0-42,0 0-41,0 0 165,0 0-196,0 0-4,0 0-13,0 0-30,0 0-24,0 0-22,-5 7-7,5-7 24,0 0 28,0 12 6,0-12 15,-2 17 0,2-17-2,-2 25-46,2 11 155,-2-19-105,1 4-57,0 1 43,-1 2-67,0 1 45,-2-1-48,4-1-5,-4 0-12,4-1-7,-2-1-34,1-3 26,0 1-32,0-1 30,-1-1 17,0 16-50,0-20-11,0-1-34,2 0-38,0-12-38,-1 19-26,1-19-22,-2 15-43,2-15-90,0 0-77,-1 10-108,1-10-297,0 0-314</inkml:trace>
  <inkml:trace contextRef="#ctx0" brushRef="#br1" timeOffset="129104.4617">14745 6715 353,'8'-6'382,"1"0"-51,-1 2-39,-2-3-35,-6 7-39,12-8-11,-12 8-27,11-7-25,-11 7-27,8-5-25,-8 5-20,9-7 50,-9 7-69,0 0 8,0 0 9,0 0 19,0 0 13,0 0 8,-3 13-10,3-13-11,-12 14-63,2-6 53,-3 1-54,1 0 55,1 1-65,0-1 51,-13 11 16,12-10-89,0-3 52,2 4-62,0-4 54,1 0-62,1 0 50,3-1-56,-1-1 51,6-5-53,-12 11 50,12-11-50,-7 7 54,7-7-58,-8 9 56,4-1-12,4-8-45,0 0 57,-6 13-54,6-13 58,0 0-39,4 14 10,-4-14 14,6 11 13,-6-11 4,10 13-8,-3-7 12,-1 2 1,0-1-5,3 0-6,6 8 12,-6-8-27,-2 0-3,2 0 2,-2 0-2,2 0-1,-3-2-17,1 1-32,-7-6-31,12 10-35,-12-10-36,11 8 12,-11-8-94,9 6-42,-9-6-38,15 4-466,-15-4-38,0 0-334</inkml:trace>
  <inkml:trace contextRef="#ctx0" brushRef="#br1" timeOffset="129924.8466">15025 6745 146,'0'0'326,"4"-8"-58,-4 8-31,0 0-17,5-10-24,-5 10-1,0 0-8,4-12-3,-4 12-12,0 0 120,2-10-172,-2 10-10,0 0-6,0 0-6,0 0 3,2-10 0,-2 10 3,0 0 0,0 0-5,0 0-15,0 0-12,0 0-15,-4-11-10,4 11-9,0 0 16,0 0-34,0 0-1,0 0 2,0 0 5,-13 7 16,13-7-53,-5 9 66,5-9-60,-12 14 69,7-5-34,0 2 46,0-3-52,-1 4 38,2 0-60,-6 12 48,5-14 12,2 0-70,0 1 52,-1-1-56,4-10 0,-3 15 6,3-15 0,-2 15 4,2-15 4,-2 13 1,2-13 0,0 0 4,3 15 0,-3-15 1,6 6-2,-6-6-1,0 0-2,19-2 1,-19 2 54,15-4-66,-6 0 48,0-2-44,0 0 34,0 0-46,-3 0 39,3-1-45,-2 2 52,0-1-54,-7 6 57,16-19-23,-16 19-35,9-10 52,-9 10-55,6-9 54,-6 9-51,7-9 53,-7 9-52,4-6 54,-4 6-55,0 0 53,7-9-56,-7 9 52,0 0-47,5-7 47,-5 7-26,0 0-28,4-7 60,-4 7-55,0 0 56,0 0-55,0 0 67,0 0-44,0 0 56,0 0-44,3-10 41,-3 10-45,0 0 49,0 0-62,-7-7 52,7 7-5,-12-5-55,12 5 55,-8-5-56,8 5 37,-9-4-30,9 4 52,-9-4-55,9 4 45,-10-4-52,10 4 46,-9-4-54,9 4 55,-10-2-60,10 2 61,-16-2-34,16 2-26,-12 2 52,12-2-51,-13 2 54,13-2-57,-12 4 55,12-4-54,-16 10 56,8-3-55,-1-1 55,0 4-50,-1 0 43,0 4-44,1 1 6,-11 17-18,11-14 41,-1-1-37,4 2 38,1-1 1,0-1-3,1 0-1,1-2 1,-1 2 3,4-3 7,0 1 2,2-3 7,1 1 2,1 0 3,3-1 0,7 9 34,-3-12-45,0-2-3,0 2-4,3-5-27,1 1-47,4-1-55,-2-1-52,1-2-6,1-2-135,-2-2-62,4-1-3,0-2-10,0-2-71,0-1-317</inkml:trace>
  <inkml:trace contextRef="#ctx0" brushRef="#br1" timeOffset="130374.321">15365 6781 237,'3'-14'470,"-3"14"-162,0 0 14,0 0-56,1-10-34,-1 10-20,0 0-5,0 0-5,0 0 108,-8 10-188,8-10 39,-3 11-79,3-11 40,-4 14-62,4-14 54,-3 14-61,3-14 57,0 14-61,0-14 53,1 12-47,-1-12 64,6 12-42,-6-12 4,15 10 83,-15-10-96,21 0-12,-8-1-9,0 0 41,2-5-67,1 2 43,2-3-66,-3 1 50,3-1-57,-4 2 51,1-2-58,-2 3 47,-3 1-60,0-1 55,8 1-39,-18 3-18,14 7 56,-6-2-52,-3 4 56,2 3-49,-2 2 3,-3 1 6,-2 2 6,0 3 1,-2 1 1,-4 1 4,0 0-2,1 0 11,-1-2-8,-8 15 5,8-21-11,-3 0 6,4-1 1,-4-1 22,1-3-14,1 0 7,-2-2 18,9-7-1,-14 5 5,14-5-3,-11 0-2,11 0-4,-8-12-37,6 1 20,4-21-26,3 9 3,3-3-6,2-4-17,4-4 54,0 1-60,1 2 43,-3 4-95,4 1-9,-2 4-111,1 1-15,-3 3-73,2 3-87,1 1-70,-2 1-499</inkml:trace>
  <inkml:trace contextRef="#ctx0" brushRef="#br1" timeOffset="130784.75">16103 6545 189,'0'0'672,"0"0"-153,0 0-156,10-7 1,-10 7-98,0 0 38,0 0-53,0 0 63,8-4-71,-8 4 200,0 0-250,0 0-92,0 0 34,0 0-86,0 0 47,0 0-66,8-5 50,-8 5-62,0 0 47,0 0-53,0 0 55,9 5-34,-9-5 37,5 11 32,5 3 136,-2-5-112,1 3-16,2 3 26,2 0 11,2 2-17,3 3-10,1 1-1,4 3-1,2 0-8,0 2-5,1 1-5,1-2-19,-1 1-12,-1-3-16,14 23 32,-24-26-52,-6-2-8,0-2-7,-1-1 8,-3-1-15,-3-2 8,-1-1-3,-1-11 10,-1 21-3,-3-12 12,-3 4 5,-8-1-3,-8 0-69,-4 3-59,-40 6-405,36-11 60,-1-3-182,7 3-164,1-6-703,1 3-1109</inkml:trace>
  <inkml:trace contextRef="#ctx0" brushRef="#br1" timeOffset="132409.6386">14452 7458 345,'0'0'316,"0"0"-79,16 0 104,-16 0-226,13 0-6,-13 0-5,20 0 7,-6 0 4,2 0 0,3 0 1,4 0-5,6 0-7,3 0 10,10 0-2,10-1-2,6-2 4,1-1-8,18 0 3,1-1-7,8-1-5,1-1-5,5-1-1,3 1-12,5 0-9,1 0-56,3-1 61,0 0-63,3 3 53,1-1-14,-3 1-59,2 2 52,-2 0-59,105-4 35,-106 5 17,0-1-60,-1-1 57,-1 2-59,-3 1 56,-3-1-57,0 0 63,-4 0-59,0-1 62,-4 2-59,-2-2 53,0 2-57,-5-3 52,0 2-53,73-4 28,-80 4 29,-12-1-58,-2-1 57,1 1-55,-3-2 53,0 0-54,-3 0 53,1-1-62,-1 2 63,1-3-62,-2 2 69,0-1-67,-2-1 58,-1 2-56,48-6 36,-51 5 30,-4 1-56,-4 2 58,-2-3-48,-2 2 65,0 0-53,-2 1 57,0-2-40,0 2 46,-1-1-56,-4 1 51,0 1-49,-1 0 48,-1 2-58,26-4 62,-30 3 3,-3-1-55,3 2 59,-3 0-55,-1 0 58,0-3-56,-3 3 54,1 0-57,-1 0 2,-3 0 2,1 0 4,-14 0 10,24 0 8,-24 0 0,29-1 39,-29 1-46,16 0 0,-16 0 0,13 0 0,-13 0 1,0 0 7,15 0-7,-15 0 7,0 0-6,13 0-4,-13 0-6,0 0-4,0 0-4,0 0 5,8 0 29,5 0-14,-13 0 0,0 0 12,0 0 12,0 0 8,12 1 8,-12-1 4,0 0 5,0 0 4,0 0 4,14 0 0,-14 0 1,0 0-1,0 0-7,0 0 118,0 0-93,0 0-21,12 0 13,-12 0-30,0 0 9,0 0-33,0 0 14,0 0-30,0 0 17,0 0-26,0 0 16,12 0-34,-12 0 30,0 0-33,0 0 20,0 0-27,0 0 22,0 0-25,0 0 23,0 0-26,0 0 23,0 0-24,0 0 16,0 0-15,0 0 23,0 0-26,0 0 17,0 0-37,0 0-31,0 0-136,11-3 42,-11 3-25,0 0-44,0 0-50,0 0-67,0 0-103,-12-1-17,12 1-107,-17 0-12,5-3-53,-1 1-439,-5-1-688</inkml:trace>
  <inkml:trace contextRef="#ctx0" brushRef="#br1" timeOffset="135544.6894">19542 7132 64,'-9'-5'386,"9"5"-120,-10-9-36,10 9-60,-8-6-8,8 6-66,-9-12 76,9 12-82,0 0-40,-8-7 33,8 7-50,0 0-2,0 0-3,-7-7-1,7 7-9,0 0-1,0 0-5,0 0 61,0 0-27,-7 13 123,4-1-40,-1 5 53,-2 7-61,0 5 43,-3 6-68,0 5 61,-1 0-76,0 4 46,1-2-77,-1 3 36,1-2-63,1-3 0,1 2-4,-1-3-3,3-5 48,0 1-39,-3 29 89,4-33-35,0-5-65,1-1 48,1-3-64,0-2 56,1-3-65,0 0 55,1-5-55,-2 1 62,4-4-51,-2-9 66,2 20-55,-2-20 54,11 12-66,6-7 43,-4-4 2,-1-1-59,7-2 51,0 0-55,5-1 53,4-1-59,5-3 55,1 3-56,2-3 49,1 1-84,-2 1 27,-1 2-85,-1-1 29,-4 0-74,-3 0 35,1 0-61,-7 3-24,3-3 0,-4 1-11,-1-2 17,-2 1-19,-3-2-19,-1-1-14,0 0-33,-4 2-201,-1-6 18</inkml:trace>
  <inkml:trace contextRef="#ctx0" brushRef="#br1" timeOffset="135739.3122">19978 7761 464,'0'0'228,"-1"-15"-4,1 15-48,-1-17 17,1 17-64,-3-14 37,3 14-60,-1-12 59,1 12-77,0-13 60,0 13-93,0 0 52,5-16 0,-5 16-104,0 0 8,14 0 27,-14 0 14,16 9-1,-5-3 11,2 3 42,2 3 16,0 0-5,-1 1 1,1 1-15,-1 0 35,-2 1-65,-2 0 36,-1-1-69,-1 0 47,-4 1-65,-2 2 48,-2-5-64,-2 5 49,-7 1-64,-3 1 22,-4 2-115,-3-3-6,-4 1-138,-1-2-10,1-3-79,-1-1-500,3-3-379</inkml:trace>
  <inkml:trace contextRef="#ctx0" brushRef="#br1" timeOffset="136144.5809">20535 7795 425,'32'-2'1141,"-32"2"-768,20 0-84,-20 0-64,18 2-50,-18-2-34,12 2-21,-12-2 36,14 2-75,-14-2 35,12 4-71,-12-4 44,11 4-66,-11-4 44,14 4-60,1-2 64,-15-2-12,20-1-62,-8-1 1,0-1-4,0-1 2,0-1 1,0 0-1,-2-3 2,0 1-4,-1-2 0,-1-2 0,-2 5 48,-1-4-58,-1 1 48,-4 9-56,2-15 50,-2 15-54,-1-14 56,1 14-57,-6-8 55,6 8-49,-12-3 78,12 3-45,-14 4 23,3-1 1,0 7 4,-1 0-7,0 2 15,-1 2-19,-11 21 75,15-21-40,-1 5-43,2-1 33,3 0-65,1 0 51,1-1-65,1-3 32,2 1-72,2-2 31,-1-2-97,4 2 8,-1-2-94,2-2-11,2-2-78,11 0-453,-7-7 54,1-3-213</inkml:trace>
  <inkml:trace contextRef="#ctx0" brushRef="#br1" timeOffset="136349.3157">21035 7615 152,'10'-13'622,"-1"3"-117,-2 3-177,0-1-16,-7 8-107,10-9 61,-10 9-50,0 0 90,14 5-57,-14-5-5,5 15-22,-3-4-43,1 1-41,-2 5 12,2-2-57,-2 4 12,2 1-50,-1 1 16,2 2-14,-2 0-12,2-1-21,-1 2-44,-1-6-49,2 2-34,1 0 18,3-1-89,4 12-180,-4-20 166,2-1-107,0-1-3,-1-6-55,1-1-469,-10-2-360</inkml:trace>
  <inkml:trace contextRef="#ctx0" brushRef="#br1" timeOffset="136639.639">21373 7853 58,'0'0'584,"11"-10"-148,-11 10-94,9-4-71,-9 4-46,0 0-34,8-6-3,-8 6-10,0 0-5,7-4 36,-7 4-73,0 0-28,0 0-12,4-2 38,7-4-85,-11 6-6,0 0-6,9-2-9,-9 2-3,8-6-6,-8 6-3,10-9-7,-10 9 1,9-9-7,-9 9 3,7-14 15,-7 14 12,5-11 10,-1 2 57,-4 9-36,0 0-20,0 0 7,-4-7 18,4 7 13,-11 4-2,3 3-4,-3 2-4,1 1-2,-2 4-7,-1 1-13,1 1-10,0 0-8,0 2-5,-8 18 12,10-20-29,2 3-21,2-4-52,-2 1 11,5-2-87,0-2 21,0 0-101,3-12 10,3 19-131,-3-19-4,9 14-64,-9-14-454,12 4-412</inkml:trace>
  <inkml:trace contextRef="#ctx0" brushRef="#br1" timeOffset="137489.4338">21608 7885 253,'0'0'408,"0"0"-42,0 0-120,0 0-32,0 0-1,0 0 58,0 0-63,0 0 197,0 0-213,0 0-74,0 0 43,0 0-67,0 0 46,10-6-70,-10 6 38,0 0-75,0 0 44,9-5-67,-9 5 53,8-6-65,-8 6 49,10-7-59,1-1 0,-11 8 11,13-3-3,-13 3-1,11-4 5,-11 4-3,14-1 3,-14 1 50,13 5-50,-13-5 47,15 7-56,-9 0 58,-1 0-64,2 1 57,-2 0-61,1 0 63,-2 1-66,0 1 60,-1-1-63,-3-9 62,4 17-54,-4-17 54,4 14-58,-4-14 58,3 13-56,-3-13 60,0 0-37,2 14 74,-2-14-45,0 0 50,0 0-7,0 0-85,0 0 39,0 0-54,8-9 48,-8 9-58,5-14 57,0 7-58,-5 7 9,9-14 2,-4 5 2,2 4 5,1 0 1,-2-2 3,-6 7 4,23-8-12,-23 8 13,14-1 1,-14 1 0,15 1 2,-15-1-1,13 4 5,-13-4 0,14 4 50,-14-4-58,11 7 50,-11-7-57,10 7 55,-10-7-31,11 4-25,0 2 39,-11-6-41,10 2 4,-10-2 2,16-1 1,-16 1-11,19-7-6,-11 3-4,1-2 0,0 1-6,1-1 13,-3 0 6,1-1 2,-2 2 5,-6 5 26,17-13-31,-17 13 8,7-5 0,-7 5 2,0 0 23,0 0 16,9 5 5,-9-5-6,-2 10 3,2-10 44,-2 13-69,2-13 52,-2 15-61,2-15 57,-3 17-64,1-1 41,2-16 5,1 14-60,-1-14 56,3 12-55,-3-12 53,5 11-65,-5-11 36,10 6-81,-10-6 31,12 2-77,-12-2 44,18-4-82,-9 0 32,5-3-76,16-20-265,-11 10 230,0-6 20,5-3 10,-1-6 3,1 0 23,3 1 77,-2-1 120,-1 3 41,-3 0 87,-2 10-66,-1-2 76,-5 6-71,0 1 48,-4 3-77,0 1 52,-1 4-28,-8 6 142,11-2 0,-11 2 56,7 6-47,-5 6-3,-1-1-52,-1 7 23,-1 7-53,0 0 19,-2 5-35,0 2-15,-1 2-19,0 2-19,-4 32 34,6-33-61,-1-3-9,1-2-5,-1-3-9,2-1-27,0-1-35,-1-4-63,2-4-44,-1 0-29,1-3 37,-1 0-59,1-3 43,0-11-112,0 14-26,0-14-497,0 0-60,0 0-395</inkml:trace>
  <inkml:trace contextRef="#ctx0" brushRef="#br1" timeOffset="137619.4951">22441 8067 560,'-2'-14'570,"2"14"-176,-1-10-31,1 10 109,0-14-342,0 14 28,0 0-84,7-9 31,-7 9-73,11-7-8,-11 7-178,16-6-52,-3 5-101,-3-3-395,5 0-210</inkml:trace>
  <inkml:trace contextRef="#ctx0" brushRef="#br1" timeOffset="137809.3095">23101 7832 94,'13'-3'668,"-13"3"-183,17-1-95,-17 1 17,12 4 5,-12-4-8,7 14 7,-7-14-30,2 19-21,-2-6-18,-2-1-62,1 6-39,-3-2-44,3 3-39,-4 17 72,3-19-153,-2 2-8,1-2-15,1 2-30,-2-3-50,1-1-49,1 1-49,-2-2-53,2-2-45,-1 0-21,0-4 56,3-8-46,-3 16 2,3-16-138,0 0-440,0 0 340,0 0-329,-12-11-322</inkml:trace>
  <inkml:trace contextRef="#ctx0" brushRef="#br1" timeOffset="137959.4275">23188 7769 360,'7'-15'389,"-1"2"-84,-1 1-68,1 3-56,-2-1-33,1 0-33,-5 10-30,8-14-37,-8 14 11,6-7-82,-6 7-15,0 0-55,13 4-255,-13-4-101,2 10 74</inkml:trace>
  <inkml:trace contextRef="#ctx0" brushRef="#br1" timeOffset="138249.5647">23247 7829 290,'0'0'402,"-2"12"-84,2-12-58,0 0-63,0 0-38,0 0-22,10 4 26,-10-4 2,0 0-7,0 0-29,14-2-24,-14 2-21,0 0-13,13 10 48,-13-10 9,8 12-79,-8-12 45,6 17-59,-2-6 54,-2 2-68,-1-3 48,1 2-61,-1 0 59,0 0-66,1 0 52,-2-12-59,1 19 53,-1-19-44,2 20 125,-2-20-43,0 0-73,9 3 43,0-7-68,0-3 45,1-2-56,5-5 48,0 0-59,3 1 8,-1 1 11,-1 1 19,-3 0 2,1 6 5,-2-1 4,12 1 67,-24 5-31,22 4-5,-12 0-5,-2 4-4,2-1-4,-3 3-7,0 2-28,-1 1-5,0 3-130,2-4 2,-1 3-137,1-2-91,1 0-592,2 0-542</inkml:trace>
  <inkml:trace contextRef="#ctx0" brushRef="#br1" timeOffset="138884.6837">24228 7602 239,'0'0'441,"12"1"-65,-12-1-18,2 15-34,-2-2-22,0 3-26,-1 2-55,0 6-19,-2 2-34,2 0 21,-1 1-80,-1 3 36,0 1-35,0-2 58,-6 21 66,5-25-157,-2-5 51,2 1-71,-1-5 44,1 1-61,-2-4 3,1-1 20,-3 0-5,2-4-8,-2 0 2,0-4-9,8-4-2,-18 1-5,18-1-12,-19-7-4,8-2-11,4-2-10,-1-4-20,1-2-33,3-6-18,3 1-3,2-2 9,1-2-14,8 0 29,-1 1 2,2 1 4,1 2-2,2 3-7,1 2-5,18-11-40,-16 15 66,0 5 4,-1-1 2,-1 4 4,-1 1-4,-2 1 4,-12 3 5,18-1 2,-18 1 3,13 6 10,-13-6 36,4 12 29,-4-12 14,-6 19 13,-9 5 154,9-11-111,-4-1-21,1-1-27,1 2-19,1-1-13,-1 0-7,1 0-6,0 3-6,1-4-9,1 0-5,1 1-3,0 0-5,2-1 1,1 0-10,2 10-82,4-9-20,0-3 12,4-1-108,1 2 4,4-3-91,0-2 26,1 0-82,0-3 21,0-2 35,0 0-19,3-4 43,-3 1-7,4-3-47,-2-5-186</inkml:trace>
  <inkml:trace contextRef="#ctx0" brushRef="#br1" timeOffset="139399.3759">24465 7943 1119,'13'-9'226,"-3"2"37,-3 1-1,1-1-33,-8 7-30,14-7-36,-14 7-5,0 0 22,7-4 39,-7 4 12,0 0-10,0 0-31,-1 15-37,1-15-22,-2 14-19,2-14-18,-4 17-17,4-17-15,-6 20-12,3-11-10,3-9-20,-4 18-37,4-18-39,-1 19 11,1-19-89,-4 14 35,4-14-69,-2 17-112,2-17 136,0 0-104,0 0-4,0 0 58,0 0-5,0 0 52,0 0-9,4-8 2,-4 8-1,5-18 23,-4 4 21,5-1 14,-2 1 10,1-2 28,5-13 5,-3 13 43,-1 4 6,-3 0-7,4-1 3,-3 5-9,0-2-4,2 2 0,-6 8 1,10-14 1,-5 7 1,-5 7 4,9-11-8,-9 11 7,12-6 14,0 1 17,-12 5 12,10-4 5,-10 4 6,11-3 2,-11 3 11,0 0 20,0 0 23,14 1 28,-14-1 36,0 0 32,6 8 25,-6-8 7,0 0-51,-2 15-26,2-15-1,-1 12 4,1-12 40,-5 17-67,2-8 33,1 2-67,-2-1 49,1 1-70,1 0 39,-1 0-71,0-1 42,1 4-55,1-4 44,1-10-65,0 24 55,3 1-18,0-12-51,2 3 55,0-2-56,2 2 53,-1-2-58,-1 1 55,3 2-58,-2-2 57,-1-1-56,0-1 6,-1 1 10,-1-2 14,-1 0 17,3-2 6,-5 12 71,0-22-53,-3 17-10,0-7 1,3-10-6,-8 15-44,3-8 33,5-7-71,-14 9-23,14-9-61,-14 4-49,14-4-51,-14 0-54,14 0-61,-11-9-45,4-9-1915</inkml:trace>
  <inkml:trace contextRef="#ctx0" brushRef="#br1" timeOffset="139859.434">24923 7787 478,'15'-9'553,"-2"2"-127,-3 4-74,-10 3-22,15 1-20,-15-1-15,12 12-16,-9-3-22,1 0-29,-4 3-25,0 1-19,-2 16 128,2-12-177,-4-2-35,1 2-21,1-3-19,-2 3-11,1-2-10,1-3-6,0-1-3,0-1-3,2-10-6,-5 15-5,5-15 3,-1 14-4,1-14-6,1 15 0,-1-15-3,5 12-2,-5-12-4,4 9-2,-4-9-1,5 12 8,-5-12-3,4 13-1,-4-13-1,6 15-3,-6-15-2,5 14-4,-5-14-19,5 12-20,0 0-94,-5-12 113,4 8-62,-4-8 47,9 4-94,-9-4 27,14 0-90,-5-4 54,1-4-45,4 0 39,1-5-68,4-5 21,4-6-55,-2-5 14,4-1 9,25-34-67,-28 34 291,0 1 51,-3 7 97,-2 1 44,-2 5 14,-4 0-13,0 5-30,-2 0-36,-1 4-7,-8 7 31,12-7 32,-12 7-16,0 0 22,7 13-48,-7-13 16,0 22-49,-3-5 16,1 4-27,-3 3-15,1 1-11,-1 6-13,1-3-13,-2 1-23,1-4-48,1 0-42,-1-2-37,1 0-50,1-2-7,-1-4-89,0 14-452,1-18 263,3-13-406,-4 14-400</inkml:trace>
  <inkml:trace contextRef="#ctx0" brushRef="#br1" timeOffset="140014.6379">25294 8097 556,'2'-19'600,"-2"19"-172,2-14-19,-2 14-137,8-15-12,-8 15-106,8-14 27,-1 7-91,0-1-36,4 1-61,1 0-100,3 0-86,5-1-71,22-4-769,-14 4 234</inkml:trace>
  <inkml:trace contextRef="#ctx0" brushRef="#br1" timeOffset="140294.6757">26087 7797 8,'10'-2'577,"-10"2"-114,0 0-16,0 0-8,0 0-12,0 0-24,-5 15-3,-7-8-15,2 3-51,-2-2-18,-18 18 193,17-11-312,-1-1-37,0 2-26,4-3-26,-1 3-18,0 0-17,4-1-10,-1-2-29,2 1 7,2-1-6,0-1-5,4 1-4,2-2-5,0 0-3,12 14 3,-5-15-25,1 0-8,2-1 0,-3 1-3,2-1-8,-1 1-6,-1-5 1,-3 2 5,2-2-1,-8-5 4,12 12-10,-12-12 12,7 8-1,-7-8 2,2 3-2,-2 10 1,0-13-31,-9 7-37,9-7-53,-12 5-56,12-5 7,-13 5-81,13-5 27,-10 2-83,10-2 21,0 0-75,-17-1-16,17 1-41,-2-8-338,2 8-292</inkml:trace>
  <inkml:trace contextRef="#ctx0" brushRef="#br1" timeOffset="140469.2796">26143 7957 673,'5'-7'496,"7"0"348,-12 7-399,0 0 3,11 5-14,-11-5-36,4 12-12,-4-12-35,2 20-53,-4-9-40,0 4-43,0 0-42,-1 2-35,1-2-28,-2 1-19,0 1-30,-4 14-25,3-15-82,1-2-64,0-1-63,-2-1-71,3-2-61,-1 0 0,-4-3-130,8-7-50,-6 11-59,6-11-458,0 0-603</inkml:trace>
  <inkml:trace contextRef="#ctx0" brushRef="#br1" timeOffset="140624.5699">26225 7907 459,'9'-17'382,"2"2"-80,-2 1-70,-2 3-54,1 0-29,0-1-34,-2 5-25,-1 0-64,-5 7-63,10-11-88,-10 11-183,8-7-152,-8 7 58</inkml:trace>
  <inkml:trace contextRef="#ctx0" brushRef="#br1" timeOffset="141324.7411">26447 7832 182,'9'-8'627,"-9"8"-127,9-9-91,-9 9-58,9-5-48,-9 5-43,7-7-27,-7 7-32,0 0-38,5-4 100,-5 4-134,11 5 23,-11-5 12,0 16 6,-3-4-21,-1 5-17,0-1-1,-2 8-9,0-2-21,1 1-14,-1 0-9,-4 3-8,4-3-13,-1 0-8,-6 21 26,6-24-52,0-3 3,1-1-5,1-2-3,1-1-3,-1-1-2,2-3 0,-1 0 1,4-9-2,-6 14-7,6-14-17,-7 8-16,7-8-16,0 0-14,-10-6-83,10 6 72,-4-12 4,4 12 8,-6-17 11,6 17 11,-5-12 4,5 12 2,-4-12 1,4 12 12,-9-7 1,9 7-2,0 0 4,-18 0 11,18 0 0,-16 9-5,16-9-1,-13 12 4,8-7 3,-1 3 0,0-2 1,6-6-1,-4 13-6,4-13-15,-2 11-12,2-11-24,4 8-20,-4-8-21,10 8 41,-10-8-64,27 5-80,-27-5 144,20-1-41,-6-2 68,1-1-45,1 1 66,1-3-52,-1 2 68,0-2-47,0 3 87,-3-2-33,-3 1 80,-10 4-44,17-7 52,-17 7-47,21-3 138,-21 3-70,0 0-65,15 0 46,-15 0-63,12 2 67,-12-2-49,11 2 17,-11-2 5,14 4-9,-14-4-8,19 2-15,-5-2-10,-1-2-7,3-2-6,16-3-14,-15 0-14,0-1 3,0-1 2,-1-1-14,-3 1 2,-1-1 10,-3 3 9,-3-1 7,-1 2 9,-5 6 21,0 0 40,-5-8 49,5 8 20,-21 5 3,4 0-11,-1 2-10,0 3-26,0 2-12,-1 2-29,2 1-8,4 0-16,1 2-5,4 0-15,8 0-7,4-1-62,12 4-87,13-1-197,7 3-181,11-5-194,72 16-3366</inkml:trace>
  <inkml:trace contextRef="#ctx0" brushRef="#br1" timeOffset="144194.6941">12582 6907 775,'0'0'570,"0"0"-51,7-9-119,-7 9-19,4-8 260,-4 8-391,0 0-44,0 0-41,0 0-41,5-7-16,-5 7-27,0 0 0,4 9 11,-4-9-9,1 17 18,-1-2-42,2 0 22,-2 5-43,-2-2 21,2 19 35,-1-18-60,1 1-6,0-2-5,-2 0-21,0 0-59,2-3-58,0 0-8,-2-3-108,2 0 5,-2 0-81,2-12 9,0 14-103,0-14-119,0 0-336</inkml:trace>
  <inkml:trace contextRef="#ctx0" brushRef="#br1" timeOffset="144459.3705">12621 6705 501,'0'-13'707,"0"13"-240,0-18-40,0 18-135,-3-12-45,3 12-49,0 0-45,-2-9-32,2 9-20,0 0-78,0 0 37,0 0-20,0 0 5,0 0-24,0 0-8,0 0-2,0 0-1,0 0-6,14-5 1,-14 5-50,14-6 58,-14 6-50,12-10 60,-5 4 3,-2-2-25,-5 8 102,9-14-35,-7-1 93,-2 15-83,0-11-69,0 11 47,-9-8-66,9 8 40,0 0-87,-14-1 31,14 1-41,-8 5-48,8-5-17,-8 9-2,8-9-60,4 9-77,-4-9-74,14 12-470,-3-9-350</inkml:trace>
  <inkml:trace contextRef="#ctx0" brushRef="#br1" timeOffset="144659.8759">13209 6457 797,'9'-5'595,"-9"5"-91,16-7-157,-16 7-25,0 0-84,6 9 71,-8 6-50,-2 2 51,-3 4-82,-4 8 32,-16 47 64,16-34-200,-5 3-25,3-2-37,1 3 18,-2-2-44,2-1 15,1 1-22,-1-3-32,1-2-32,-1 0-30,-1-2-42,2-3-11,-3-6-119,1-2-17,-12 14-537,11-25 320,3-6-438,-4-1-474</inkml:trace>
  <inkml:trace contextRef="#ctx0" brushRef="#br1" timeOffset="144809.3713">12791 6938 553,'5'-17'870,"0"3"-253,1 2-89,5-1-169,3-1-21,3 3-116,10-2 5,1 1-71,9 0-6,2-1-78,-1 2 34,44-6-90,-45 12-146,1 0-36,5-1-115,4 0-142,-4 0-581,2 0-605</inkml:trace>
  <inkml:trace contextRef="#ctx0" brushRef="#br1" timeOffset="145034.5798">14088 6379 458,'0'0'765,"-11"-4"-132,1 6-149,-1 3-16,-7 7-98,-4 5 32,-7 9-58,0 4 8,-7 11-37,-1 5-3,1 7-32,-33 64 189,38-53-296,4 2-27,4-1-37,8-2-15,5-5-22,6-8-11,11-3-16,4-1-15,9-5-51,12 2-52,10-5-97,15-7-117,10-5-166,14-9-175,110 4-3521</inkml:trace>
  <inkml:trace contextRef="#ctx0" brushRef="#br1" timeOffset="146354.4744">19586 6041 351,'0'0'808,"5"7"-539,-2 2-53,3 5-73,0 9 93,5 13-31,0 8 66,2 11-20,2 8-6,-4 4-17,-1 4-84,2 1 52,-5 0-75,-2 0-9,-3-2-17,-9 66 100,-2-73-151,-6-3 41,-5-3-68,-4-3 15,-8-3-152,-4-1-77,-5-5-212,-6-2-209,0-5-299,-3-6-485</inkml:trace>
  <inkml:trace contextRef="#ctx0" brushRef="#br1" timeOffset="172024.5374">18735 2186 167,'0'0'533,"-12"4"-116,12-4-101,-10 4-54,10-4-65,0 0-36,-5 1 61,-4 2-153,9-3-9,0 0-24,0 0-3,0 0-38,12 7-61,1-6-70,7 1-83,7 0-90,12-2-233,5 0-53</inkml:trace>
  <inkml:trace contextRef="#ctx0" brushRef="#br1" timeOffset="172259.2969">20810 2265 28,'20'1'573,"-2"-1"-143,-4 0-95,-1 0-60,0-1-47,-13 1-18,33-1 170,-33 1-202,18-1-17,-18 1-29,15-4-25,-15 4-29,15 0-13,-15 0-24,12-2-36,-12 2-44,0 0-30,15-1-37,-15 1-6,0 0-33,12 0-17,-12 0-29,0 0-6,0 0-24,12 0 11,-12 0 29,0 0-21,0 0-237,0 0 88</inkml:trace>
  <inkml:trace contextRef="#ctx0" brushRef="#br1" timeOffset="172664.3786">18656 2064 417,'0'0'337,"0"0"-64,0 0-48,0 0-31,0 0-21,0 0-23,0 0-16,0 0-20,0 0-10,0 0-21,4-8-29,-4 8-43,0 0-89,0 0-67,0 0-24,0 0 24,0 0-103,13 7-220,-13-7 53</inkml:trace>
  <inkml:trace contextRef="#ctx0" brushRef="#br1" timeOffset="172929.2888">20471 2227 572,'16'-1'558,"-5"-3"-129,1 0-83,-2 2-65,-1-1-60,-9 3-51,16-5-35,-16 5-27,13-5-11,-13 5-17,14-5-5,-14 5-6,9-4-15,-9 4-7,9-4-16,-9 4-16,10-4-38,-10 4-41,0 0-126,12-1 82,-12 1-19,0 0-1,9 4-5,-9-4 0,0 0-3,9 9-7,-9-9-17,0 0-26,1 14-20,-1-14-27,-2 10-185,2-10 119</inkml:trace>
  <inkml:trace contextRef="#ctx0" brushRef="#br1" timeOffset="175399.7828">2242 3481 402,'0'0'330,"0"0"-99,-5-5 166,-3-3-224,8 8-31,0 0 4,-6-6-33,6 6 12,0 0-20,0 0 3,-4-9-32,4 9 8,0 0-26,0 0 11,-5-7-11,5 7 4,0 0-10,0 0 61,0 0-55,0 0 4,-6-8-3,6 8-3,0 0-1,0 0 0,0 0-1,0 0-2,0 0-3,0 0 2,0 0 0,0 0 3,0 0-3,0 0 4,-3-4 31,3 4-53,0 0 1,0 0-15,0 0 10,0 0-10,0 0 10,0 0-13,0 0 11,0 0-17,0 0 8,0 0-11,0 0 9,0 0-12,0 0 12,0 0-5,0 0-12,0 0 10,0 0-11,0 0 9,0 0-10,0 0 8,0 0-7,0 0 5,0 0-20,0 0 1,0 0-16,0 0 4,0 0-6,0 0 1,0 0 8,0 0-4,0 0 2,0 0 5,0 0-3,0 0 6,0 0 1,0 0-2,0 0-5,0 0-9,0 0-9,0 0-17,0 0-10,0 0-20,0 0-5,0 0-119,0 0 103,0 0 28,0 0-1,0 0 29,0 0-8,0 0 28,0 0-2,0 0 22,0 0 0,0 0 9,0 0-15,0 0 14,0 0-23,-2-9 10,2 9-105,0 0 15,0 0-14,0 0-17,0 0-27,0 0-20,0 0-53,0 0-183,0 0 108</inkml:trace>
  <inkml:trace contextRef="#ctx0" brushRef="#br1" timeOffset="175754.492">2141 3197 289,'0'0'439,"0"0"-84,-3-10-93,3 10-36,0 0-63,0 0-22,0 0-60,-1-12-5,1 12 25,-1 12-54,1-12 33,-3 25 5,2-5 8,-2 6-19,1 3-5,-2 3-21,0-1 7,0 3-19,-3-2-1,4-1-17,-2 0 7,0-2-10,3-5 8,-6 27 7,3-28-20,0-3 7,1 1-12,0-3 7,1-3-21,-1-1-5,1-3-20,1-1 15,-1 0-43,3-10-66,-7 8-108,7-8-20,0 0-10,-9-2-38,1-18-677</inkml:trace>
  <inkml:trace contextRef="#ctx0" brushRef="#br1" timeOffset="177034.5213">2009 3330 119,'0'-17'388,"0"4"-116,0 1-10,1-1-68,-1 13-11,0-19-54,0 19 12,2-17-27,-2 17 3,1-12-34,-1 12 7,0-14-33,0 14 5,0 0-35,3-17 16,-3 17-17,0 0-27,4-9 20,-4 9-21,7-7 13,-7 7-13,11-4 21,-11 4-9,19-5 7,-8 5-10,3-1 24,4-1-12,2-1 31,6 1-6,36-5 39,-18-1-16,3 2-4,2-1 2,7-1-9,10-2-1,6 1-4,3-1-8,3-1-4,4 0-8,2 2-12,2-3 3,1 4-3,3-4 3,2 6-11,98-11 9,-94 9-13,1 1-5,-3 1-2,-1 0-2,-4 2 5,0 0 0,-5 0-14,-1 1 3,-3 0-14,-2 2 15,-2-2-5,-13 5-29,1-4 39,-2 2 3,57 0 4,-64 0-6,0 0-3,-5-3 6,2 3 1,-3-2 0,-8 0 6,-2 0 8,-1 1 7,0-3 5,-4 1 4,-5 2 5,-2-1 2,-3-2-7,1 0 3,16-2 36,-23 3-34,0-1 13,-4 1 5,0 1 3,-1-1 5,-3 1 0,-10 2 1,19-4-7,-19 4-9,15-3-7,-15 3-2,13-3-11,-13 3-3,0 0-9,13-2-4,-13 2-4,0 0-5,12-2-2,-12 2-7,0 0-16,0 0-12,0 0-5,0 0 8,13 2 5,-13-2 3,0 0 7,0 0 4,2 12 2,-2-12 1,0 11-3,0-11 10,0 0-2,0 15 2,0-15-1,0 0-1,-2 12 3,2-12-2,0 0 1,-1 10 1,1-10 0,0 0-1,-2 13 7,2-13-7,0 0 2,-2 16-3,2-16 2,0 0-2,-1 12 2,1-12 1,0 0 0,-3 8-1,3-8-1,0 0 4,0 0-2,0 0 2,-1 12 0,1-12 0,0 0 0,0 0-1,0 0-2,-3 10 4,3-10 0,0 0-1,0 0 2,0 0-3,0 0 2,0 0 2,0 0-2,0 0 3,0 0-5,-4 8 3,4-8 2,0 0-1,0 0 5,0 0-18,0 0 5,0 0 1,-4 10-10,4-10 10,-7 12-11,3-4 9,-1 2-4,-1 3 8,-1 2-4,0 3 10,-1 4-9,-1 2 10,2 5-8,-2-1 17,-2 31 12,5-29-21,4 1 11,-2 0-11,3 0 16,-1-3-9,2 5 5,0-4-2,0 1-1,2-2-5,-2 1 4,1-3-6,-1-1 5,0-1-5,0 2-3,0-5 1,1-3-14,-1 1 14,0-2-3,0 0-1,0-3 2,-1 0 0,1-2-8,-1 2 6,1-14 0,-2 21 1,-1-13-2,0 2-3,1-1-1,-3 1-55,-9 7 56,4-8-13,0 1-13,-4-3-10,-3 1-11,-4 1-25,-4-2-15,-6 0-11,-3-1 10,-10 1 0,-4-2 19,-4 0-24,-2-1-1,-5-1-8,-14 0 19,-82 2-88,73-2 100,-1-2 38,-3 0-16,0-1 47,0 0-2,2 0 18,0 0-17,2 1 20,1 1-25,3 0 24,-1 0-20,1 1 14,-2 1-21,4-2 22,-74 7 8,78-4-1,11-2 8,3 1 9,2 1 10,3-1-8,2 0-4,2 0-8,2 1-5,0 1-4,3-1-4,7 0-3,1-1-8,1 1 7,3 0-3,-22 2 0,30-3-2,2 0-3,1-3 1,2 2-6,0 0 6,0-1 2,2 0-2,-1 1 1,1-1 10,0-1 5,1 1 19,1 0 20,3-2 16,-2 3 3,-10-2 58,24-1-80,-21 3-9,21-3-9,-21 1-10,10 0-4,-2 1-7,0-1-2,1-1-2,-2 3-2,-3-2-3,0 2 0,-1-1-1,0 2-2,-2 0 1,-17 1-3,20-2 3,1 1-1,1-2 0,4 1-1,-2-3-1,3 2-16,10-2-17,-21 3-29,21-3-25,-14 1-42,14-1-47,-13 0-92,13 0-75,-11-5-80,9-9-1305</inkml:trace>
  <inkml:trace contextRef="#ctx0" brushRef="#br1" timeOffset="177416.4008">2814 3328 442,'7'-10'509,"-1"1"-90,-1 1-79,0-1-61,-5 9-47,10-11-48,-10 11-32,6-9-18,-6 9-10,6-9-5,-6 9-12,6-8-9,-6 8-13,0 0-12,10-12 44,-10 12-72,0 0-7,0 0-3,7-9-2,-7 9-6,0 0-12,0 0-7,0 0-6,0 0-3,0 0-8,0 0-6,0 0-6,10 3 14,-10-3 0,4 17 12,0-2 31,-2 4 12,1 6 1,-1 3 37,1 4-14,0 3-8,-2 2-7,1 1-2,0-1-10,-2 1-1,1 0-10,0-1-3,-1-2 1,1 1-9,1 31 28,-2-38-19,0 1-10,-2-3-3,1-2-3,0 2-27,0-2-34,-1-2-55,0 0-40,-1-4-53,1-2-38,-1-3-60,-2 1-131,-1-5-502,-3-3-496</inkml:trace>
  <inkml:trace contextRef="#ctx0" brushRef="#br1" timeOffset="177734.6934">2439 3500 486,'0'0'434,"0"0"-110,0 0-67,-2-11-72,2 11-20,0 0-41,0 0-17,0 0-34,0 0-2,0 0-18,0 0 37,0 0-11,-8 7 0,8-7-10,-6 18 8,2-5-6,-1 1-9,0 0-6,0 1-9,1 2-11,-1-2 3,1 3-14,-3 14 18,2-14-29,2-1-7,1-3-16,0-1-53,1-2-37,1 2-2,1-2 5,-1-11-20,5 17-34,3-12-39,-8-5-30,13 7-46,-13-7-287,17-2-62</inkml:trace>
  <inkml:trace contextRef="#ctx0" brushRef="#br1" timeOffset="177984.5743">2552 3610 63,'0'0'516,"4"-10"-127,-4 10-104,0 0 116,0 0-247,0 0-15,0 0 11,-9 6-28,9-6-5,-7 15-29,7-15-10,-6 17-26,6-17-1,-2 17-15,2-17 6,1 16-15,-1-16 10,5 16-14,5-3 16,-2-7-17,-1-2 2,5-1-3,-12-3 2,22 1 0,-10-5 0,1 0-10,-1-3 4,0-3-11,-3 0 0,0-2-16,-5-5 2,1 1-9,-1-2 13,-2 2 17,-2-1 32,-2 0 5,1 2-10,-3 1-8,-1 2-7,1 1-11,-1 3-25,-2 2-31,7 6-56,-12-7-14,12 7-89,0 0-49,-14 1-92,14-1-325</inkml:trace>
  <inkml:trace contextRef="#ctx0" brushRef="#br1" timeOffset="178659.5872">3245 3408 518,'0'0'551,"9"-4"-145,-9 4-98,11-4-68,-11 4-52,16-5-39,-16 5-30,20-5-23,-20 5-18,30-6 25,-30 6-67,21 3-6,-10-1-6,-1 1-3,0 3-2,2 1-1,-3 4 0,-1-2-1,0 2 6,-3 2 5,-1 1-10,-3-1 27,-2 4 13,-3 0 28,-5 3 11,-2-2-12,-3 4-8,-3-3-2,5-2 8,-3-3 5,2 0-3,-2-2-3,3-2-18,0-2 6,-1 0 2,3-3 0,0-2 2,10-3-15,-18 0-13,4-6 6,14 6-42,-7-12 0,7 12-9,0-12-9,0 12 0,6-15-1,0 8 5,0 0-1,3 1 3,0 1-3,4 1 1,-3 2-4,3 0-3,-1 1-1,14 1-83,-14 1 15,2 1-21,-1 0-24,2 1-21,-2-2-12,-1 2-15,2-2-16,0 0-6,0 0-24,-1-1-23,1-2 37,0 0-34,-1-4 28,1 2 16,10-10-103,-15 6 212,0 2 59,-1 0 119,-2 0 38,0 0 26,-6 6-9,9-8-25,-9 8-27,9-5-17,-9 5-14,0 0 2,0 0 9,8 5 7,-8-5-9,2 15 48,-2-15-65,5 14 17,-5-14 5,8 15-11,-1-7-6,0-2-6,0 1 3,6-2 1,-2 1 1,3-4-6,2 1-8,-2-3-11,4-1 4,1-3-6,17-7 22,-18 2-34,-1-3-24,-4-2-14,0-1-3,-6 0-2,-2-2 4,-2 2 5,-2-1 11,-3 1 3,-2 3-3,-1-2-3,-3 3-3,-1 0 3,-1 4-8,1-1-27,-2 2-44,1 3-46,0-1-56,-2 0-80,12 4-64,-16-2-411,16 2-244</inkml:trace>
  <inkml:trace contextRef="#ctx0" brushRef="#br1" timeOffset="178914.4239">4229 3070 414,'0'0'504,"15"0"-120,-15 0-90,7 11-44,-4-1-3,-1 4-48,1 4 12,-2 3 19,-2 40 212,-2-25-228,1 5-29,-2 3-21,-1-1-36,1 0-20,0-2-25,-1 0-12,2-6-16,-1-1-10,0 0-5,1-1-11,-1-2-7,2-5-41,-2 0-51,-1 20-234,3-28 49,0-1-74,1-3-41,1-2-32,-1-1-410,1-11-345</inkml:trace>
  <inkml:trace contextRef="#ctx0" brushRef="#br1" timeOffset="179524.3862">4551 3321 477,'0'0'415,"0"0"-65,0 0-72,0 0-51,0 0-45,0 0-37,0 0-25,6-12-45,-6 12 12,9-9-37,-9 9 17,14-8-37,-14 8 17,22-6-12,-22 6-31,14-1 18,-14 1-20,12 3 17,-12-3 6,14 9 2,-10 0 9,-4-9-1,6 17-6,-4-7 1,-4 2 7,1 0 5,-3 1 7,-1 1 0,-5 11 43,4-14-54,1-1-8,1-2-9,0 1-37,4-9 39,-6 15-8,6-15-9,-4 9-1,4-9-3,0 0 3,0 17-2,0-17 3,6 10 4,1-5-2,12 6 4,-9-5-10,2 1 3,2 0 2,-1 0-1,1 0-1,-3-2-1,2 2-4,-4-1 1,-2 1 9,1-2 4,-8-5 32,11 14 38,-11-14 23,3 13-7,-10 3 70,0-7-99,-2 2-23,-2-2-3,-1 0-17,1 0-2,1-1-8,-2 0-8,4-3-29,8-5-16,-17 10-67,17-10-94,-11 1-125,11-1-92,0 0-75,-7-20-1395</inkml:trace>
  <inkml:trace contextRef="#ctx0" brushRef="#br1" timeOffset="179764.4956">4773 3538 105,'0'0'473,"13"0"-61,-13 0-40,11 8-34,-11-8-52,8 13-45,-1-4-25,-4 1-19,3 0-13,0 0-14,0 1-38,2 1 10,2 0-20,-1-2 3,1 2-19,1-3 0,2 0-14,15 5 87,-12-9-99,1-4-8,2-1 2,0-1 9,0-3-15,1-2 10,-4-3-19,2-4-21,-5-4-48,-1-5-13,-4 1-3,-3-2-2,-2-1 16,-3 5 36,-7-24 47,0 25-39,-2 4-15,-1 3-7,-2 0-54,-2 4-52,0 2-90,-2 2-84,3 2-104,1 2-158,12-1-438,-23 1-562</inkml:trace>
  <inkml:trace contextRef="#ctx0" brushRef="#br1" timeOffset="180554.5819">5341 2881 227,'0'0'276,"0"0"-89,0 0-20,5 7-51,-5-7 5,20 5-41,-4-2 22,8 1-22,4-2 22,9 1-24,64-1 122,-45-2-109,6-2-1,15-1 8,3-1-20,1 1 61,5-1-36,2 1-27,2 0-9,3 0-12,-2 2-1,1 0-11,0 1-10,1 0-8,-5 2-5,0 1-4,-6 0-4,-6 2-4,-2 2-4,-3-2-10,-13 0-3,-3 2 3,-4-3 0,-3 3 2,-4-1 0,-8 0 1,-1 0 0,-4-1-6,-5 3 2,-5 0-6,18 12 21,-25-6 12,-2-1-9,-2 7 44,-4 1-10,-2 4 32,-4 4-18,-3 6 32,0 9-27,-5 0 6,-1 2-28,2-1 11,-2-4-17,2 1 16,1-9-11,-3 34 82,7-35-43,0-7-10,0 1-6,2 0-13,-1-3-6,1-1-11,0-3-7,0-2 0,0 1 0,-2-2-5,2-1-13,0-4-1,-1 1 16,-2 0 2,-5 10 24,-1-10-27,-3 3-3,-8-1-63,-6 1 67,-12 2-62,-8-3 59,-13 0-60,-7 0 62,-8-3-55,-10-1 59,-9-2-54,-8 1 59,-24-1-47,-3 0 80,-106 5 70,130-10-49,8 1 51,5-2-76,10 1 31,20-1-57,7-1 20,10 0-109,6 0 23,7-1-93,3-1-4,2-1-126,2-3-93,5 0-54,1-1 21,-5-14-913,14 8 175</inkml:trace>
  <inkml:trace contextRef="#ctx0" brushRef="#br1" timeOffset="180889.4603">5943 3285 598,'10'-11'464,"-10"11"-95,6-6-130,-6 6-43,0 0-76,8-5-1,-8 5-50,0 0 20,0 0-31,0 0 29,-4 12-36,0-3 37,-1 2-16,-10 19 144,4-13-99,1 1-30,-1 3 16,-2-1 0,-1 4 24,-1-1-9,0 0 1,-1-1-21,3-1-4,0-4-21,2 0-11,1-2-15,2-1-4,0-2-19,-2 8 22,6-11-26,4-9-2,-3 15 3,3-15-5,8 10 4,-8-10-7,19 5-18,-4-3-48,4-5-29,0 1-65,5-5-8,1 2-29,3-4-19,0 0-21,25-14-285,-27 11 234,-2-2-45,-6 1-325,0 1-156</inkml:trace>
  <inkml:trace contextRef="#ctx0" brushRef="#br1" timeOffset="181094.2433">6085 3369 180,'-9'-6'367,"0"1"-55,9 5-84,-15-8-11,15 8-64,-14 0 41,14 0-28,-17 5 35,7 0 15,0 5 42,-4 4-40,3-2-1,-15 22 125,15-13-215,0-1-17,2 0-32,0 1-2,0 1-27,3-1 2,1-1-23,0 1 5,2-4-17,1 0 0,2-1-41,0-3 8,2-1-55,2-1 10,9 6-162,-2-12 7,0-1 6,4-4-72,2-4-7,1-1-40,2-5-341,2-2-179</inkml:trace>
  <inkml:trace contextRef="#ctx0" brushRef="#br1" timeOffset="181324.3482">6137 3559 137,'16'-16'960,"-16"16"-634,9-9-68,-9 9-52,9-7-40,-9 7-29,0 0-13,0 0-16,13-1-10,-13 1-7,0 0-18,12 3-7,-12-3-10,10 2-19,-10-2 8,24 6 23,-10-9-28,0 0-6,4-1-9,-1-1 5,2-3-8,0 0 0,-2-3-20,0 0 14,-4-2-17,0 1 43,-6 1 16,1 0 23,-4 1-22,-2 0 4,-4-7 45,-3 11-72,-3 0 6,-3-1-15,-1 5 1,-3-1-14,0 0-2,-3 2-40,6 0-23,-2 0-55,14 1-30,-23-3-90,23 3-47,-18 0-39,18 0-23,-10-3-378,10 3-222</inkml:trace>
  <inkml:trace contextRef="#ctx0" brushRef="#br1" timeOffset="181539.415">6640 2950 279,'11'-5'519,"-11"5"-115,17-2-46,-17 2-19,11 13-10,-8 3-3,-1 3-49,-3 6-19,-5 50 197,-1-31-258,-1 4-13,-1-1-13,1 0-39,2-1-22,-2 0-24,2-2-15,1-1-10,1-1-14,0-6-16,2-4-53,0-1-54,1-4-42,0-1-29,2 15-258,0-23 144,2-2-24,-1-2-12,4-4-56,-1-3-122,-5-7-220,13 3-204</inkml:trace>
  <inkml:trace contextRef="#ctx0" brushRef="#br1" timeOffset="181969.4571">6896 3394 649,'6'-9'598,"0"3"-145,-6 6-123,9-9-51,-9 9-84,0 0 2,0 0-12,15 3 10,-15-3-19,9 14 21,-4-5-21,-1 1-3,1 4-9,0 1-10,0-1-11,0 3-25,2-2-4,-2 2-34,2-1-20,3 16 42,-6-19-62,0 1-18,-1-2 4,-2-1-4,-1-11-9,2 18 1,-2-18-5,2 14-9,-2-14-8,0 13-5,0-13-48,0 0-92,0 0-62,0 0-62,-2-26-268,7 4 208,3-5-40,3-9 43,2 2 80,0 6 129,-2 2 42,1 2 67,-1 5-25,-1 4 39,0-2-20,0 7 55,-1 1-8,-1 2 80,0 1 17,8 2 143,-16 4-128,15 0-31,-15 0 10,15 3-29,-15-3 17,19 4 2,-19-4 36,19 3 0,-19-3 14,22 2 11,-22-2-11,22-2-8,-9-4-25,2 1-13,12-13 51,-15 5-117,0-2-75,-2-3 48,-4 1-8,-1 0-4,-2 1-6,-2 2 4,-1 0-2,-2 2-52,-4 2-45,-2 3-80,-5 1-51,-1 5-80,-5 2-133,-35 12-1004,23-4 207</inkml:trace>
  <inkml:trace contextRef="#ctx0" brushRef="#br1" timeOffset="183204.6971">5543 1923 218,'0'0'258,"0"0"-60,0 0-45,3-13-32,-3 13-18,0 0 16,0 0 6,2-9 6,-2 9-6,0 0 164,0 0-149,1-10-40,-1 10-1,0 0-27,0 0 2,0 0-31,0 0 5,0 0-23,3-10 7,-3 10-13,0 0 0,0 0-11,0 0 9,0 0-19,0 0 12,0 0-5,0 0-7,0 0 6,0 0-6,0 0 9,0 0-9,0 0 11,0 0-13,0 0 8,0 0-11,0 0 14,0 0-13,0 0 15,0 0-16,0 0 7,0 0 2,0 0-10,0 0 14,0 0-15,0 0 11,0 0-12,0 0 4,0 0-7,0 0 2,0 0-31,0 0 16,0 0-29,0 0 12,0 0-25,0 0 21,0 0-30,-4 10 9,4-10-20,0 0-26,0 0-38,0 0-69,-2 10-254,2-10 40</inkml:trace>
  <inkml:trace contextRef="#ctx0" brushRef="#br1" timeOffset="185299.6388">5460 1843 141,'2'-17'366,"-2"17"-86,3-14-4,-3 14-59,2-13-5,-2 13-38,3-11 6,-3 11-29,1-12 0,-1 12-24,3-13 2,-3 13-15,0-5 91,1-9-109,-1 14-23,0 0 10,1-13-14,-1 13-6,0 0-14,0 0-11,0-12-11,0 12-2,0 0-15,0 0-2,0 0-7,0 0-2,0 0 1,0 0 0,0 0 1,0 0-2,-5 12 6,2-2-4,1 0 4,-1 2-7,1 0 0,-2 2 3,0 1-1,2 2 0,-2 0 3,1 2-2,0 1-3,0 1 2,-2 23 4,4-22 2,-1 1-2,0-1 14,2 1 9,-1 3 5,1-3-4,-2 2-5,2-1-1,0 1-9,0 0 8,0-2-3,-1 1-1,1 1-1,-1-1 2,1 0 3,-2 0 1,1 0 0,-1 1 0,1-2-10,-1 2 9,1 0 0,-1 2 23,-1 1 11,-1-2-5,2 3-7,-2-2-11,1-3-7,-1 0-1,2 1-3,-6 20 8,6-23-19,-1 0-2,1-5 0,-1 2-5,2-2 2,-2 0 1,1 1 3,1 0-1,-1-1-5,0-1-7,-2 2 10,3-1-5,-2-1 10,1 0-11,-3 18 10,2-17-2,1-2-6,-2 2 8,1-2-6,-1-1 11,0 2-7,1-1 3,0 0 6,0 0 8,0-1-10,-1-1 2,2 0-2,-1-2-6,1 2 4,-5 11 17,5-12-15,-1 1-5,1-2-4,-1 4 0,1-3 13,-1 5 21,1-3-6,-1 1 1,0-3-10,1 3-2,-1-3-6,1 1-3,1 1-3,-2-2-4,1 14 5,0-9-4,1-3-4,0 1 4,0-1-2,-1 1-10,2-2 4,0 1-5,-2 2 12,2-2-13,0 0 26,0 0-2,0 1 0,0 1-4,0 1 5,0 17 61,0-17-33,1 0-56,-1 1 49,0 0-53,0 0 51,0 1-22,1-1 46,-1 0-36,0 2 31,0-4-42,0 4 33,0 1-34,0-3 48,0 2-36,0 18 41,-1-19-27,1 0-31,-1 1 27,0-2-24,1 3 22,-2 0-20,0 3 39,0-1-20,0 0 23,-1 3-15,-2-1 11,2 5-2,-2-5-3,-1 4-13,-5 33 26,5-32-35,-1 0-9,1 0 3,0 1 2,-1 1 25,-1 0 6,0 0-9,2-1-7,-2 3-8,-1-3 0,2 6 0,-1 0 27,2-5-6,-2 1-8,2 0-12,1-3-5,-2 3-4,0-1-3,2 0 17,-2 1 5,4-1-10,-4 2-2,2-2-8,-1 1 1,1 0-10,0 0-1,1 0-2,-1 1 8,1 0-9,-6 33 12,6-34-4,-1 0-7,0 2 11,1 0 5,-1-1-1,-1 0-3,1 0-3,1-1 2,-1 1-1,1 0 0,-1-1 1,0-1-6,1-2-1,0-4-3,-2 25-2,2-27 15,2 0-5,-2-1 17,1-2-18,0-2 12,0-1-4,1 0 0,-1-3-5,2 0-9,-2-1 4,2-3 0,0 0 2,-1 1-4,1-2 0,-1 9 10,2-19-17,-2 14 6,2-14 0,-2 13-1,2-13 2,0 0 4,-3 14-6,3-14 3,0 0-10,-1 10-32,1-10-49,0 0-45,0 0-53,0 0-48,0 0-1027,-20-18-429,12-5-1353</inkml:trace>
  <inkml:trace contextRef="#ctx0" brushRef="#br1" timeOffset="186699.609">1861 5138 414,'0'0'494,"-7"-12"-83,7 12-76,-8-9-56,8 9-40,-7-8-67,7 8 5,-6-9-16,6 9 98,-5-9-160,5 9-23,0 0-27,0 0-8,0 0-8,-7 6 3,4 4 13,1 4 13,0 6 1,-2 5-8,1 5-18,-1 3 9,-3 8-17,1-1 10,-5 41 8,3-43-46,2-4 24,1-3-19,0-2 14,0-3-9,-1-4-13,2 0-28,1-4-24,1-3-17,-2 0-4,1-5-1,1 0-58,2-10-121,-6 6-96,6-6-791,-8-15 168</inkml:trace>
  <inkml:trace contextRef="#ctx0" brushRef="#br1" timeOffset="187384.4947">1703 5170 209,'1'-12'599,"-1"12"-163,2-19-109,-2 19-76,0-14-67,0 14-54,3-12-52,-3 12-32,8-11-11,-8 11-10,18-17 12,-9 11-26,7 2 4,1-3 2,5 2-1,2 0-7,10-2 5,2 2 2,8-1 10,3 0 5,6-3 6,4 1 7,9-1 3,7-2-4,0 0-20,81-9 46,-76 10-48,-2 0-25,0 2 25,-3-2-27,-1 1 25,-1 1-27,-2-1 26,-4 1-25,-8 0 23,1 1-31,8-2 29,1 0-20,2 1 20,-10 2-21,77-7 4,-77 7 9,-1-1-24,0 3 10,-1-1 5,0 0-2,-4 2 1,1-1 0,-4 1-10,-2-1 21,-1 1-3,-9 1 0,-1-1-3,-2 1 0,-6-1-3,23 0 25,-29 1 5,-3 2-3,-1-2 1,0 1 1,-1-1-4,1 2-2,-5-2 0,1 1-7,-2 0 7,-13 1-7,22 0-6,-22 0-1,18 0-3,-18 0 7,19 2 19,-19-2-9,11 5 7,-11-5 0,4 12 11,-1-1 27,-3 2 39,0 2-24,0 2 1,0 4-26,-2 5 10,0 6 12,-2 4-7,-2 5-11,2 1-12,-1 0-2,1 1 0,0-6-51,2-2 54,-1 2-48,2 0 51,0-3-46,1 0 53,-2 1-38,1-2 46,-1-3-59,-1-2 54,1-1-57,-1-1 56,-1-1-64,-6 22 42,0-20 5,0-2-58,-3-3 52,-4 3-57,-5 1 48,-3-2-57,-6-2 44,-5-3-72,-3 2 42,-6-3-10,-16 0-21,-7 0-10,-8-4 0,-6 0 7,-108 8-14,66-9 41,-6-3 37,-2 0 22,3-2 16,0 0 4,4-2-1,17 1-8,2-3-4,0 1-10,2-2-9,5 2 5,7-1 16,6-2-4,9-1-2,-41 1 17,68-4-41,12 4 2,6-4-16,3 1-27,2-1-41,7 1-76,0 0-63,1-2-89,4-1-80,2-2-159,4-3-451,5 1-577</inkml:trace>
  <inkml:trace contextRef="#ctx0" brushRef="#br1" timeOffset="187729.4698">2319 5050 438,'0'0'450,"10"-9"-105,-10 9-86,13-13 140,-13 13-217,6-8 3,-6 8-27,8-5-33,-8 5-44,0 0-16,0 0-8,0 0 20,11 9 31,-11 2 27,4 4 6,-4 5-9,1 5 4,-2 3-14,0 42 65,-2-35-115,2 3-16,-2-1-8,1-1-3,-1 0-16,-3-1 3,2 0-10,-2-2 1,0 0-23,-1-1-11,-3-1-46,1-2-40,0 0-69,-4-2-38,-9 23-442,6-29 124,3-4-241,-1-6-279</inkml:trace>
  <inkml:trace contextRef="#ctx0" brushRef="#br1" timeOffset="187974.6472">2041 5417 774,'0'0'452,"0"-11"-111,0 11-65,0 0-56,-1-14-45,1 14-39,0 0-31,0 0 15,0 0 16,-10 4 4,10-4 17,-7 13-35,2-3 15,0 0-23,-5 15 98,5-11-130,1 0-25,0-1-2,-2 2-19,3 0 4,0-2-37,0-1-24,0 0-68,2 0-35,0-1-40,0-1-15,1-10-30,3 20-74,-3-20-81,18 14-1492</inkml:trace>
  <inkml:trace contextRef="#ctx0" brushRef="#br1" timeOffset="188494.6904">2158 5392 28,'-11'3'452,"11"-3"-120,0 0-64,0 0-44,0 0-68,0 0 10,0 0-54,-11 2 18,11-2 43,0 0-92,-8 10 72,8-10 5,-8 14-3,5-6-31,-2 4 22,-2 1-35,1 0 5,2 1-29,0 0 13,1-1-34,-1 0 1,2-3-23,1 2 7,0 8 22,1-20-48,4 18 13,0-10-14,-4-8 12,11 11-16,-2-8 13,-9-3-17,20 1 9,-10-2-6,3-3 0,-2-2-35,2-2 15,-3-3-16,-1-1-9,6-17-71,-12 14 46,2 0 33,-4-1-14,-1 3 21,-1 2 2,-1-2 1,-1 4-1,-1-1-2,0 2-28,-3 1-28,7 7-26,-12-12-30,12 12-47,-9-9-78,2 2-373,7 7-63,0 0-192</inkml:trace>
  <inkml:trace contextRef="#ctx0" brushRef="#br1" timeOffset="188739.4289">2780 4977 472,'14'-4'454,"-3"2"-66,-11 2-109,25 11 327,-16 0-343,-3 5-7,0 4 0,-3 5-17,1 7 7,-1 3-16,-1 1-34,0 8-35,-2 2-71,-2 2 70,2 0-78,-1 0 38,0-3-68,-1 3 38,-1 41 62,0-52-91,1-1-19,-2 0-9,0-3-74,0-1 34,-3-2-44,2-6-51,-2-1-51,1-2-51,-2-2-48,1-5-107,-1-1-84,0-1-84,1-7-350</inkml:trace>
  <inkml:trace contextRef="#ctx0" brushRef="#br1" timeOffset="189299.6878">2552 5363 602,'0'0'446,"0"0"-77,1-15-111,-1 15-34,3-11-68,-3 11 0,4-9-54,-4 9 2,7-8-40,-7 8 18,8-5-30,-8 5 36,14 0-36,-14 0-20,13 5 18,-6 2 2,1 0 31,-2 1-24,0 1 13,-1 3-19,-1-1-1,-1 3-4,-2-1-5,-1 0-2,-1 1-3,-1-1-3,-3 13 55,3-16-45,-2 0 4,-2-1-3,1 1-5,-2 0 0,2-3-19,-1-2 20,-2 2-12,8-7 6,-12 6-20,12-6-2,0 0-28,-18-3-36,18 3-2,-8-18-103,8 18 105,0-16-8,0 16 22,4-14-8,-4 14 19,9-11-11,-9 11 18,9-9-17,-9 9 28,10-5-21,-10 5 23,0 0-15,17 0 5,-17 0 10,16 5 27,-16-5-10,11 5 1,-11-5 1,9 6 11,-9-6-11,9 4 1,-9-4 0,10 4-3,-10-4 2,11 1-3,-11-1-6,19-5-31,-7-1-27,2 0-10,14-14-51,-12 8 78,-3-2-32,-1-1 16,0 3 17,-5 0 69,2 2 35,-3 2 39,1 1-24,-7 7 0,7-14-27,-7 14 4,0 0-27,0 0 8,0 0-12,-9-5 13,9 5-33,-7 5-66,7-5-43,-9 10-67,9-10-15,-4 7-83,4-7-50,0 0-117,5 12-233,-5-12-173</inkml:trace>
  <inkml:trace contextRef="#ctx0" brushRef="#br1" timeOffset="189834.3934">3306 5322 270,'9'-5'448,"-1"-1"-74,0 1-110,1-1-15,-1 1-72,3 1-2,-2-3-62,0 1 11,2 2-38,-2 0 9,-9 4-31,22-6 112,-22 6-40,10 5-23,-10-5 9,5 9-24,-5-9-10,-1 14-12,1-14 1,-6 19 5,1-7 3,-1 1-4,-1 0-6,-1 1-64,0-2 71,2 1-68,-1-1 51,0-1-71,2-1 53,1 0-62,0-3 60,1 3-44,-1-1 43,4-9-59,-1 13 54,1-13-5,6 16-61,-1-7 68,3-3-69,-1 1 63,6 1-62,10 4 26,-11-5 26,-3-1-3,0 0-8,1 0-2,-4 0-1,2 1 12,-3 0 13,-5-7-2,8 15 17,-8-15 12,-2 18-47,-3-7 61,0 1-48,-2 0 31,-11 10-22,8-10 6,1-2-14,0 0-14,0 1-15,3-5-23,0 2-23,6-8-33,-12 10-40,12-10-36,-6 6-59,6-6-62,0 0-108,0 0-30,5-19-76,11-11-1309</inkml:trace>
  <inkml:trace contextRef="#ctx0" brushRef="#br1" timeOffset="190064.4471">3521 5535 562,'10'-10'450,"0"2"-59,-3 2-71,0 0-60,-7 6-49,11-9-8,0 7 201,-11 2-241,0 0-83,15 0 46,-15 0-58,13 2 58,-13-2-21,12 5-65,-12-5 55,17 7-57,-17-7 71,19 3-45,-7-1 71,-12-2-47,21 0 62,1-4 97,-13 0-152,3 0-13,-5-2 25,1-2-39,-1-1-3,-2-4-31,-3 1 36,-2 0-43,-3-3 26,-1 1-26,-3 3 30,1 0-37,-1 0 24,1 3-45,-8-5-66,8 6-26,6 7-59,-12-8-80,12 8-86,-10-4-46,10 4-66,0 0-56,0 0-466,0 0-536</inkml:trace>
  <inkml:trace contextRef="#ctx0" brushRef="#br1" timeOffset="190769.7908">6457 5148 212,'0'0'208,"-13"-2"-30,13 2-51,-13-2-11,13 2-33,-14-1 1,14 1-33,-11-2 3,11 2-25,0 0 12,-15-3-1,15 3 38,0 0 5,-14-2 57,14 2 145,-9-3-108,9 3 16,0 0 24,0 0-31,-10-4 7,10 4-45,0 0-33,0 0-32,0 0-25,0 0-16,-10 4 1,10-4 22,-3 12 32,2-2 36,0 5-2,-2 1-11,2 7-23,-2 1 57,2 3-80,-2 5-11,1 0-10,-2 0 42,3 2-71,-3-3 35,2 1-45,-1-6 40,1 1-76,-1-2 22,-1 1-85,-1 21-161,0-25 100,1-4-35,2-1-15,-2-3-18,0 0-23,0-5-35,1 0-96,3-9-433,-12 4-327</inkml:trace>
  <inkml:trace contextRef="#ctx0" brushRef="#br1" timeOffset="191269.4849">6282 5237 21,'14'-21'1116,"-4"11"-778,1 0-48,4-1-81,3 1-19,3-2-40,4-1 16,3 1 4,1 0 8,6-2 18,3 0-4,3-1-5,4 2-51,13-4 52,6 1-60,79-13 128,-66 14-138,5 3-75,1-2 41,2 1-72,3 1 52,0 0-63,1 1 48,1 1-58,-4 1 48,-2 1-57,-2 0 51,-5 4-68,-6 1 62,-13 1-60,50 1 4,-59 4 45,-1 2-54,-10-3 59,-3 6-60,-1-1 56,-3 3-58,-3 1 46,-3 2-35,-4 5 51,-3 2-48,-3 2 50,-3 3-44,-4 6 75,-3-1-60,-1 37 49,-3-32-43,1 0 2,-2 1 3,0-2-2,0 2 0,1-2 2,0 0 3,1-3-1,-2-2 0,1-1 54,1 3-56,1 1 49,-2-5-62,1 1 50,0 0-59,0-3 56,-2 1-61,-3-1 57,0 0-57,-3 2 6,-6 0 56,-3-2-58,-6 2 4,-6-4 6,-5 1 41,-7-2-56,-13 3 39,-8-5-49,-9-2 1,-86 8-16,68-17 37,-8-4 10,-7-1 55,-6-4-50,-3-3 92,-17 1-21,24-2 64,5-2-1,9 0-22,10 0-14,20 3-39,7-2-38,7 1-97,12-1-23,-21-9-471,37 5 177,6 0-14,6-5 44,2 0-39,3-1-6,3-2-439,2-3-386</inkml:trace>
  <inkml:trace contextRef="#ctx0" brushRef="#br1" timeOffset="191534.4377">7226 5123 478,'0'0'609,"8"-10"-151,-8 10-105,7-6-88,-7 6-83,0 0-29,0 0-43,10 9 151,-10-9-124,1 23 21,-1-3 15,-1 5-8,-1 7-70,-1 2 61,-1 8-73,-1 0 41,0-1-79,0 2 27,0-3-49,0 1 45,-1-9-68,-1 0 27,0-1-75,-1-1 36,0-3-99,-3-3 14,0 0-65,0-4-60,-2-3-88,0-3-66,-2-1-521,1-6-462</inkml:trace>
  <inkml:trace contextRef="#ctx0" brushRef="#br1" timeOffset="191814.4536">6749 5395 488,'0'0'481,"0"0"-114,-4-10-86,4 10-56,0 0-48,0 0-26,-19 2-59,10 3 61,-1-2-40,-13 11 176,11-7-122,-1 1-55,0 0 68,2 1-76,-2 0 29,3-1-77,-1 1 38,3-3-68,1 2 48,0-2-61,2 2 54,5-8-66,-9 11 56,9-11-62,-2 19 46,2-19 10,8 8-68,-8-8 53,16 7-85,-16-7-3,24 2-129,-10-3 13,2 0-127,1-2 0,0-1-15,0-1-2,2-2-15,0-1-308,-4-1-147</inkml:trace>
  <inkml:trace contextRef="#ctx0" brushRef="#br1" timeOffset="192074.6116">6836 5407 137,'4'-15'408,"-4"15"-56,0 0-95,0-13 16,0 13-118,0 0 39,0 0-69,0 0 89,0 0-49,-17 6 47,12 1-75,-1 3 58,0 2-70,-1 2 44,2 1-82,0 5 41,-1 1-53,2-5 27,2 2-68,-1-1 47,3 1-62,2-2 49,1 15-5,2-16-69,3-4 57,-2-1-61,1 0 58,0-5-63,4 0 61,0-2-65,-11-3 58,21-1-60,-11-3 55,2-1-84,-2-5 25,0-2-88,-2-2 29,5-19-120,-7 16 126,-5 1 69,0 2-39,-2 3 58,-2-1-51,1 1 57,-2 2-60,-1 3 35,-3-1-90,8 7 9,-12-7-109,12 7 7,-13-2-63,13 2-57,-18 6-1183</inkml:trace>
  <inkml:trace contextRef="#ctx0" brushRef="#br1" timeOffset="192379.2032">7482 5339 823,'0'0'469,"12"2"-115,-12-2-40,9 5-88,-9-5 53,9 13-39,-4-6 35,0 2-61,-1 1-8,2 2 0,-1 3-8,3 1-9,-1 2-23,0 0-36,9 19 52,-8-18-117,-1-1-7,0 1-6,-1-5-6,0 1-8,-1-1-5,-1-1-7,-1-1-1,-2-1-3,-2 1 7,1-12-17,-5 18-12,-1-9-32,-1-2 33,-2-1-87,0-2 29,-1-1-67,10-3 16,-20-2-97,10-1-3,-2-4-142,3-5-14,2-2-37,1-5-20,3-4-31,2-4-201,3-2-163</inkml:trace>
  <inkml:trace contextRef="#ctx0" brushRef="#br1" timeOffset="192569.7">7603 5359 371,'14'-13'370,"-3"5"-35,2 2-27,-3 1-14,2 1 46,-12 4-11,24 0-38,-11 4-12,0 1-37,2 2 23,21 13 147,-19-10-259,2 0 5,1 2-6,0-2-8,0-1-16,1 2 31,-2-5 4,3 1-19,-1 0-15,-3-5-13,1 0-16,-2 1 31,-4-3 2,0 0 6,9-10 2,-15 4-156,1-5-8,-5 0 6,-1 0-22,-4 0-19,-4-2-33,-3 4-10,-1 1-150,-5 1-52,-3 5-128,-1 2-180,-3 2-648,-5 2-867</inkml:trace>
  <inkml:trace contextRef="#ctx0" brushRef="#br1" timeOffset="194369.5837">6564 6754 279,'0'0'416,"11"-12"-97,-11 12-50,8-7-82,-8 7 29,5-7-19,-5 7-15,5-8-21,-5 8-26,0 0-23,0 0-23,5-9-18,-5 9-41,0 0-81,0 0-99,0 0-144,0 0-393,0 0-193</inkml:trace>
  <inkml:trace contextRef="#ctx0" brushRef="#br1" timeOffset="195814.6993">7103 6435 120,'0'0'174,"0"0"-20,3-10-12,-3 10-8,0 0-4,5-9-4,-5 9 129,6-9-124,-6 9 13,0 0-38,8-8 71,-8 8-62,0 0 80,5-8-60,-5 8 52,0 0-59,0 0 58,0 0-59,5-7 46,-5 7-70,0 0 37,0 0 13,0 0-134,0 0 46,0 0-48,-4 17 72,-5 3-48,-7 11 71,-6 7-51,-8 14 51,-6 8-48,-13 14-5,-7 7-3,-6 4 37,-6 1-12,-3 2 37,-82 83 13,76-91-22,-3-4-9,2-2 53,1-1-12,-2-4 0,7-3-37,1-2-6,17-16-21,2 0-15,3-1-12,4-5-22,5-5-29,8-5-53,4-3-54,-15 14-320,29-29 227,3-1-87,6-6-16,5-7-148,0 0-92,0 0-466,15-6-615</inkml:trace>
  <inkml:trace contextRef="#ctx0" brushRef="#br1" timeOffset="196149.6221">7311 6418 400,'7'-5'485,"-7"5"-62,17-5-160,-17 5 5,14-2-104,-14 2 39,20 3-45,-7 4 62,3 2-8,4 5 83,38 31 251,-23-18-306,11 8 30,5 2-55,4 1-27,3 3-21,2-3-13,4 2-13,0-2-44,-2 1 4,-3-4-37,-4 0 6,-3-2-32,-5-4 8,-12-5-32,26 17-81,-41-24-12,-2-3-54,-2-2 30,-7 1-12,-4 0-70,-5-1-125,-5 2-141,-9 0-167,-5 2-436,-9-2-672</inkml:trace>
  <inkml:trace contextRef="#ctx0" brushRef="#br1" timeOffset="196664.7077">5592 8015 5,'-2'-19'414,"-1"6"199,3 13-346,-2-11-106,2 11 43,0 0-85,-3-12 68,3 12-70,0 0 74,-4-10-86,4 10 31,0 0-80,0 0 82,0 0 26,-11 14 55,9 0-9,-7 31 241,4-12-231,0 7-84,-2 3-23,2 1-12,1 4-52,-1-1 28,2 2-51,-1-3 26,0 0-10,-1-4-10,2-6-6,0-2-3,-1-1-5,1-3-7,1-4-35,-2-2-51,1-3 5,1-4-96,1 0 12,-2-4-88,2-1 48,1-12-91,-4 16-53,4-16-136,0 0-365,0 0-382</inkml:trace>
  <inkml:trace contextRef="#ctx0" brushRef="#br1" timeOffset="197054.3729">5533 8054 168,'13'-17'550,"1"0"-82,3-3-152,2 2-8,5 1-98,7-1-42,2-1-19,3 2-6,5-1 8,0 3-1,6 0 8,1 0-10,11-2-13,51-10 92,-61 18-148,-1-2-15,0 5-16,-9 2-9,-2 1-9,-5 5-10,-2 0-3,-2 4-7,1 0-1,-6 2-3,-4 4 1,-2 1 51,-3 2-57,-2 3 60,2 28 8,-12-23-54,-2 5 57,-1 3-33,-2 3 67,0-2-63,-2 0-3,-1 0-3,3 0-3,-1-1-4,0-4-1,3 0 5,0 2-20,2 0 37,0 3-32,8 28 43,-3-30-5,1 1-32,0 0 33,3-4-45,-1 1 28,0-2-41,-1-3 34,-1-3-28,1 4 41,-2-5-39,-2-2 27,1 0-7,-3-2-1,-2-1-1,-7 16 18,-3-15-26,-3 1-4,-5-1-4,-3-2-7,-3 0-31,1-4-56,-2-2-71,-2-1-95,-1-4-40,-1 0-183,-1-4-66,-7 2-480,-3-9-628</inkml:trace>
  <inkml:trace contextRef="#ctx0" brushRef="#br1" timeOffset="197384.3211">5890 8085 90,'5'-7'447,"-5"7"-83,0 0-131,0 0 5,0 0-91,0 0 67,0 0-59,-4 12 81,-14 10 195,6-8-239,-2 1 51,-3 4-58,-2-1 46,2 1-51,-2 2-17,3-3-14,-1 0-24,4-2-19,-1 0 0,3-2-30,1-3-13,1 1-13,1 0-4,1 5 14,7-17-18,-2 14-31,2-14 22,12 15-60,-2-12-11,4-1-48,2 0-66,3-2-40,1-2-48,6-2-78,-3-2-43,2-1-35,-1-1-110,2-2-226</inkml:trace>
  <inkml:trace contextRef="#ctx0" brushRef="#br1" timeOffset="197574.4994">5980 8104 170,'-8'-4'399,"8"4"-34,0 0-70,-13 7 50,13-7-75,-9 13 70,4 0-69,-1 0 37,0 2-106,1 2 32,-7 25 33,7-20-168,1 0-18,-2 3-26,4-4-29,0 1 1,1-2-54,1 1-21,1-4-28,2 0-27,0 0-37,1-5-39,3-2-30,0 0-52,2-6-61,13-3-1466</inkml:trace>
  <inkml:trace contextRef="#ctx0" brushRef="#br1" timeOffset="197809.5304">6111 8337 491,'0'0'845,"10"-2"-587,-10 2-52,0 0-37,12 1-6,-12-1 6,10 4-92,-10-4-9,18 4-12,-18-4-9,25 0-7,-11-3-15,3 1-31,1-2-23,2-3-11,21-13-34,-22 10 98,1-7-68,-3-2 71,-2-1-53,-6 1 96,-2 0-16,-3 2 69,-3 0-45,-2 0 53,-3 2-62,-5 1 53,-3 0-61,-3 2 57,-1 3-55,-18-2 72,19 8-58,-1 3-74,3 3 10,-1 0-126,0 5-19,4-1-133,0 1-20,5 3-88,1-2-388,4-9-272</inkml:trace>
  <inkml:trace contextRef="#ctx0" brushRef="#br1" timeOffset="198089.7993">7853 7958 1205,'0'0'726,"18"-1"-211,-18 1-145,14 5-73,-9 3-59,-1 2 10,1 4-53,-2 2 22,-1 6 8,1 3-10,0 1-22,-1 7-2,-1 2-30,0 1 0,0 39 68,-1-37-129,0-2-34,2 1 3,-4 0-27,2-3 4,-1 0-49,0-6-30,-2-1-60,2 0-34,-3-4-114,2 0-38,-1-5-67,0 0-88,0-4-45,-6 4-1085,9-18 55</inkml:trace>
  <inkml:trace contextRef="#ctx0" brushRef="#br1" timeOffset="198524.4457">7898 8093 2,'9'-15'680,"1"3"-254,4 0-44,2 0-141,30-17 131,-18 16-217,1-1-11,5 0 10,0 0 11,3 1 5,-6 3 3,1 0-3,-1 0-17,1 3-20,0 2-17,-6 1-25,1 2-13,-3-1-8,-3 3-12,18 5 23,-21-4-20,-1 5 6,-3-1-6,-3 0 39,2 7 58,-4 0-37,-2 1-2,-2 4-14,-1-1-26,-3 4-20,-2-1-21,0 5 10,-3 0-25,0-2 12,-3 23 7,3-20-36,0-3 19,-1 1-29,-1 0 5,2 1 0,1-4 3,2 1 2,0-4-12,1 4 3,0-3 12,0 0-5,1 0 5,0-1-2,2 0-4,0-1 4,5 19-13,-4-20 32,1 1-30,-2-3 27,1-1-24,-3-3 31,1 2-11,-2-11 26,3 16-12,-3-16 20,0 15-28,0-15 17,-4 12-21,-1-3 7,-3-2-32,-3 1-8,0-1-55,-2 0-10,-1 0-90,0-2-36,-1 0-66,1-3-51,-1 2-84,2-3-44,-1-2-39,0-2-475,2-2-550</inkml:trace>
  <inkml:trace contextRef="#ctx0" brushRef="#br1" timeOffset="198749.3806">8348 8254 827,'0'0'407,"0"0"-64,12 0 13,-12 0-15,8 10-29,-4-2 0,1 3-41,-1 2-49,1 1 50,0 3-65,1 0-22,1 2-32,-2 0-26,0 1-28,4 17 96,-5-20-119,-2-2-16,1 0-21,-2-2-10,0-1-13,2-2 21,-5 0-40,1 2 17,-3-4-65,4-8 12,-11 14-54,11-14 43,-11 7-111,11-7-53,-19-7-439,12-1 282,2-4 14,1-7-131,2-4-280,1-2-283</inkml:trace>
  <inkml:trace contextRef="#ctx0" brushRef="#br1" timeOffset="198934.4413">8486 8201 507,'9'-5'357,"1"1"-15,-10 4-48,19-2-10,-19 2 49,20 2-85,-7 0 51,-2 1-58,2-1 60,-2 2-72,1-1-23,-1-1-24,-1 1-15,2-1-19,4 0 101,-16-2-138,16 1-16,-16-1 38,18-5-25,-9 0-33,4-4-9,-2-1-15,0-2-3,-3 2 36,0-2 15,-3 3-17,-3-2-27,-2 11-129,0-17-129,-14 5-546,14 12 86,-26 0-500,7 0-778</inkml:trace>
  <inkml:trace contextRef="#ctx0" brushRef="#br1" timeOffset="200604.337">6805 5741 313,'0'0'597,"0"0"-132,0 0-94,0 0-64,0 0-33,0 0-32,-6-3 227,-2-1-259,8 4-80,0 0 30,0 0-84,-8-10 48,8 10-95,0 0 5,0 0-79,-5-7-92,5 7-98,0 0-96,0 0-624,4-10-542</inkml:trace>
  <inkml:trace contextRef="#ctx0" brushRef="#br1" timeOffset="200859.7433">8047 5566 116,'14'7'806,"-3"-1"-228,-2-1-135,-1-1-94,2-1-90,-10-3-48,13 7-28,-13-7 10,12 5-32,-12-5 76,9 4-52,-9-4 44,9 4-87,-9-4 16,0 0-77,10 5 33,-10-5-74,0 0 12,0 0-85,10 4 6,-10-4-101,0 0-8,0 0-58,0 0-88,9 5-80,-9-5-109,0 0-440,0 0-481</inkml:trace>
  <inkml:trace contextRef="#ctx0" brushRef="#br1" timeOffset="201674.4046">5356 4686 65,'-51'5'142,"-1"-7"-78,1-1-90,-2-7-58,-5-7 28</inkml:trace>
  <inkml:trace contextRef="#ctx0" brushRef="#br1" timeOffset="203084.6143">6395 5442 346,'0'0'656,"0"0"-102,0 0-152,-7 8-47,7-8-133,0 0 19,0 0-74,0 0 44,-3 8-76,3-8 27,0 0 21,0 0-189,0 0-11,0 0-108,0 0-13,7 9-100,-7-9-28,17 0-88,-4 1-435,4-2-311</inkml:trace>
  <inkml:trace contextRef="#ctx0" brushRef="#br1" timeOffset="203499.2709">7713 5516 95,'10'1'894,"-10"-1"-278,15 5-47,-15-5-159,12 3 4,-12-3 294,15 3-375,-15-3 5,0 0-22,10 3-22,-10-3-24,0 0-31,0 0-35,13 2-36,-13-2-32,0 0-25,0 0-20,0 0-17,10 3-17,-10-3-7,0 0 20,0 0-43,0 0-7,0 0-2,0 0-4,11 1-4,-11-1-1,0 0 0,0 0-2,0 0-2,0 0 0,0 0-2,0 0 1,0 0 1,0 0-2,0 0-3,0 0 5,0 0 0,0 0 1,0 0 1,0 0 2,0 0 1,0 0-14,0 0 12,0 0-1,0 0-1,0 0 1,0 0-1,0 0 1,0 0 5,0 0-3,11 3-4,-11-3 0,0 0-1,0 0-4,0 0 1,0 0-4,0 0-6,0 0-28,0 0-41,0 0-44,0 0-61,0 0-73,0 0-95,0 0-39,0 0-724,0 0-207,-12 1-925</inkml:trace>
  <inkml:trace contextRef="#ctx0" brushRef="#br1" timeOffset="203859.5168">6195 5216 219,'0'0'436,"0"0"-110,-9-3 9,9 3-60,0 0 15,0 0-33,0 0-4,-10-5-56,10 5-8,0 0-41,0 0-12,0 0-36,0 0-6,-5-7-29,5 7 0,0 0-32,0 0-13,0 0-74,0 0-39,0 0-75,12-5-37,-12 5-99,22 0-92,-6-2-308,4 2-209</inkml:trace>
  <inkml:trace contextRef="#ctx0" brushRef="#br1" timeOffset="204564.3121">5314 7774 186,'0'0'565,"0"0"-135,14-1-99,-14 1 241,0 0-359,0 0 40,11-3-52,-11 3 58,0 0-66,0 0-15,0 0-23,0 0-25,0 0-23,0 0-22,0 0-13,0 0-17,0 0-12,0 0-9,0 0-8,0 0-56,0 0-30,0 0 17,14 0-75,-14 0 19,0 0-144,15-1-75,-4-2-60,2-2-121,9-1-233,7-5-235</inkml:trace>
  <inkml:trace contextRef="#ctx0" brushRef="#br1" timeOffset="204774.7052">7039 7206 327,'11'4'784,"-1"-2"-220,4 2 340,-14-4-532,12 4-99,-12-4 19,0 0-81,15 4 14,-15-4-93,0 0 11,12 0-79,-12 0 2,0 0-120,14 0-17,-14 0-141,0 0-53,12-3-115,-12 3-1013,7-4 12</inkml:trace>
  <inkml:trace contextRef="#ctx0" brushRef="#br1" timeOffset="205024.6525">5753 7512 541,'-9'6'657,"9"-6"-138,-9 7-142,9-7-8,-7 5-120,7-5 19,0 0-73,0 0 43,0 0-66,0 0 28,0 0-83,0 0 29,0 0-82,0 0 28,0 0-127,0 0-19,4-11-129,-4 11-12,0 0-88,11-4-89,-11 4-104,13-3-347</inkml:trace>
  <inkml:trace contextRef="#ctx0" brushRef="#br1" timeOffset="206299.3973">6954 5291 298,'0'0'344,"9"-5"210,-9 5-314,0 0-40,11-5-12,-11 5-55,0 0-8,0 0-48,8-5 2,-8 5-73,0 0-27,0 0-66,0 0-22,0 0-66,12-1-65,-12 1-265,0 0-1</inkml:trace>
  <inkml:trace contextRef="#ctx0" brushRef="#br1" timeOffset="208043.6433">9166 4238 4,'5'-15'668,"-5"15"-203,3-12-78,-3 12-101,2-4 142,0-8-269,-2 12-53,0 0-6,-9-7-27,9 7 17,-11 3-12,0 1 13,0 1-17,-1 4 5,-3 3-16,-3 0 15,0 5-14,-1 0 9,1 4-12,-18 19 55,21-19-49,1 0-23,1-3 3,3 1-18,0-1-4,2-1 2,2-2-4,2-1-3,2-2 2,0 0 1,4-1 0,-2-11-6,5 19-5,-5-19 6,18 17 16,-18-17-19,17 4-4,-17-4-1,18-1 17,-18 1 13,18-7-2,-18 7 11,15-7 21,-15 7 20,11-10-2,-11 10-9,8-10-16,-8 10-7,5-10-14,-5 10 11,-3-14-35,3 14-2,-6-7-9,6 7-24,-9-5-50,9 5-22,-8-6-38,8 6-60,0 0-41,-13 0-38,13 0-5,0 0-5,0 0 3,0 0-20,0 0-337,3 9-7,-3-9-147</inkml:trace>
  <inkml:trace contextRef="#ctx0" brushRef="#br1" timeOffset="208319.3818">9184 4443 290,'0'0'583,"11"-2"-122,-11 2-127,0 0-57,11-3-74,-11 3-24,0 0-62,0 0-2,13 1-38,-13-1 15,0 0-17,3 10 15,-3-10-25,3 9 8,-3-9 41,4 16-72,-4-16 6,4 10-18,-4-10-6,6 11 0,-6-11 3,11 9 0,-11-9 9,13 6 6,-13-6 23,15 4 15,-15-4 17,14 1-2,-14-1-3,22-6 90,-22 6-96,11-9-6,-11 9 4,10-11-5,-10 11-58,5-9 36,-5 9-15,0-12-19,0 12-29,-2-11-33,2 11-26,-9-8-33,9 8-31,-8-8-49,2 1-295,6 7 196,0 0-71,-7-8 5,7 8-8,0 0-354,0 0-210</inkml:trace>
  <inkml:trace contextRef="#ctx0" brushRef="#br1" timeOffset="208684.5247">9426 4110 137,'0'-19'376,"0"3"-80,-3 1-5,0 0-75,-2 0-5,0 2-52,-3-1-5,-2 3 21,0-1-42,-2 2 13,-4 3-30,0 1 20,-5 4-28,0 0 9,-6 4-12,-4 2 19,-1 3-15,-6 6 4,1 4 1,2 7 2,1 2-20,-34 42 94,37-28-112,6-3 8,5-2 3,1 3 0,5-1 6,1 0-14,5-5-7,5 0-60,1-5 50,5-2-56,3 5 52,4-3-46,4 0 57,8 0-54,28 21 51,-18-29-15,1-4-53,5-1 6,-4-7-8,1-1 7,2-5 12,4-1 35,-5-4 13,7-4 45,-3-1-25,0-7 8,-3-2-34,-3-6 14,-2-4-48,21-40 5,-32 31-23,-6-2 6,-2 1-16,-8 5 24,-1 1-24,-5 4 32,-5-1-35,-2 3 17,-4 1-68,-3 4-8,-3 4-131,0 5-50,-3 4-93,-5 3-162,-43 6-1207,25 4 35</inkml:trace>
  <inkml:trace contextRef="#ctx0" brushRef="#br1" timeOffset="209194.2539">6651 5617 648,'0'0'599,"0"0"-89,0 0-105,0 0 17,0 0-86,0 0 29,0 0-87,0 0 231,0 0-291,0 0-77,0 0 4,0 0-62,0 0 16,0 0-56,0 0 25,0 0-74,0 0 10,0 0-129,0 0-46,0 0-113,0 0-15,13-6-85,5-2-1047,-8 4-141</inkml:trace>
  <inkml:trace contextRef="#ctx0" brushRef="#br1" timeOffset="209534.3123">7813 5409 460,'0'0'683,"0"0"-180,13 3-10,-13-3-126,0 0 6,0 0-74,5 2 286,4 2-316,-9-4-68,0 0-24,0 0-31,0 0 14,0 0-57,11 3 8,-11-3-42,0 0 10,0 0-38,0 0 15,0 0-34,0 0 22,0 0-36,5 0 24,-5 0-7,0 0-30,0 0 23,0 0-28,10 3 27,-10-3-30,0 0 23,0 0-40,0 0 23,0 0-51,0 0-20,0 0 28,0 0-84,0 0 7,0 0-356,0 0 155,0 0-59,0 0-54,0 0-113,0 0-281,0 0-375</inkml:trace>
  <inkml:trace contextRef="#ctx0" brushRef="#br1" timeOffset="209934.4061">6674 5591 37,'0'0'697,"-12"3"-189,12-3-120,-9 4-65,9-4-33,0 0-21,-10 2 3,10-2 16,0 0-44,0 0 54,-12 3-76,12-3 28,0 0-87,0 0 23,0 0-65,0 0 24,-9 4-48,9-4 20,0 0 51,0 0-112,0 0 14,0 0-38,0 0 20,0 0-35,0 0 20,0 0-32,0 0 25,0 0-31,0 0 21,0 0-25,0 0 23,0 0-30,0 0 26,0 0-32,0 0-25,0 0 22,0 0-54,0 0 25,0 0-51,0 0 48,0 0-47,0 0 36,9 5-63,-9-5 43,0 0-61,17 0 60,-17 0-57,12 1 58,-12-1-154,19 0 132,-19 0-29,0 0-39,17 0-57,-17 0-43,12 0-56,-12 0-71,13-1-341,-13 1-250</inkml:trace>
  <inkml:trace contextRef="#ctx0" brushRef="#br1" timeOffset="210664.6114">6228 4775 253,'2'-9'420,"-2"9"-46,5-9-29,-5 9-27,8-11-8,-8 11-11,7-12-2,-7 12 8,8-14 246,-8 14-332,5-10-50,-5 10-46,0 0-30,4-10-30,-4 10-19,0 0-12,0 0-4,-6 8-42,-2 1 51,-5 6-30,-1 2 50,-5 1-4,2 4-9,-20 20 51,19-21-64,5-6-11,1 0-11,4-1-5,1-2 2,2-1 12,3 0 5,4 1 3,5 0 1,6-1-30,7-1-108,9-1-101,5-2-117,6-5-155,51-4-2462</inkml:trace>
  <inkml:trace contextRef="#ctx0" brushRef="#br1" timeOffset="211544.5294">8104 4422 23,'0'0'504,"0"0"274,8-5-441,-8 5-31,0 0 9,0 0-37,7-6 3,-7 6-21,0 0-17,0 0-21,0 0-32,8-6-20,-8 6-37,0 0-27,0 0-30,0 0-23,0 0 0,0 0-40,7 6-12,-7-6 3,2 10 10,-2-10-2,2 22 1,-1-11-7,1 3 2,-1 0 0,-1 1 2,1 0-1,1 1 0,-1 1-12,0-2-34,0 0 49,-1-1-100,0 0 16,2 0-73,-4-1 9,2-1-43,0 3-49,0-4-59,-1-1-51,0 3-28,-2-4-80,3-9-225,-4 13-179</inkml:trace>
  <inkml:trace contextRef="#ctx0" brushRef="#br1" timeOffset="211859.5476">8094 4678 351,'0'-11'434,"0"11"-94,0 0-46,0 0-87,4-10-8,-4 10-56,0 0 11,0 0-43,9-8 12,-9 8-17,7-4 2,-7 4-24,14-8 9,4-1 59,-6 3-72,1-2 16,1 2 5,-1-3 30,3-1-1,-1-1 17,0 0 26,-1-3 30,-1 2 9,0 0 7,-3 1 8,0 2 10,-3-3-7,1 4 6,4-6 145,-12 14-252,11-12-34,-11 12-27,7-9-25,-7 9-13,0 0-15,9-3 4,-9 3-8,0 0 5,7 15-7,-7-15 3,0 23-5,0-10-7,0 5-59,0 19-125,0-17 13,-3 2-51,3-3 31,-1 5-102,0-2 17,-1 2-35,-1 0-52,0-2-76,-3 1-81,1-3-458,-4 0-570</inkml:trace>
  <inkml:trace contextRef="#ctx0" brushRef="#br1" timeOffset="213329.2526">7347 4424 360,'0'0'410,"0"0"-25,0 0-77,0 0-1,0 0-37,0 0 16,0 0-38,3-10 4,-3 10-25,0 0-13,0 0-25,0 0-12,0 0-29,2-9-22,-2 9 77,0 0-122,0 0-11,0 0-3,0 0-10,0 0 5,0 0-7,0 0-1,0 0 5,0 0 5,0 0-3,0 0-5,0 0-15,0 0-9,0 0-11,0 0-3,0 0-24,0 0-6,0 0 1,0 0 1,0 0-2,0 0 8,0 0-1,0 15 2,0-15 3,-1 18-2,0-6-9,1 1 7,-1-1-3,-1 2 8,0 21-29,1-17-6,-1 3 54,1-4-61,0 2 47,-2 5-6,1 2 89,-3 0-46,1 4 27,0 1-44,0 0 27,0 1-39,1-1 29,-1 0-46,1-5 36,-4 27-33,3-29-4,1 3 40,0-4-39,0 0 33,-1 1-37,2-2 35,-1 2-32,-1-2 35,1-1-31,-1 1 31,1-1-33,0-3 29,0 0-33,0 1 31,-4 19 1,4-20-31,-2 0 2,2-2 11,-1 2-4,1-3 2,-1 2-3,1-1 2,-1 1-1,1-2 21,-2-1-26,1 3 28,1 0-28,-1-2 23,1 2-29,-4 12 16,3-13 10,-1-1-28,2 0 23,1 0-20,-2-1 24,1 1-26,1 1 23,-1-1-22,1-1 20,-1 1-17,1-1 16,-1 1-20,0-1 20,0-2-47,-1 12 47,3-11 5,-2-1-24,1 2 25,1-3-26,-2 1 22,2-2-29,-2 1 30,2 1-26,0-2 28,-1 2-28,0 0 25,0-2-17,0 0 14,1 1-22,-3 9 13,3-8 8,0-1-18,-1-1 21,0 1-23,0 0 4,1 1 2,-1 0 2,0-1 1,1 1 0,-2-1 2,2 1-4,0 1 2,-2-2 1,2 2-18,-2 1 25,0 1-38,0-1 41,1 1-3,1-1-1,-2 1-1,1 0-2,-1 1-1,2-1 1,-2 2 4,1-1 0,0 2-2,0 0-1,-1 0 5,1-1-6,-1 17 5,1-17 5,1 0-15,-1-1 15,1-1-17,0-1 28,-1-1-16,2-2 6,-1 2 13,0-1-14,1-12 5,0 19 12,0-19 13,-1 18 9,1-18 12,-2 21 90,2-21-74,0 11 6,0-11-3,0 0-3,-1 15 5,1-15-8,0 0-8,-1 10-9,1-10-4,0 0-22,0 0 11,0 12-8,0-12-4,0 0-43,0 0 59,0 0-35,0 0-13,0 0-31,-2 11-36,2-11-44,0 0-81,0 0-154,0 0-194,2-12-223,-2 12-768,-2-24-1164</inkml:trace>
  <inkml:trace contextRef="#ctx0" brushRef="#br1" timeOffset="213689.6802">6835 5499 677,'0'0'581,"0"0"-193,0 0-29,-5 7-124,5-7-6,0 0-102,0 0 21,0 0-83,0 0 15,0 0-184,0 0-69,11 5-25,-11-5-109,26-5-359,-5-2-174</inkml:trace>
  <inkml:trace contextRef="#ctx0" brushRef="#br1" timeOffset="214284.2205">9555 4270 178,'0'0'667,"0"0"-149,0 0-127,0 0-49,0 0-58,0 0-11,0 0-14,0 0-1,0 0-26,0 0-14,10 1-29,-10-1-26,0 0-38,0 0-18,0 0-14,0 0-18,0 0-12,0 0-15,0 0-11,0 0-12,0 0-8,0 0-11,0 0-31,0 0-120,0 0 12,0 0-49,0 0 16,0 0-26,-5 10-33,5-10-116,-17 8-79,4-2-443,-7 0-412</inkml:trace>
  <inkml:trace contextRef="#ctx0" brushRef="#br1" timeOffset="215369.4678">6783 5591 6,'5'8'452,"-5"-8"-98,0 0-38,0 0-93,0 0 329,0 0-295,0 0-17,0 0-23,0 0-46,0 0 25,0 0-74,4 8 39,-4-8-83,0 0 35,0 0-74,0 0 45,0 0-72,0 0 40,0 0-94,0 0-64,0 0-3,0 0-60,0 0-89,0 0 6,0 0-26,0 0-29,0 0-71,0 0-168,0 0-53</inkml:trace>
  <inkml:trace contextRef="#ctx0" brushRef="#br1" timeOffset="216684.2063">6883 5229 357,'0'0'226,"0"0"-20,0 0-49,0 0 12,0 0-38,0 0 29,2 10-36,-2-10 26,0 0-46,0 0 15,0 0-17,0 0 1,0 0-1,0 0 15,0 0 78,0 0-112,0 0 17,0 0-25,0 0 16,0 0-27,0 0 3,0 0-25,0 0 3,0 0-22,0 0 13,-11-5-25,11 5 15,0 0-18,0 0 18,-4-2 0,-6-2-21,10 4 15,-10-3-20,10 3 12,-12-3-18,12 3 16,-15-2-17,15 2 14,-17 0-15,17 0 18,-19 0-18,19 0 16,-22 2-10,22-2 10,-20 3-13,10 0 13,-3-2-17,3 2 18,-1 0-18,0 0 17,-1 1-16,2-1 17,-1 1-19,0 1 20,1 0-18,-2 2 16,0-2-17,1 3 6,-1 1 9,-13 10 29,12-6-2,-2-1 1,1 2-8,1 1-53,0-1 57,0 1-47,1-1 55,0-1-60,1 2 58,1-1-7,1-1-5,-1 1-4,2-1-4,0 2 1,-4 12 8,4-10-15,3-3 1,0 1 19,1-1 7,2 1 5,-1 2 0,1-1-3,-1 1 0,2 0-4,1 0-1,1 0-7,2 0-5,-2-2-2,1 2-8,7 14 15,-4-16-14,3 0 1,2 1-11,2-1 10,1 0 0,3-1-4,0 0 0,2-2-51,2 0 58,1-4-53,0 3 59,0-5-54,3 2 50,0-3-45,26 4 34,-24-7 24,2 0-58,0-2 59,0 0-59,0-2 59,-2 0 1,0-2-7,-1-2-4,0-1-5,3-3 5,-2-2-3,0-1-11,-3-3-10,2-8-7,20-29-41,-25 25 9,-4-5-52,-2 1 49,0-2-61,-7 3 78,1-3-49,-2 3 65,-3-1 3,-2 3 18,-1 2 8,0 1 29,-3 2 3,-1-1-10,0 3 0,-4-20 70,3 27-40,1 0-3,-1 1-10,-1 0-10,2 4-12,0-1-6,-1 2-6,1 0-4,-1 2-5,0 0-2,-2-1 1,7 8-3,-13-10 0,13 10-7,-14-7-3,14 7 3,-10-7-8,10 7 9,-12-5-3,12 5 1,-11-5-1,11 5 1,-11-3 1,11 3-1,-13-2 2,13 2-2,-12-2 10,12 2 14,-12-2 5,12 2 42,-16-3-32,16 3-58,0 0 39,-13 0-30,13 0 42,0 0-44,0 0 56,-15-1-53,15 1 58,0 0-52,0 0 51,-12-2-52,12 2 48,0 0-49,0 0 61,0 0-7,0 0-36,-11 0 28,11 0-39,0 0 29,0 0-38,0 0 28,0 0-72,0 0 11,0 0-96,0 0 3,0 0-79,0 0-90,0 0-97,0 0-613,0 0 125,0 0-445</inkml:trace>
  <inkml:trace contextRef="#ctx0" brushRef="#br1" timeOffset="217084.2606">7244 5153 826,'0'0'485,"0"0"-98,-7 8-51,7-8-4,0 0-30,0 0 2,-5 9-7,5-9-28,0 0-28,0 0-40,0 0-34,0 0-31,-5 6-34,5-6-58,0 0-132,0 0-57,0 0-88,0 0-118,15 3-87,-15-3-555,26 0-587</inkml:trace>
  <inkml:trace contextRef="#ctx0" brushRef="#br1" timeOffset="217284.2998">8422 5167 501,'17'4'803,"-3"-1"-200,0-2-126,-4 1-107,-10-2-76,18 4-53,-18-4-41,14 3-42,-14-3-42,12 1-86,-12-1-123,11 2-151,-11-2-179,12 3-2009</inkml:trace>
  <inkml:trace contextRef="#ctx0" brushRef="#br1" timeOffset="217979.2918">7813 6316 215,'-10'-7'250,"10"7"-38,-13-13 109,13 13-189,-10-8 2,10 8 9,-7-10 1,7 10-2,-8-9-5,8 9 0,-10-9-5,10 9 3,-9-10 10,9 10 3,-8-8 7,8 8 4,-7-8-4,-1 2 173,8 6-219,0 0-19,-7-8-15,7 8-19,0 0-13,-7-5-8,7 5-11,0 0-9,0 0-1,0 0-4,0 0 2,0 0 0,0 0 3,0 0 4,23 1 33,-6 1-33,3 0-1,7-2 5,9 2 15,6-1 17,10-1 12,5 0-7,3 0-8,5 0-11,11 1-28,1-1 26,3 3-4,-3-2-2,2 0 11,62 4 28,-80-3-47,-6 0 45,-3-1-18,-11 2 22,-3-3-41,-8 2 24,-2 0-40,-7-2 23,0 0-37,-3 0 16,-3 0-86,-3 0-34,1 3-37,-13-3-23,16 0-47,-16 0-68,0 0-87,0 0-57,0 0-55,0 0-375,0 0-394</inkml:trace>
  <inkml:trace contextRef="#ctx0" brushRef="#br1" timeOffset="218254.3581">8861 6056 525,'-9'-6'970,"9"6"-609,0 0-34,-10-6-26,10 6-14,0 0-67,-8-5 45,8 5-86,0 0 16,0 0-94,0 0 50,0 0-37,5 9 85,3-4-34,2 4-13,20 15 194,-11-9-181,3 3-8,2 0 23,2 4-8,1 0-4,-3 0-20,0 2 1,-3-5-34,-5 1-16,0 0-28,-3-4-4,-3 1-16,-3 0 0,-4 0-12,-7 16 28,-6-13-89,-8 2-76,-7 2-89,-3-2-116,-3 0-158,-4-1-136,-1 1-280,0-7-391,5-3-875</inkml:trace>
  <inkml:trace contextRef="#ctx0" brushRef="#br1" timeOffset="219199.6721">8598 8064 95,'0'0'376,"0"0"-115,0 0-8,0 0-67,0 0 22,0 0-67,0 0 62,0 0-70,0 0 21,0 0 56,0 0-71,0 0 30,0 0-78,0 0 34,0 0-76,0 0 37,0 0-79,0 0-44,0 0-11,0 0-104,0 0-2,0 0-75,0 0-91,0 0-291,0 0-123</inkml:trace>
  <inkml:trace contextRef="#ctx0" brushRef="#br1" timeOffset="219789.3123">8196 8136 393,'-2'3'833,"2"-3"-465,0 0-80,0 0 60,-5 9-76,5-9 56,0 0-66,0 0 46,0 0-78,0 0-24,0 0-22,0 0-19,0 0-15,0 0-23,0 0-19,0 0 74,0 0-112,0 0-13,0 0-11,0 0-11,0 0-8,0 0-6,-5 8-7,5-8-13,0 0-34,0 0-22,0 0-28,0 0 29,0 0-93,0 0 34,0 0-209,0 0 124,0 0 55,0 0-60,0 0 39,0 0-99,0 0 24,0 0-56,0 0-42,0 0-417,0 0-265</inkml:trace>
  <inkml:trace contextRef="#ctx0" brushRef="#br1" timeOffset="220159.5572">8190 6580 444,'0'0'450,"0"0"-93,0 0-101,0 0-67,0 0-61,0 0-41,0 0-20,0 0-14,0 0-29,13 4-33,7 14-105,-6-4 12,5 4-22,4 8-25,1 1-40,0 5-244,4 2 99</inkml:trace>
  <inkml:trace contextRef="#ctx0" brushRef="#br1" timeOffset="220984.3586">8186 8286 111,'0'0'929,"0"0"-547,0 0-111,0 0 46,0 0-52,0 0 42,0 0-68,0 0 45,0 0-80,0 0 38,0 0-74,10 3-6,-10-3-6,0 0-8,0 0-5,0 0 111,0 0-140,0 0-6,0 0-10,0 0-7,0 0-16,0 0-12,0 0-13,0 0-11,0 0-10,0 0-20,0 0-18,0 0-32,0 0-52,0 0-68,0 0-318,0 0 104,0 0 0,0 0-82,0 0-70,0 0-337,0 0-412</inkml:trace>
  <inkml:trace contextRef="#ctx0" brushRef="#br1" timeOffset="222869.5987">8209 8174 304,'0'0'317,"0"0"-55,0 0-70,0 0 15,0 0-71,0 0 42,0 0 100,0 0-202,0 0 61,0 0-79,0 0 66,0 0-76,0 0 64,0 0-64,0 0 69,0 0-51,0 0 61,0 0-50,0 0 58,0 0-58,0 0 57,0 0 86,0 0-137,0 0 56,0 0-62,0 0 48,0 0-60,0 0 42,0 0-58,0 0 43,0 0-62,-5-6 59,5 6-58,0 0 51,0 0-76,0 0 57,0 0-18,0 0-41,0 0 61,0 0-58,0 0 19,0 0 9,0 0-18,0 0 30,0 0-1,0 0-1,0 0-3,0 0-3,0 0-4,0 0-5,0 0-3,0 0 17,0 0-28,0 0 1,0 0-2,0 0 3,0 0-2,0 0 2,0 0 0,0 0-1,0 0 4,0 0 3,0 0 2,0 0 2,0 0 3,0 0 1,0 0 29,0 0-32,0 0-1,0 0 1,0 0-2,0 0-3,0 0-3,0 0-3,0 0-2,-10-3 2,10 3-1,0 0-6,0 0 0,0 0 1,0 0-3,0 0 12,0 0-7,0 0 0,0 0-2,0 0 1,0 0-3,0 0 1,0 0 0,0 0-1,0 0 1,0 0 0,0 0-2,0 0-2,0 0-2,0 0 1,-7-2-1,7 2-3,0 0-1,0 0-1,0 0 0,0 0 2,-12-1-4,12 1 4,0 0-1,0 0 1,0 0-1,0 0 0,0 0 0,0 0 1,0 0 0,0 0-1,0 0-1,0 0-11,0 0 17,-12 1-11,12-1 4,0 0-1,0 0-1,-10 5 2,10-5-2,-8 4 2,8-4-5,-11 7 3,4 0-1,-2-1 1,0 1-1,1 0-1,1 2 2,-3 2 7,2-2 9,1 3-2,-1-2-14,0 3 19,3-1-17,0-1 12,0 0-9,3 0 10,-2-1-9,4-10 8,-4 19-12,4-2 10,0-17 7,6 15-16,-1-7 13,2 1-13,2-2 12,2 1-17,0 1 15,3-2-16,-1 2 0,0 0-2,1 0 14,-2 1-16,1-1 14,-2 3-14,11 5 10,-13-5 14,-2-2 11,2 0 36,-3 4 1,-2-6 11,0 1-16,-1 1 7,-3-10-17,1 19 4,-4-9-17,1-1 3,-2 1-15,-1-1 5,-3-1-14,-7 6-32,5-8-59,0 1-58,0-3-29,0-1-96,-3-1-64,13-2-77,-24-2-58,14-3-80,0-4-71,-3-1-476,4-7-705</inkml:trace>
  <inkml:trace contextRef="#ctx0" brushRef="#br1" timeOffset="223244.2791">8128 8322 26,'9'-14'700,"1"5"-212,0-4-39,18-12 296,-13 11-441,0 1 45,1 2-83,-1-1-40,-3 4-44,0 0-40,-1 0-31,-2 0-24,0 4-22,0-1-14,-9 5-11,14-5-7,-14 5-2,13-3-4,1 6 28,-14-3-36,13 8-1,-5-3 5,-2 3 0,0 0-2,1-3 0,0 4 4,0-1-6,-1 2 0,3-2-1,1 3 2,0-4-36,2-2 32,1 2-21,18-1 22,-17-5 11,3-2-11,1-4-8,0 1-3,-1-3 5,-1-2-5,0-4-6,-3-3-7,-3-1 2,0 0 29,-4 0 31,-2 0 22,-3 1 37,-1 2 7,-6-9 130,-3 10-187,-2 5 3,-2-1-33,-3 4 10,-2-1-10,-1 3-7,-1 1-6,1 2-7,-1 0-2,-1 3-6,2 1-10,0 0-29,2 0-28,-1 1-35,-14 7-243,20-7 152,-1-1-94,4 3 17,0-1-103,9-6-5,-11 8-73,11-8-137,0 0-243,0 0-363</inkml:trace>
  <inkml:trace contextRef="#ctx0" brushRef="#br1" timeOffset="223974.2123">10133 7607 687,'0'0'558,"0"0"193,0 0-483,0 0-27,0 0 2,6 8-3,-6-8-10,0 0-7,0 0-48,-4 13 35,4-13-46,-5 12 1,1-3-53,-1-1 36,1-1-35,2 4-21,-4 10 46,5-10-85,0 2 26,1-1-49,1 1 31,0 3-31,3 0 29,0-1-30,1 0 24,4 2-49,-1 1 42,-1-2-33,2 3 23,-1-6-28,-2 3 16,8 10 65,-8-15-35,-1-1 30,-1 1-1,-4-11 27,6 16-11,-6-16 7,3 15-14,-3-15-6,-5 14-24,0-5 0,-3-3-21,-3 2-4,-1-2-8,-1 0-2,-10 1-7,11-4-54,1-1-24,11-2-41,-20 2-16,20-2-51,-18-7-59,9 1-30,2-4-3,1-3-23,4-2 4,2-3-6,2-2-10,4-6 22,3-2 39,16-26-105,-8 25 236,5 1 40,-2 2 43,2 1 48,-1 4 66,-2 2 56,1 2 59,1 0 25,-6 3 21,0 3-45,-2 2 7,-3-1-50,1 3-35,-2 2-26,9-4 50,-18 9-117,12-3 16,-12 3-18,17 5 18,-10 0-27,2 2 13,-1-1-23,3 2 11,-2 0-23,1 2-1,2-1 3,-2 0 6,0-1 11,1 2-22,-1-3 23,3 1-20,-2-1 14,1-3-23,-1 1 19,1-3-22,-12-2 17,22 3-32,-22-3-3,18-8-18,-8 2-51,-2-5 17,-3-1-21,-1 0 54,-2-2 17,-4-10 12,-2 10 4,-1 3 2,-3-1 0,-3 6 0,1-4 2,-3 5-3,-1 0-6,3 1-42,-3 2-56,1 2-69,-1 2-75,2 1-70,0 2-91,0 0-55,-8 8-2104</inkml:trace>
  <inkml:trace contextRef="#ctx0" brushRef="#br1" timeOffset="224189.761">10671 7638 216,'0'0'751,"14"0"-205,-14 0-120,0 0-69,25-2 300,-25 2-303,14-1-45,-14 1-3,21-4-73,-11 1-20,4 3-71,-2-3-6,5-1-52,-1 1 7,3 1-41,-1 0 7,2-1-80,0 0-25,-2 1-94,14 1-278,-17 1 115,-2 0-47,-1 2-20,-12-2 12,14 6-10,-14-6-433,5 10-329</inkml:trace>
  <inkml:trace contextRef="#ctx0" brushRef="#br1" timeOffset="224399.4471">10750 7821 38,'-16'12'494,"1"0"-124,4-4-33,0 3-83,3-4-9,0-1 12,8-6 26,-10 12 5,10-12 3,0 0-11,-2 10-25,2-10-22,11 3-28,-11-3-36,17-2-44,-5 1 15,1-1-53,2-3 33,0 2-69,2-1 19,-2-2-44,1 2 19,-2-1-47,1-1-9,-1-1-55,9 0-124,-14 5 60,1-3-41,-1 2-15,-9 3-43,14-5-34,-14 5-11,14-6-48,-14 6-35,10-5-423,-10 5-301</inkml:trace>
  <inkml:trace contextRef="#ctx0" brushRef="#br1" timeOffset="225044.4478">11075 7568 93,'0'0'561,"-3"-11"-99,3 11-36,-4-11-17,4 11 31,-4-10-125,4 10-52,0 0-53,-3-3 138,3 3-131,-15 10 2,7 1-12,-4 7 19,-1 6-60,-4 5 0,0 7-8,-4 2-54,0 0 22,-4 9-44,-1 1 5,1-1-17,0-1-13,3-6-18,-16 30-92,21-38-34,3-4-16,1-6-97,0 0-25,4-2-46,0-4-64,3-1-70,0-4-19,6-11-22,-5 15-465,5-15-479</inkml:trace>
  <inkml:trace contextRef="#ctx0" brushRef="#br1" timeOffset="225419.4643">11380 7520 32,'7'-8'773,"-7"8"-163,9-8-195,-9 8-4,0 0 282,0 0-374,-5 12 1,-2-1-46,-1 0-13,-1 3-56,0 1-14,0 3-67,0-1-19,1 2-19,0 0-15,3 1 8,1-2-35,2-1 17,0 0-37,4 15 38,0-18-26,1 2-31,2-5 25,0 1-28,1-2 19,3-3-18,-1-1 22,-1-2-26,-7-4 17,18 3-18,-18-3 17,17-3-38,-17 3 15,16-9-19,-6 0 21,-10 9 19,5-11-4,-5 11-5,0 0-6,-2-14-4,2 14-1,-15-8 1,3 5 4,2 1-11,-2 0-44,12 2-31,-22-1-55,11 2-23,11-1-58,-27 4-233,27-4 197,-15 5-8,15-5-10,-8 6-11,8-6 9,0 0-13,0 0-50,0 0-316,0 0-171</inkml:trace>
  <inkml:trace contextRef="#ctx0" brushRef="#br1" timeOffset="225649.4819">11424 7729 442,'15'-3'489,"-15"3"-87,0 0-34,14 6-31,-14-6-25,3 10-31,-3-10-9,2 16-35,-2-16-40,0 23-34,0-12-23,5 17 125,-2-15-166,1 4-15,1-3-14,1 0-7,0-2-12,4 2-8,-1-4-5,3 1 1,2-2-11,-2 0-4,2-4 5,1-2 12,-1-1 11,-1-2-33,-1-2 50,1-1-31,-4-2 24,2-5-59,-2-4-31,-2-1-59,-5-2 16,0 0-9,-4 0 31,-4-4-24,-4 3-3,-4 2-27,-7 0-39,-6 3-34,-5 2-52,-51-6-413,35 13 115,-3 0-260,-5 0-304</inkml:trace>
  <inkml:trace contextRef="#ctx0" brushRef="#br1" timeOffset="225969.6475">9600 7699 355,'0'0'530,"-5"-13"-71,5 13-66,-4-12-21,1 2 311,3 10-365,0 0-26,-4-12-50,4 12-24,0 0-42,-2-10-45,2 10-37,0 0-28,0 0-20,0 0-10,0 0 51,-9 15-20,5 2 9,2 6 20,-9 43 30,6-23-95,-1 1 21,1 1-9,1 0-10,1 1-28,0-1 2,2-8-94,-1-1-11,2-1-64,2-1-25,-2-8-54,1 3-28,2-5-47,-1-2-32,3 11-346,-2-20 264,2-6-268,-5-7-205</inkml:trace>
  <inkml:trace contextRef="#ctx0" brushRef="#br1" timeOffset="226439.7535">9710 7765 689,'9'-30'706,"-2"1"-57,3 4-165,-3 1-29,0 5-126,1-1-49,13-15 144,-3 17-260,1 0-25,5 3-30,8-3-15,4 3-13,6 1-9,4 0-5,13-1 0,7-2-3,3 3-9,6 0-1,5 1 1,4-2-9,4 2-7,100-15 19,-90 17-36,-2-2-6,-1 0-1,-4-1-4,-5 2-1,-5 3-8,-7-1 6,-9 0-8,-11 5 9,-7-2 5,-9 3 5,-2-1-22,-8 3 24,-4-1-17,16 0 2,-21 2 4,-6 1-19,1 0 18,-1 1-2,-2 2-1,3 2-1,-3 4 7,3 1 6,-1 3 2,3 1 6,-5 4 31,5 4-8,0 3-8,4 4-21,14 37 26,-15-31-19,-1 2-17,1 2 3,-1 2 12,2 0-14,-5 2 11,8 6-21,-4 1 17,-1-6-11,1-2 8,0 1-13,0-2 12,0-1-12,0-2 11,20 30-3,-22-37-12,-1-8 15,-3-1-17,-2-5 19,-1 0 1,-4-5 54,-1 0 25,-1-1 9,-4-11-21,-4 15-9,-4-7-26,-8 1-7,-9-1-32,-9 0-57,-65 6-134,40-9 16,-16 0-124,-8-5-101,-8 1-110,-8-1-55,-6-3-64,-29 1-525,-1-6-758</inkml:trace>
  <inkml:trace contextRef="#ctx0" brushRef="#br1" timeOffset="227409.2662">8362 8053 443,'0'0'375,"0"0"-129,0 0 13,3-4 65,3-5-239,-6 9 40,6-5-82,-6 5-7,8-10 6,-8 10 17,10-10 39,-10 10 35,10-9 15,-10 9 11,9-15 45,-4 9-29,1-2-17,-2-2 4,5-8 221,-6 9-233,-1-2 22,1 0-62,-2 0 5,-1-2-41,0 1 19,-3-2-50,-2-4 21,-1 0-43,-7 3 23,1-3-42,-8 0 31,-2 2-12,-3 3-7,-32-10 1,25 19-7,2 1-5,-7 7-30,-7 6 31,1 4-28,-9 11 32,3 4-2,2 6 7,1 5 0,6 6-5,2 1-3,6 5 4,3 3 8,6 4-19,-9 66 55,25-63-7,6-8-36,4-1 42,8 5-7,6-2 34,5-3-20,8-3 39,5-7-1,7-1-8,3-6-29,7-3 13,3-5-27,5-6 10,3-6-24,79-1 35,-68-17-25,3-6 5,1-4 30,-1-5-8,-2-3 19,-1-6-3,-4-5-9,-4-5-22,-4-3-11,-4-7-62,-6-4 26,-8-7-25,-5-1-49,-7-9 4,8-80-95,-32 70 59,-7 0 39,-7 2-11,-8 5 55,-10 4 16,-8 6 4,-11 9-3,-5 5-3,-8 10-1,-6 7-7,-1 5 8,-2 9 1,11 5-3,1 6-3,0 7-16,3 1-40,3 4-96,3 6-49,3 3-69,3 4-56,4 4-62,4 1-55,5 5-47,0 3-509,7-6-606</inkml:trace>
  <inkml:trace contextRef="#ctx0" brushRef="#br1" timeOffset="228574.5809">8790 8521 452,'0'0'424,"0"0"-50,0 0-50,0 0-2,0 0-24,0 0-5,0 0-47,0 0-1,0 0-45,0 0 170,0 0-201,0 0-37,0 0 23,0 0-35,0 0 20,0 0-38,0 0-4,0 0 0,0 0-4,0 0-3,0 0-9,0 0 7,0 0-2,0 0-3,0 0 55,0 0-60,0 0-5,0 0-5,0 0-6,0 0-7,0 0-4,0 0-9,0 0-7,0 0-7,0 0-2,0 0 0,0 0 2,0 0-1,0 0-5,0 0 19,0 0-27,0 0-2,0 0-2,0 0-4,0 0-2,0 0-9,0 0-31,0 0-45,0 0-68,0 0-96,0 0-92,0 0-89,0 0-115,0 0-773</inkml:trace>
  <inkml:trace contextRef="#ctx0" brushRef="#br1" timeOffset="229049.6113">8587 8470 454,'0'0'692,"0"0"-149,5 0 236,-5 0-462,0 0 44,0 0-24,0 0 2,0 0-22,13 0-24,-13 0-54,0 0-36,0 0-25,0 0-20,0 0-14,0 0-11,0 0-13,0 0-16,0 0-13,0 0-12,0 0-9,0 0-5,0 0-4,0 0-1,0 0-3,0 0-1,0 0-5,0 0-1,0 0-6,0 0-3,0 0 1,0 0 2,0 0 1,0 0 0,0 0 1,0 0-51,0 0 50,0 0-56,11-3 47,-11 3-52,0 0 41,0 0-46,0 0 28,0 0-90,0 0 9,0 0-46,0 0-48,0 0-61,0 0-434,0 0 264,0 0-52,9-4-56,-9 4-46,0 0-531,12-2-702</inkml:trace>
  <inkml:trace contextRef="#ctx0" brushRef="#br1" timeOffset="229489.5439">8734 8562 703,'0'0'566,"0"0"-103,0 0-82,0 0-32,0 0-50,-6-5 4,6 5-41,0 0 199,0 0-274,0 0-83,0 0 6,0 0-53,0 0 18,0 0-41,9 5 63,-9-5 2,16 12 38,-3-2 27,2 2-40,5 5 34,3 0-41,5 5 3,31 25 98,-27-24-137,-2 3 6,0-2-23,2 1 1,-1 0-22,-1-2 4,-1 1-16,0-1 7,-2-2-19,-4-2-1,-2-4-2,-4-3-1,-1-1 3,-5-3 8,12 8 75,-15-10-40,2 0 1,-10-6-5,12 9-8,-12-9-9,11 7-8,-11-7-14,8 7-37,-8-7-42,0 0-48,9 7-67,-9-7-84,0 0-57,7 6-27,-7-6-594,0 0 377,0 0-99,-3 14-319,3-14-572</inkml:trace>
  <inkml:trace contextRef="#ctx0" brushRef="#br1" timeOffset="229859.3102">9110 9164 185,'0'0'627,"0"0"-117,0 0-120,0 0-47,0 0-61,0 0-32,0 0-43,0 0 11,0 0-29,0 0 18,0 0 162,9 8-211,-9-8-17,14 13-3,-5-4 2,0 0-32,3 3-17,-2-1-14,3-1-14,-2 3-5,3-1 5,-1 0-16,-2-4-12,3 1-3,-1 1-7,16 5 23,-13-9-26,-1-3-3,3-1 10,-3-2 22,4-2 31,-1 0 14,2-4 13,0-3 5,0-1-36,2-4 35,0-5-23,0-7-30,-1-4-21,-2-3-6,10-26 58,-18 33 12,-3 5 4,1 5-26,-2 1-23,-2 1-47,1 1-27,-3 4-39,2 0-31,-5 9-63,5-15-36,-5 15-116,2-12-153,-2 12-183,0 0-121,-19-5-2387</inkml:trace>
  <inkml:trace contextRef="#ctx0" brushRef="#br1" timeOffset="230749.6539">8007 8935 106,'0'0'459,"0"0"-75,0 0-22,0 0-27,0 0-13,-14 0-13,14 0-38,0 0-35,-12 5-17,-8 11 185,5-3-220,-8 5-20,-5 5-40,-2 5 28,-3-1-25,-8 9 4,0 0-3,0-1-6,2-4 11,6-4 37,-1-1-29,1-1-4,3 1-44,-1-4 0,6-2-37,3-4 8,4-2-32,4-3 12,1-1-28,2-1 16,2-3-26,0 0 15,1 1-28,8-7 18,-12 9-23,12-9 23,-9 6-28,9-6 20,-8 8-22,1-3-10,7-5 19,0 0-31,-8 4 14,8-4-33,0 0 10,0 0-52,-9 7-9,9-7-68,0 0-38,0 0-80,0 0-115,0 0-27,0 0-111,0 0-397</inkml:trace>
  <inkml:trace contextRef="#ctx0" brushRef="#br1" timeOffset="231019.6719">7333 9264 32,'0'0'707,"0"0"-185,-1-13-143,1 13-63,0 0-66,0 0-13,-5-2 182,-8 5-237,6 3-1,-3 3-31,0 3 17,-3 3-35,-1 1 28,1 0-42,1 1 17,2 0-43,-2 0 12,2-2-43,3-1 27,0 0-40,2-1 36,-2 11 29,5-13-55,5-2 2,2 0-30,2 0 39,4-1-35,2-5 30,5 0-46,1-2 28,4-2-38,1-2 4,1 1-87,2-1-38,-2 1-110,0-2-80,24-3-604,-29 5-172,0-1-696</inkml:trace>
  <inkml:trace contextRef="#ctx0" brushRef="#br1" timeOffset="234659.3281">8386 8446 341,'0'0'479,"5"7"-67,-5-7-125,0 0-34,8 7 2,-8-7-2,0 0 5,5 7-20,-5-7 11,0 0-41,0 0 12,0 0-49,5 7 16,-5-7-40,0 0 0,0 0-9,0 0 135,0 0-144,0 0-9,6 6-14,-6-6-7,0 0-9,0 0-9,0 0-4,0 0-8,0 0-7,0 0-10,0 0-5,0 0-8,0 0-6,0 0 4,0 0 2,0 0-28,0 0 5,0 0-1,7 6 1,-7-6 6,0 0 4,0 0-1,0 0 10,0 0 2,0 0 2,0 0 1,0 0-1,0 0 0,0 0-4,0 0 34,0 0-35,0 0-4,0 0 0,0 0-2,0 0-7,0 0 0,0 0-3,0 0 2,0 0-7,0 0-2,0 0-7,0 0 3,0 0 0,0 0-3,0 0 2,0 0-9,0 0 3,0 0-4,0 0 4,0 0-1,0 0 0,0 0 0,0 0 1,0 0-2,0 0-4,0 0 6,0 0-2,0 0 1,0 0 1,0 0 5,0 0-5,0 0 1,0 0-4,0 0 7,0 0-1,0 0-5,0 0 6,0 0-2,0 0-10,0 0 13,0 0-2,0 0-4,0 0 3,0 0-1,0 0 1,0 0-4,0 0 2,0 0 0,0 0-1,0 0 1,0 0 0,0 0-1,0 0 0,0 0 4,0 0-4,0 0 1,0 0-4,0 0 5,0 0 0,0 0 0,7-6 1,-7 6 0,0 0 1,0 0-1,0 0-1,0 0-1,0 0-1,0 0 2,0 0 0,0 0-1,0 0 0,0 0 0,0 0 0,0 0 0,0 0 0,0 0 0,0 0 0,0 0 0,0 0 0,5-8 0,-5 8 1,0 0 1,0 0-3,0 0 0,0 0 0,0 0 5,0 0-4,0 0 1,0 0-2,0 0 2,0 0-1,0 0 0,0 0-12,0 0 11,0 0 0,0 0 2,0 0-1,0 0-1,0 0 1,0 0 1,0 0-2,0 0 1,0 0 1,0 0 0,0 0-1,0 0 0,0 0-1,0 0 0,0 0 2,0 0-13,0 0 13,0 0 0,0 0 0,0 0 0,0 0-2,0 0-2,0 0 3,0 0-1,0 0 2,0 0-2,0 0 1,0 0-1,0 0 2,0 0-2,0 0 3,0 0-2,0 0-2,0 0 2,0 0 1,0 0 0,0 0 2,0 0-2,0 0 1,0 0-1,0 0-1,0 0 1,0 0-2,0 0 3,0 0-2,0 0 0,0 0 0,0 0-1,0 0 1,0 0 0,0 0-1,0 0 0,0 0-4,0 0 4,0 0-12,0 0 15,0 0-3,0 0 1,0 0 0,0 0-1,0 0 0,0 0 1,0 0-1,0 0 0,0 0-2,0 0 3,0 0 4,0 0-4,0 0 6,0 0-5,0 0 4,0 0-3,0 0-1,0 0 2,0 0-2,0 0-2,0 0 3,0 0-5,0 0-1,0 0 4,0 0-1,0 0 1,0 0 1,0 0 1,0 0-2,0 0 3,8-4-1,-8 4-1,0 0 0,0 0-1,0 0 1,0 0-1,0 0 0,0 0 1,0 0-1,0 0 0,0 0 0,0 0 2,0 0 0,0 0-2,0 0 1,0 0-1,0 0 1,0 0 0,0 0-1,0 0 1,0 0-2,0 0 1,0 0 1,0 0 0,0 0-1,0 0 1,0 0 0,0 0 0,0 0 0,0 0 2,0 0-3,0 0 3,0 0-3,0 0-2,0 0 4,0 0-2,0 0 0,0 0-1,0 0-1,0 0 1,0 0 0,0 0 0,0 0 1,0 0 0,0 0 6,0 0 1,0 0-5,0 0 1,0 0 0,0 0 0,0 0-1,0 0 1,0 0-2,0 0-1,0 0 1,0 0 0,0 0 0,0 0 3,0 0 0,0 0 7,0 0-5,0 0 1,0 0-1,0 0 1,0 0-1,0 0-1,0 0 1,0 0-1,0 0-2,0 0 0,0 0-1,0 0-1,0 0-1,0 0 5,0 0-9,0 0 4,0 0 0,0 0 0,0 0-2,0 0 0,0 0-1,0 0 1,0 0 0,0 0 1,0 0 0,0 0-1,0 0 0,0 0 0,0 0 2,0 0-5,0 0 2,0 0-6,0 0-18,0 0-17,0 0-20,0 0-29,0 0-47,0 0-61,0 0-71,0 0-66,0 0-42,0 0-56,0 0-59,0 0-4,0 0-2305</inkml:trace>
  <inkml:trace contextRef="#ctx0" brushRef="#br1" timeOffset="235619.6909">8716 8056 127,'0'0'162,"0"0"-25,0 0-39,0 0-1,0 0-32,6-9-1,-6 9-20,0 0-3,0 0-17,0 0 2,0 0-21,3-8 7,-3 8-35,0 0 10,0 0-18,0 0 10,0 0-11,0 0 21,0 0-16,0 0 15,0 0-7,0 0 19,0 0-20,0 0 0,0 0-38,0 0-19,-3 3-217</inkml:trace>
  <inkml:trace contextRef="#ctx0" brushRef="#br1" timeOffset="238089.4187">8298 8347 700,'0'0'567,"0"0"-119,0 0-70,7 7-48,-7-7 259,0 0-310,0 0 2,0 0-72,6 7 9,-6-7-76,0 0 10,0 0-70,0 0 12,0 0-43,0 0 37,0 0-31,0 0 32,7 7-24,-7-7 25,0 0 45,0 0-81,0 0 24,0 0-19,0 0 25,0 0-19,0 0 18,0 0-22,0 0 12,0 0-22,0 0 8,0 0-17,0 0 8,0 0-15,0 0 6,0 0 16,0 0-42,0 0 10,0 0-17,0 0 12,0 0-19,0 0 13,0 0-15,0 0 11,0 0-12,0 0 12,0 0-17,0 0 19,0 0-6,0 0 14,0 0 29,0 0-23,0 0 7,0 0-2,0 0 7,0 0-12,0 0 10,0 0-12,0 0 5,0 0-9,0 0 4,0 0-10,0 0 5,0 0-12,0 0 9,0 0 4,0 0-12,0 0 4,0 0-8,0 0 8,0 0-5,0 0 5,0 0-4,0 0 6,0 0-3,0 0 1,0 0-6,0 0 4,0 0-5,0 0 7,0 0-3,0 0-12,0 0 10,0 0-4,0 0 2,0 0-4,0 0 7,0 0-8,0 0 5,0 0-3,0 0 3,0 0-3,0 0 2,0 0-3,0 0 4,0 0 2,0 0-7,0 0 4,0 0-5,0 0 6,0 0-4,0 0-4,0 0 6,0 0-6,0 0 3,0 0-1,0 0 1,0 0-3,0 0 1,0 0 4,0 0-6,0 0 5,0 0 2,0 0-2,0 0 1,0 0 4,0 0-3,0 0 2,0 0-6,0 0 8,0 0-7,0 0 3,0 0-5,0 0 5,0 0-3,0 0-1,0 0 2,0 0-4,0 0 8,0 0-4,0 0 4,0 0-8,0 0 6,0 0-3,0 0 1,0 0-1,0 0 2,0 0-1,0 0 2,0 0 0,0 0-2,0 0 0,0 0 0,0 0-1,0 0 1,0 0-1,0 0-1,0 0 5,0 0-4,0 0 0,0 0 0,0 0 1,0 0 0,0 0 0,0 0-1,0 0 1,0 0 0,0 0-1,0 0-1,0 0 2,0 0-1,0 0 2,0 0-4,0 0 2,0 0 0,0 0 0,0 0 0,0 0 1,0 0-5,0 0 5,0 0 3,0 0-3,0 0 2,0 0 1,0 0-2,0 0-2,0 0-12,0 0 13,0 0 0,0 0-1,0 0 1,0 0-3,0 0 3,0 0-2,0 0 7,0 0-8,0 0-1,0 0 3,0 0 0,0 0-1,0 0-3,0 0 7,0 0-3,0 0 0,0 0 0,0 0-1,0 0-3,0 0 4,0 0 2,0 0-3,0 0 5,0 0-6,0 0 2,0 0 2,0 0-2,0 0 0,0 0-1,0 0 0,0 0 1,0 0-2,0 0-2,0 0 9,0 0-5,0 0-2,0 0 0,0 0 3,0 0 0,0 0-2,0 0 2,0 0-2,0 0 1,0 0 1,0 0-2,0 0 2,0 0-1,0 0 1,0 0 1,0 0-1,0 0 2,0 0-3,0 0 11,0 0-11,0 0 2,0 0 0,0 0-4,0 0 4,0 0 1,0 0 0,0 0-6,0 0 3,0 0 0,0 0 0,0 0 0,0 0-2,0 0-6,0 0 11,0 0-3,0 0 0,0 0-1,0 0 1,0 0 1,0 0-1,0 0 1,0 0-1,0 0 0,0 0 2,0 0-4,0 0 3,0 0-1,0 0 0,0 0 0,0 0 2,0 0-2,0 0 0,0 0 0,0 0 1,0 0-2,0 0 2,0 0 0,0 0 0,0 0 0,0 0 1,0 0 0,0 0 3,0 0 0,0 0 8,0 0-9,0 0 2,0 0-4,0 0 4,0 0-7,0 0 6,0 0-1,0 0 0,0 0-2,0 0 1,0 0-1,0 0 1,0 0 1,0 0 0,0 0 3,0 0-5,0 0-3,0 0 0,0 0 7,0 0-1,0 0-1,0 0-4,0 0 0,0 0 3,0 0-1,0 0-2,0 0-3,0 0-2,0 0 4,0 0-2,0 0 2,0 0-2,0 0 0,0 0 3,0 0-1,0 0 0,0 0 0,0 0 0,10-3 0,-10 3 1,0 0 1,0 0 0,0 0-1,0 0 1,0 0 0,0 0 1,0 0-2,0 0-3,0 0 4,0 0 1,0 0-1,0 0-1,0 0-1,0 0 1,0 0 2,0 0-5,0 0 2,0 0-1,0 0 1,0 0-3,0 0 4,0 0 0,0 0 1,0 0-1,0 0 0,0 0-2,0 0 2,0 0 0,0 0 0,0 0-10,0 0 13,0 0-3,0 0 0,0 0 0,0 0 0,0 0 3,0 0-1,0 0-1,0 0-4,0 0 5,0 0 0,0 0 0,0 0 5,0 0-4,0 0 0,0 0-3,0 0-1,0 0-1,0 0 2,0 0-1,0 0 1,0 0-1,0 0 2,0 0-1,0 0 0,0 0 0,0 0 1,0 0 0,0 0 1,0 0-3,0 0 3,0 0-3,0 0 4,0 0-1,0 0-1,0 0 0,0 0 1,0 0 1,0 0 3,0 0-1,0 0 3,0 0 3,0 0 0,0 0 3,0 0 2,0 0 0,0 0 2,0 0-1,0 0 0,0 0 17,0 0-18,0 0-4,0 0 0,0 0-1,0 0-3,0 0-17,0 0 14,0 0 1,0 0-2,0 0-1,0 0 4,0 0-7,0 0 6,0 0 1,0 0 12,0 0-3,0 0-4,0 0 1,0 0-3,0 0-8,0 0 8,0 0 0,0 0 3,0 0-5,0 0 2,0 0-1,0 0-2,0 0 5,0 0 0,0 0 8,0 0-10,0 0-2,0 0 0,0 0 2,0 0-3,0 0 0,0 0-1,0 0-2,0 0 8,0 0-12,0 0 2,0 0-1,0 0-6,0 0-37,0 0-181,0 0 10,0 0-94,0 0-71,0 0-130,0 0-35,0 0-100,0 0-123,-11-1-412,11 1-788</inkml:trace>
  <inkml:trace contextRef="#ctx0" brushRef="#br1" timeOffset="238787.4487">8380 8129 399,'0'0'518,"-4"-9"-64,4 9-161,0 0-4,-4-9-115,4 9 19,0 0-101,-2-7 36,-1-7-177,3 14-54,-2-11-16,2 11-85,2-19-106,1 4-238,-1-2-58</inkml:trace>
  <inkml:trace contextRef="#ctx0" brushRef="#br1" timeOffset="239139.6516">9114 6175 333,'0'0'429,"0"0"-159,4 11-3,-4-11-117,0 0 24,1 11-85,-1-11 50,0 0-52,0 0-19,0 11-13,0-11 2,0 0-13,0 0-3,0 0-4,0 0 30,0 0 14,2 10 58,-2-10-54,0 0 53,0 0-63,0 0 49,0 0-63,0 0 58,0 0-59,0 0 54,0 0-57,0 0 50,0 0-53,0 0 52,0 0 14,0 0-104,0 0 46,0 0-60,0 0 46,0 0-58,0 0 43,0 0-74,0 0 31,0 0-85,0 0 37,0 0-104,0 0 10,0 0-118,0 0-33,-11 2-834,11-2 68</inkml:trace>
  <inkml:trace contextRef="#ctx0" brushRef="#br1" timeOffset="241374.6981">9527 5041 257,'0'0'309,"3"-9"-39,-3 9-42,0 0 20,0 0-45,-1-15 34,1 15-19,0 0 30,-3-12-28,3 12 4,0 0-28,0 0-5,-1-12-38,1 12-11,0 0-29,0 0-8,0 0-26,-3-10-8,3 10-24,0 0-8,0 0-20,0 0 0,0 0-19,0 0 4,0 0-10,0 0 10,0 0-11,0 0 14,12 5 3,-12-5-8,11 8 7,-11-8-8,15 9 5,-7-2-22,-8-7-9,16 8-30,-8-1-8,0-2-30,-1-1-7,-7-4-32,17 9 11,-17-9-20,18 8-70,-18-8 135,11 2-64,-11-2 4,10-4-20,-10 4 28,12-10-19,-5 3 4,-1-5 14,1-1 27,-1 0 28,-1-1 50,0 3 72,0-1 98,-2 2 1,3-7 109,-6 17-157,6-13-45,-6 13 13,0 0-32,0 0 10,0 0-31,0 0 18,-21 9-22,2 8 15,-9 9-61,-2 1-99,-10 11-155,0 1-397,-4-1-196</inkml:trace>
  <inkml:trace contextRef="#ctx0" brushRef="#br1" timeOffset="245199.3314">2102 2510 180,'0'0'434,"0"0"-78,-2-12-71,2 12-26,0 0-37,-1-5 240,1 5-243,-1-14-21,1 14-23,0 0-20,0 0-26,0 0-20,-3-10-20,3 10-18,0 0-15,0 0-11,0 0-17,0 0-6,0 0-4,0 0-1,-13 13 65,6 1-37,-2 3 21,-2 4 7,-3 4 13,3 1-20,-3-2 13,3 1-33,2 1 8,-1-6-32,4-1 18,1 1-18,1-4 21,2 1-15,3-2 17,1 0-24,4 1 12,5-4-21,7 0-33,9-2-116,7-1-165,13-5-192,7-4-580,3-3-689</inkml:trace>
  <inkml:trace contextRef="#ctx0" brushRef="#br1" timeOffset="246195.8068">7456 2256 375,'0'0'747,"0"0"-172,0 0-89,0 0-80,9-4-54,-9 4-43,0 0-26,0 0 192,0 0-281,9-4-19,-9 4-42,0 0-20,0 0-34,0 0-11,0 0-32,0 0 3,0 0-29,0 0-16,0 0 0,10 8 10,-10-8 11,1 15-7,-1 12 1,0-11 10,0 2 1,0 2-5,0 1 3,0 3-14,0 2 20,0-1-22,-1 0-33,1 0-56,-2 0-34,0-1-55,1 0-65,0-1-52,-1-3-42,-1 17-481,0-23-89,2-1-470</inkml:trace>
  <inkml:trace contextRef="#ctx0" brushRef="#br1" timeOffset="246559.4893">7470 2536 31,'0'0'639,"1"-10"-156,-1 10-80,0 0-50,2-13-33,-2 13-56,0 0-12,2-10-41,-2 10-14,0 0-35,0 0-21,4-12-40,-4 12-16,0 0-29,11-9 28,-11 9-49,14-6-16,-4 2 6,2 1-14,-1-3 8,3 1-11,-1-1 4,1 0-8,0 0 9,-1-1 2,1 0-1,3-4-5,-2 1 2,3-3 5,12-11 61,-17 12-20,0 0 19,-1 2 38,-2 0 11,-2 2-17,1 2-20,-3-2-10,-6 8-36,13-9-16,-13 9-9,10-5-1,-10 5-7,0 0 2,5 13 5,-5 7 8,-3-4-9,1 3 4,-1 3-35,-3 4-39,1 2-48,-1 2-47,-1-1-75,-2 1-68,-1 0-74,-3 2-114,-3 1-525,1-9-608</inkml:trace>
  <inkml:trace contextRef="#ctx0" brushRef="#br1" timeOffset="247704.2364">4893 2288 596,'0'0'494,"0"0"-121,0 0-84,0 0-70,0 0-39,-12 1-45,12-1-28,0 0-26,-2 11-5,2 0 67,0-11-74,1 18-17,-1-18 4,0 22 8,1-10-7,1 1-8,-2 0-9,1-1-6,0 1 2,-1-1-2,1 0-1,-1 0-5,2-2-5,-2-10-3,1 26 20,-1-26-14,0 15 23,0-15 29,0 12 26,0-12 24,0 0 22,0 14-13,0-14 59,0 0-12,0 0-45,0 0-19,0 0-36,0 0-8,0 0-27,-4-23 14,3 13-46,1-3-14,0-1-6,1-2-10,0 0 8,2 0-5,-2 1 2,0 0-3,2 2 4,0 1 2,-1 1-7,-1 1 3,-1 10-5,7-16-13,-4 3-75,-3 13 54,5-7 4,-5 7 12,0 0 2,11-2 9,-11 2 3,10 5 2,-10-5 12,7 7-9,-7-7 9,9 8-2,-9-8 1,9 9 2,-9-9-2,11 10-20,-11-10 12,8 7 9,-8-7 1,6 5 5,-6-5 3,0 0-2,10 4 10,-10-4-6,0 0-1,14-4-1,-6-1 0,1 0 1,-2-2 4,2-1 10,10-12 6,-9 11 0,-1-1-3,0 2-7,-1 0-6,-2 2-5,-6 6-4,13-11-5,-13 11-8,10-7 2,-10 7-1,10-3-3,-10 3-7,11 4 28,-11-4-3,17 16 10,-12-9-7,0 2-2,1 1 0,-3 0-3,2-1 2,-1-1 1,-2 4 0,1-2-25,1 1-30,-3 1-14,1-2-38,1 1-34,-1 0-27,-1-1-27,3 9-263,-4-19 215,3 13 37,-3-13 38,4 10-4,-4-10 4,0 0 26,9 4 18,-9-4 36,0 0 62,11-3 73,-11 3 53,0 0 14,10-4-3,-10 4-20,0 0 42,0 0-90,12-1 1,-12 1 10,0 0 12,6 8 4,-6-8 2,0 0-12,5 12-16,-5-12-8,2 11-6,-2-11-6,2 12-4,-2-12-5,2 15-19,-1 1-77,-1-16 5,0 14-31,0-14-32,0 11-22,0-11-7,0 0-8,0 0-82,-1 11-43,1-11-321,0 0-129</inkml:trace>
  <inkml:trace contextRef="#ctx0" brushRef="#br1" timeOffset="247924.5645">5347 2244 227,'5'-12'625,"0"0"-169,0 4-113,-5 8-77,8-11-47,-8 11-32,7-7-33,-7 7-38,0 0-15,15 2 24,-15-2-5,11 14-22,-6-6-12,1 4-15,3 0-15,-2 2-13,1 3-52,1 0-81,1 3-93,-1 1-155,0 0-505</inkml:trace>
  <inkml:trace contextRef="#ctx0" brushRef="#br1" timeOffset="249274.6518">5914 4722 706,'0'0'527,"5"9"-112,-5-9-57,0 0-34,0 0-38,4 8-4,-4-8-52,0 0 50,0 0-66,0 0 37,0 0-80,0 0 30,0 0-68,2 3 110,-2-3-131,0 0-53,5 8 22,-5-8-46,0 0 25,0 0-38,0 0 33,0 0-42,0 0 31,0 0-32,0 0 27,0 0-34,0 0 29,0 0-36,0 0 22,0 0 5,0 0-32,0 0 29,0 0-34,0 0 32,0 0-57,0 0 31,0 0 19,0 0-20,0 0 26,0 0-36,0 0 35,0 0-29,0 0 29,0 0-8,0 0-22,0 0 30,0 0-25,0 0 24,0 0-29,0 0 23,6 7-30,-6-7 6,0 0-70,0 0 4,0 0-109,0 0-10,0 0-123,0 0-31,0 0-304,8 6 289,-8-6-25,9 5-430,-9-5-360</inkml:trace>
  <inkml:trace contextRef="#ctx0" brushRef="#br1" timeOffset="249709.3084">5930 4988 9,'0'0'661,"0"0"-224,0 0-77,0 0-136,0 0-64,0 0-125,10 4-24,-10-4-74,0 0-56,29-1-580,-29 1 284</inkml:trace>
  <inkml:trace contextRef="#ctx0" brushRef="#br1" timeOffset="249949.3628">6479 5056 357,'0'0'488,"0"0"-50,10 5-59,-10-5 396,0 0-390,8 5 14,-8-5-6,0 0-71,0 0 7,0 0-66,0 0-14,0 0-51,9 4-18,-9-4-48,0 0-15,0 0-37,0 0-8,0 0-58,0 0-28,0 0-89,0 0-29,13 1-108,-13-1-81,0 0-18,0 0-66,17 2-54,-17-2-129,26-1-343,-9-1-506</inkml:trace>
  <inkml:trace contextRef="#ctx0" brushRef="#br1" timeOffset="250819.5388">9133 4780 83,'0'0'615,"0"0"-171,11 4-96,-11-4-52,0 0-12,0 0 23,0 0 17,11 5-29,-11-5 63,0 0 253,0 0-355,0 0-4,0 0-53,9 3-3,-9-3-36,0 0-1,0 0-27,0 0 0,0 0-18,0 0-4,0 0-10,0 0-9,0 0-5,0 0-9,0 0 55,0 0-77,0 0-17,0 0 11,0 0-1,10 3-1,-10-3-2,0 0 3,0 0 0,0 0-2,0 0-1,0 0-3,0 0 2,0 0 1,0 0 0,0 0 32,0 0-34,0 0-4,0 0 2,0 0-12,0 0-3,0 0 1,0 0 8,0 0-7,0 0 1,0 0 9,0 0-18,0 0 13,0 0-24,0 0 27,0 0 10,13 1-40,-13-1 27,0 0-28,0 0 26,0 0-28,0 0 28,0 0-27,0 0 22,0 0-21,0 0 21,0 0-26,0 0 19,0 0-21,0 0 19,0 0-13,0 0-8,0 0 18,0 0-20,0 0 20,0 0-20,0 0 25,0 0-21,0 0 16,0 0-26,0 0 41,0 0-25,0 0 18,0 0-17,0 0 26,0 0 8,0 0-33,0 0 23,0 0 1,0 0-2,0 0-26,0 0 21,0 0-20,0 0 18,0 0-22,0 0 19,0 0-21,0 0 23,0 0-25,0 0 22,0 0-7,0 0-15,0 0 19,0 0-14,0 0 19,0 0-24,0 0 20,0 0-29,0 0 28,0 0-20,0 0 15,0 0-46,0 0-31,0 0-89,0 0-118,0 0-563,0 0 160,-14 1-176,0-1-749,-12-1-1256</inkml:trace>
  <inkml:trace contextRef="#ctx0" brushRef="#br1" timeOffset="252469.4371">8887 4325 331,'0'0'289,"0"0"-48,0 0-29,0 0-22,7-7-19,-7 7-14,0 0-43,0 0 10,-3-9 59,3 9-102,0 0-42,-9-10 26,9 10-9,-9-8-34,9 8 39,-12-9-33,4 4 18,-1-2-32,-2 0 21,-1-1-18,-1 1 15,-4-3-29,-2-1 25,-25-11 11,18 9-38,-1 1 23,-3-1-12,-4-3 19,0 2-14,-2 1 50,1-1-33,0 0 13,-1 1-23,0 0 13,-1 2-23,0-2 13,-1 1-22,2 1 19,3 2-21,-6-3 17,6 3-17,-1 3 18,-1-4-22,1 3 15,-5-3-14,2 3 10,3 0-14,-1 0 16,-2 3-17,2-1 18,-2 0-18,-1 1 15,0 1-18,-37-2 5,36 4 11,2 1-18,1 0 18,-1 0-19,2 1 19,1-1-19,3 1 20,-6 2-7,3 0 4,0-2 1,4 2 20,-1-1-6,2 1 14,0-1-7,-28 5 40,31-6-40,-1 3-10,0-1 11,1 1-15,-2 1 4,0 0-3,-3-1 11,0 2-19,0-1 16,0 1-18,5 0 14,-2-1-14,1-1 19,1 2-15,-25 6 39,24-6-10,2-1-13,0 3 5,0-2-17,-4 4 31,-2 0 9,2 1 2,-1 0-17,-1 1 2,4 0-18,-1 1 3,2 1-9,0 0 5,-5 4-15,-23 18 16,29-19-9,-1 0-9,2-1 8,1 1-12,-4 5 13,-1-2-7,1 1 6,5-2-21,2-1 24,-1 1-14,1 0 10,1-2-8,0 3 3,0 1-4,-19 20 9,21-20-10,-2 1-2,3 1-1,0-1 1,-1 3 5,3 0 2,-1 0 0,2 1-5,1 1-1,0 1 2,2-1 5,0 3-5,1 0 8,2 1-4,-8 28-1,9-25 9,1-5-14,3 3 6,-1-1-1,2-1 1,1-2 0,1 6 4,1 0 5,0 0-44,3-2 61,-1 1-49,2 1 53,1-1-52,0-1 56,1 5-45,3 1 67,-1-3-32,2 1 74,2 0-65,0-2 59,2 0-54,2-1 50,1 1-42,3-2 19,1-3-41,3 2 29,3-1-38,2 1 31,2-5-48,46 32 37,-41-33-8,7 2-38,-4-4 6,0-3 3,2 0-35,-1-2 43,2-1 2,-1 1 5,3-2 11,0-1-15,0-1 37,2 0-17,3-1 31,0-1-29,52 7 63,-50-12-54,-2 2 4,1-2 5,1-1 10,-1 1-18,0 1 18,0-3-22,-2 0 4,0 1-21,-1 0 7,-3-1-15,2-1 10,-2 1-13,-1 1 9,40 3 11,-41-7-21,1 3 0,1-1-1,2-1-2,-2 0-1,2-1-2,1 1 0,-1-1-1,1 0-7,-9-1 15,0 1-6,-1-2 9,-1 0-5,-1 0 21,36 0 36,-37-2-44,-2-1 8,0 1-14,0-3 3,1 0-11,-2-1 5,-1-3-8,6-2 2,0-1-6,-1-2 3,-2-3-6,3 1-7,-2-1 17,-2 0-6,37-26-36,-37 19 13,0-1-1,0-1 15,-2-1-5,-1-4 1,4-8 2,-1-2-5,-1-3-10,-3-2-6,0-2-7,0-1 3,-3-6-8,0-1 14,-3 0-7,15-65-26,-22 59 35,-5-1-6,-3-2-9,-5 11 16,-3-1 11,-2 1-8,-4 0 2,-7-5-24,-5 3-54,-5 3-5,-5 5-91,-5 2-20,-7 3-97,-7 5-66,-63-27-769,50 39 67,-7 2-691</inkml:trace>
  <inkml:trace contextRef="#ctx0" brushRef="#br1" timeOffset="253604.2171">6992 4363 69,'0'0'416,"0"0"-62,0 0-47,-10 4 7,10-4-45,0 0-9,0 0-50,0 0-4,0 0-52,0 0-10,0 0-43,0 0-9,0 0-35,0 0 0,0 0-25,0 0 5,0 0-4,11-2-30,-11 2 13,13 5-15,-13-5 14,12 6-22,-4 1 17,1-2-20,-2 1 15,1 2-16,-2 0 21,2-1-18,-2 1 18,1-1-16,-2-1 15,5 6-9,-10-12-11,7 11 20,-7-11-15,5 8 20,-5-8-2,6 6 7,-6-6-8,0 0 48,5 8 16,-5-8 44,0 0 20,0 0-10,0 0-21,0 0-29,0 0 70,0 0-74,4-10-17,-4 10-13,2-12-16,-2 12-9,4-13-1,-4 13-6,3-14-6,-3 14 0,6-12-7,-6 12-8,7-10 2,-7 10-2,9-7 3,2 2-17,-11 5 0,12-2-5,-12 2-6,14 2 1,-14-2-21,12 6 8,-12-6-10,13 8 18,-13-8-13,10 8 26,-10-8-7,9 8 17,-9-8-10,6 7 20,2-1-13,-8-6 9,0 0 17,5 7-8,-5-7 12,0 0-3,0 0 19,6 7 14,-6-7 19,0 0 11,0 0-5,0 0-8,0 0-12,0 0-10,0 0 7,7-7-24,-7 7-17,3-12-3,-3 12-9,8-14 2,-8 14 9,6-13-7,-6 13-1,5-9-5,-5 9-1,5-10-7,-5 10 5,0 0-8,8-8 6,-8 8-4,0 0-8,14-1 7,-14 1-23,6 5 16,-6-5-7,7 7 18,-7-7-10,7 11 0,-7-11-27,6 11 12,-6-11-31,4 11 5,-4-11-23,5 10 8,-5-10-31,5 12-100,-5-12 132,0 0 3,7 8 39,-7-8-11,0 0 14,0 0-46,14 0 19,-14 0-17,10-7 40,-4 2-16,-6 5 57,15-12 1,-15 12 48,12-10-3,-1 3 60,-11 7-65,8-6-31,-8 6 9,0 0-22,10-5 38,-10 5-15,0 0 11,10 4-22,-10-4 14,5 7-20,-5-7 17,4 12-16,-4-12 15,4 12-17,-3 1 19,-1-13-13,0 14-28,0-14-7,-1 12-27,1-12 13,0 0-30,-3 15 3,3-15-93,0 0-53,0 0-64,0 0-46,0 0-266,0 0-103</inkml:trace>
  <inkml:trace contextRef="#ctx0" brushRef="#br1" timeOffset="253944.5228">7590 4204 47,'0'0'479,"11"-9"-76,-11 9-100,8-7-40,-8 7-62,0 0-5,9-5-31,-9 5 12,0 0-52,0 0-10,9 5-47,-9-5 6,5 9-14,-5-9 40,6 29 119,-4-17-132,-1 0 0,0 0-33,2-2 3,-2 2-19,1-1 9,2 0-18,-4-11 15,5 19-20,-5-19 14,6 17-19,-6-17 15,7 12-17,-7-12 16,11 12 28,-11-12-43,0 0 1,12 1-32,-12-1 7,7-6-13,-7 6 14,0 0-14,3-13 14,-3 13-14,0 0 18,-10-9-10,10 9 11,-13 0-11,4 3 14,-16 10-4,11-3-7,3-1 15,-1 2-13,2 1 11,3-1-12,0 2 20,3 2-9,3-3 22,2 0-18,3-2 18,3 3-18,2-1-1,2-2-36,0-1-48,18 6-308,-14-10 25,-1-1-137,-1 0-243,-13-4-248</inkml:trace>
  <inkml:trace contextRef="#ctx0" brushRef="#br1" timeOffset="254629.6568">6874 4678 298,'0'0'406,"-7"8"-83,7-8-42,6 8-29,-6-8-3,20 9-1,-4-4 7,34 4 228,-17-4-295,5-1 36,1-1-102,8-1 85,5-1-24,0-1 47,2-1-59,-2-3 22,2-1-81,-1 0 35,-1-3-56,-4-1 22,0 0-38,-3-3 32,36-17 53,-45 11-98,-3-1-7,-2-4-11,-3-2-10,-5-2-13,-2-4-7,-5-1-2,-4-4-10,-5-3-7,-4 2-23,-6-8-9,-6-1-3,-2-1-51,-10-9 67,-33-51-21,18 55 24,-2 6-2,-5 6-6,-5 3 14,-1 7-13,-4 4-4,4 12-9,0 5 10,-5 6-3,1 8 6,-1 5 5,-7 7-2,2 6 3,2 6-4,-48 45-3,58-33 16,7 2-5,4 1 4,6-1 2,7-2-4,8-4 1,1 1 10,5-2-6,4-5 3,5-3 4,1-2 1,4-3 3,3 4-2,3-2 8,18 18 27,-13-23-35,4-4 65,-2-3-22,0-4 43,4 1-30,-2-4 26,2-1-34,-2-1 29,-2-2-36,1-1 28,-3 1-27,-1-1 22,-2-1-26,-13 0 30,34-1 56,-34 1-70,18 0-11,-18 0-7,16-2-7,-16 2-3,12-1-7,-12 1-1,0 0-2,15-1-1,-15 1-6,0 0-2,0 0 0,15 0 1,-15 0-6,0 0-7,0 0 9,13-1 1,-13 1-1,0 0 1,0 0-2,0 0 0,0 0 2,0 0-2,0 0 0,0 0 2,0 0-24,12-1 26,-12 1 1,0 0-1,0 0-3,0 0-3,0 0-2,0 0-33,0 0 11,0 0-27,0 0-28,0 0-30,0 0-57,0 0-81,0 0-77,0 0-111,0 0-72,-16 0-128,16 0-340</inkml:trace>
  <inkml:trace contextRef="#ctx0" brushRef="#br1" timeOffset="261604.4676">16322 8618 76,'9'-12'719,"-9"12"-487,0 0-38,5-9-36,-5 9-21,0 0-13,0 0-6,5-11-2,-5 11-12,0 0-6,4-9-3,-4 9-7,0 0-10,0 0-3,0 0 6,1-3 111,-1 3-82,5-9 7,-5 9-4,0 0-5,0 0-9,0 0 3,0 0 0,0 0-6,0 0 2,0 0 0,0 0-1,0 0 8,0 0-33,0 0 31,0 0 104,1-10-121,-1 10 38,0 0-26,0 0 19,0 0-20,0 0 17,0 0-29,0 0 12,0 0-30,0 0 10,0 0-33,0 0 17,0 0-35,0 0 14,0 0-28,0 0 9,0 0-12,0 0 10,0 0-28,0 0 15,0 0-24,0 0 20,0 0-17,-3 11 26,3-11 8,-4 23 22,1-8-7,0 3-3,1 5 3,-4 24 70,2-24-57,1 2 0,-1 2-10,2-2-1,-3 0-3,1 1-13,2 0 4,-4-1-14,3 0 9,-2-1-18,-3-1-9,4 1-50,-2-4-41,2 2-63,-5 11-323,7-18 175,-3-4-5,2-1-34,3-10-41,-1 13-27,1-13-54,0 0-456,0 0-501</inkml:trace>
  <inkml:trace contextRef="#ctx0" brushRef="#br1" timeOffset="262079.7978">16333 8758 571,'0'0'386,"-1"-15"-40,1 15-41,-3-16-17,3 16 30,-1-17-87,0 7-22,1 10-6,-2-17-1,2 17-8,2-16-19,0-2 134,-2 18-197,5-17-28,-1 7-14,4 1-15,2-1-4,-1 0-39,1 3 19,1-2-28,-1 6 19,-1-2-27,1 1 16,-10 4-1,17-4-3,-17 4 0,19 6 8,-13 1-6,-6-7 4,7 15 5,-7-15 9,0 20 4,-2-9 19,-2 1-10,1 2 13,-3-1-4,1-1-11,0-1-6,-1 0-7,2-1-4,0 0-4,-3 8 3,3-10-15,4-8-3,-4 17-1,4-17 5,0 16 1,0-16-3,4 18 4,1-9-5,3 3-1,-1-2 0,2 2 1,0-2-3,1 3-3,0-3 10,-1 1-8,0 2 3,0-2-1,-2 1 4,-2 0-1,1 0 16,-3-2 20,-1 2 28,-2-12-4,0 20 17,-3-9 17,-1 0 5,-2-1-12,-3 1 14,-1-1-17,-15 7 62,11-10-86,-1-3-25,1 1 4,-3-1-23,3 1-20,2-2-71,-2 0-44,2-2-105,12-1-89,-21-1-170,21 1-122,-15-11-663,15 11-873</inkml:trace>
  <inkml:trace contextRef="#ctx0" brushRef="#br1" timeOffset="262724.1886">16692 8834 202,'11'-3'805,"-11"3"-129,0 0-145,10-5-6,-10 5-75,0 0-20,3-2 347,-3 2-467,9-7-50,-9 7-50,0 0-40,0 0-35,0 0-27,0 0-21,8-6-16,-8 6-18,0 0-5,0 0-13,0 0-8,0 0-6,0 0-4,0 0-5,10-3-5,-10 3 1,0 0-1,0 0-3,0 0 2,0 0-1,0 0-1,0 0 1,0 0 1,0 0-3,0 0 4,0 0 0,0 0 0,0 0-1,0 0 11,0 0-12,0 0 0,0 0-1,0 0-3,0 0-2,0 0-1,0 0 1,0 0-2,0 0-4,0 0 5,0 0 1,0 0-2,0 0 3,0 0 0,0 0 5,0 0-1,0 0 4,0 0 5,0 0 15,0 0 13,0 0 5,0 0 0,0 0 13,0 0-13,0 0 3,0 0-14,0 0 1,0 0-12,0 0-6,-4-11 10,4 11-21,0 0 0,0 0-9,0 0 4,-11-3-9,11 3-1,0 0 3,-18 3 5,18-3-6,-15 6 2,6-2-1,9-4 6,-18 7-9,11-3 8,-7 4-9,14-8 7,-10 7-3,10-7 0,-9 5-1,9-5 0,-7 5 3,7-5-3,0 0 6,0 0 1,0 0 4,0 0 5,0 0-3,6 10 7,-6-10-6,0 0 6,11-3-3,-11 3 28,8-5 9,-8 5 0,8-6-9,-8 6-4,7-8 9,-7 8-2,4-10 2,-4 10-14,0 0 0,1-12-23,-1 12 4,0 0-11,-4-12-22,4 12-23,0 0-47,-8-5-63,8 5-34,0 0-47,-13 1-51,13-1-53,0 0 3,-11 6-77,11-6 24,0 0-109,0 0 22,3 12-35,-3-12-417</inkml:trace>
  <inkml:trace contextRef="#ctx0" brushRef="#br1" timeOffset="263484.5631">16715 8843 152,'0'0'426,"0"0"-141,0 0 24,0 0-105,0 0 62,0 0-81,0 0 51,0 0-71,-5-9 158,5 9-159,0 0-70,0 0 42,0 0-69,0 0 47,0 0-69,0 0 51,0 0-65,0 0 52,0 0-57,-7 6 69,7-6-51,0 0 50,-5 13-63,5-13 50,-4 8-68,4-8 56,0 0-58,-2 11 54,2-11-58,0 0 69,0 0-32,3 10 56,-3-10-58,0 0 57,11 4-74,-11-4 3,14-2 5,-14 2 7,23-9 80,-15 3-71,-1 0-7,1 0 5,-3-1-1,1 0 2,-6 7 15,7-12 6,-7 12-1,3-13-13,-3 13-7,0 0-9,-1-14-2,1 14-15,-8-7-5,-3 3 5,11 4-19,-13-3-28,13 3-58,-11 2-51,11-2-4,-13 2-102,13-2-4,-10 8-150,10-8-18,-5 9-64,5-9-479,0 0-542</inkml:trace>
  <inkml:trace contextRef="#ctx0" brushRef="#br1" timeOffset="263829.2128">17062 8768 175,'14'-7'528,"-5"-1"-81,0 1-34,-2 0 29,1 2-81,-8 5-29,10-12-2,-10 12 4,7-12-23,-7 12-77,2-3 133,2-7-222,-4 10-60,0 0 33,-13 2-23,3 3 23,-3 1 2,0 4-4,-2 1-14,1 2-21,-1-1-16,2 0-12,2 2-8,1-2-4,2 0-5,-4 13 13,7-12-41,2-1 10,4-2-7,3 0 18,4 2-16,1-2 14,3-1-6,5 2-4,-1 0-7,4-2-2,1 0 2,0 0-4,-2 0 2,1 0 2,15 7 20,-23-9-9,2-1 9,-5 1 47,-9-7 32,10 9 25,-10-9-17,-5 14-25,-3-8-18,-4 4-11,-7-3-35,-4 2-72,0-2-73,0 2-114,1-4-107,-2 3-178,1-3-186,1-3-748,2-1-1065</inkml:trace>
  <inkml:trace contextRef="#ctx0" brushRef="#br1" timeOffset="264329.5838">17816 8657 517,'8'-8'585,"-2"0"-91,1-1-63,-1 2-39,-6 7-13,8-12-31,-8 12 1,9-15 179,-9 15-361,0 0 7,0 0 10,-3 10 72,-9 7 16,-7 12-6,-4 7-31,-3 10-26,-3 5 10,-1 5-16,4 0-15,1 0-38,5-1-68,7-9 25,-5 42 66,16-51-104,3-3-7,8-2-6,5 0-8,8-4-13,9-5-55,4-5-91,4-4-91,3-2-121,1-4-155,-6-5-204,-3 0-132,-6-6-631,-2 0-1057</inkml:trace>
  <inkml:trace contextRef="#ctx0" brushRef="#br1" timeOffset="266974.185">5452 2862 382,'0'0'394,"0"0"-42,0 0-37,0 0-27,0 0-16,0 0 212,0 0-275,0 0-20,0 0-18,0 0-13,-13 2-7,13-2-18,0 0-28,0 0-11,-9 7-26,9-7-3,-7 7-11,7-7-3,-10 10-5,10-10-6,-8 10-13,8-10 1,-6 12-15,6-12 8,-5 11-13,5-11 6,-3 10-7,3-10 11,-1 12-7,1-12 5,0 0-2,5 12 8,-5-12-8,0 0 8,10 8-3,-10-8 18,15-3-27,-15 3 5,9-6 10,-9 6 7,7-8 2,-7 8-2,5-9 2,-5 9 7,0 0 3,1-15 9,-1 15-6,-3-9-6,3 9-20,-5-8 5,-2 3 3,7 5-29,-13 0 19,13 0-19,-14 3 8,14-3-9,-15 10-1,7-6-3,2 3 3,0-1-8,0 2 8,0-1 5,6-7 0,-5 14-1,5-14 4,0 18 10,0-18-7,7 9 8,-7-9-5,15 3 3,-4-4-2,3-1-1,1-3-2,3 1 4,-3-3-2,3-3-15,-3 0 23,0 0-23,-3-3 15,-1 0-11,3-13 17,-10 13 23,-2 1-19,1 1 23,-4 0-25,1 11 18,-4-18-21,-1 10 9,-3 3-21,-2 1 15,0 2-20,-3 2 10,-1 1-14,0 3 14,-2 0-18,-13 8 4,16-3 8,2-1-16,-1-1 13,5 0-1,0 0 2,1 1-14,6-8 6,-6 12 0,6-12 1,0 0 13,2 15 0,-2-15 2,12 7 0,-12-7 1,16 0-2,-3-2 3,-3-1-16,0 0 19,0-2-19,-2 1 14,-1-3-41,0-1 16,-1-1-10,-2 1 15,-4 8-11,4-14-1,-4 14-23,0-14-67,0 14-49,-8-8-310,8 8 169,0 0-48,-11 5-96,11-5-91,-4 12-323,4-12-410</inkml:trace>
  <inkml:trace contextRef="#ctx0" brushRef="#br1" timeOffset="267974.3854">7669 2945 312,'0'0'492,"0"0"-123,0 0-28,0 0-22,0 0-24,0 0 4,-8-7-39,8 7-15,0 0-53,0 0-25,0 0-44,-14 1-16,14-1-8,-9 7-3,9-7-26,-11 9-6,6-1-21,0-1 8,1 3-13,0-2 0,0 1-9,1 0-6,-1 8 11,4-17-5,-1 15 1,1-15 8,0 12-3,0-12-4,2 13 11,-2-13 2,9 7-2,-9-7-6,14 0-1,-4-3-4,1 2-5,0-4-1,2-3-1,9-10 17,-12 8-21,-1-1 22,-1 0 6,-2 0 10,0 0 6,-2 2 15,-4 9 9,5-17-15,-5 17-15,-3-14-35,3 14 13,-11-7-9,11 7-1,-16 0-11,-10 4-1,16-1-13,-4 2 1,4 0-4,3 2 10,-2-2-4,1 3 1,8-8-2,-10 10 11,10-10-11,-5 10 3,5-10-23,0 0 36,8 10-31,-8-10 30,25-4 13,-15-1-17,0 2 3,1-4-7,0 0-1,-4 0 0,1-1-10,-3-1-7,-1 1-7,-4 8-23,0-16-49,0 16-70,-8-14-57,-2 9-126,-1 2-162,-17 3-2963</inkml:trace>
  <inkml:trace contextRef="#ctx0" brushRef="#br1" timeOffset="269739.5319">18147 9317 242,'0'0'408,"0"0"-69,-3-7-11,3 7-34,0 0-17,-4-11-14,4 11-34,0 0-33,0-11-17,0 11-10,0 0-22,4-15 79,-4 15-148,5-10-15,-5 10-17,7-9-8,-7 9-8,11-5-2,-11 5-10,12-5-6,-12 5-3,13-2-6,-13 2 7,15 2 0,-6 1-2,-1 2-1,8 7 4,-10-6 40,1 2-60,0-2 57,-2 0-59,-5-6 58,9 16-61,-9-16 56,5 11-58,-5-11 56,4 10-48,-4-10 54,0 0-46,3 14 61,-3-14-46,0 0 64,-2 10-37,2-10 57,0 0-53,0 0 11,0 0-2,0 0 0,0 0-16,0 0-7,-5-8-10,5 8-6,3-16-5,-1 8-30,2-4 28,2 3 7,4-11 0,-4 9-14,0 2-4,1 0-3,0 2 0,-1 0-5,-6 7 1,13-10-3,-5 5-1,-8 5 2,12-3 1,-12 3 3,12 1 7,-12-1-7,12 7 9,-2 3-24,-5-2 22,1 0 3,-2 0 0,0 0 0,-4-8-1,6 16 1,-2-9 1,-4-7 0,3 15-3,-3-15 7,2 11-3,-2-11 4,2 11-1,-2-11-1,0 0 3,0 14 1,0-14 0,0 0 9,0 0 13,0 0 6,-4 8 2,4-8-7,0 0-8,0 0-9,0-15-34,0 15 14,7-19-28,-2 7 27,2-1-2,8-13-7,-6 15 8,-2 2 0,1 0-2,0 0-2,-1 1-1,-1 3 0,2-1 5,-8 6 6,14-6 16,-14 6-12,13-1-3,-13 1-24,15 4 30,-15-4-26,20 14 22,-20-14 16,13 14-33,-13-14 34,9 15-23,-4-8 23,-3 3 4,2-1-3,-1-1-11,-1 1-28,2 1-35,-4-10-38,4 19-50,-4-19 9,2 17-110,2-4-341,-4-13 265,4 12-4,-4-12 20,5 7-2,-5-7-69,0 0-202,16 1-89</inkml:trace>
  <inkml:trace contextRef="#ctx0" brushRef="#br1" timeOffset="269959.3516">18760 9235 365,'0'0'401,"8"-14"-67,-8 14-63,3-8-60,-3 8-38,0 0-14,0 0 18,9-5-7,-9 5 6,0 0 9,3 18 121,-3-18-184,0 14-9,0-14 29,0 18-76,0-18 36,0 21-62,-2-10 36,1 1-64,0 0 45,0-2-89,-1 2-2,0-1-104,1-1 2,-2 1-109,-1 6-327,4-17 156,-5 14-243,5-14-166</inkml:trace>
  <inkml:trace contextRef="#ctx0" brushRef="#br1" timeOffset="270209.2227">18741 9126 89,'5'-15'620,"-1"0"-148,-2 4-108,1-2-74,-1 2-57,-2 11-51,4-18-62,0 4-118,-4 14-81,6-7-59,-6 7-53,0 0-79,14-3-260,-14 3-33</inkml:trace>
  <inkml:trace contextRef="#ctx0" brushRef="#br1" timeOffset="270419.2594">19022 9019 465,'0'0'494,"12"-1"-110,-12 1-95,0 0-45,0 0-16,11 6 28,-11-6-41,1 12 51,-1-12-78,-3 20 18,1-7-66,-2 4-14,1-1-13,0 3-17,0 0-21,1-1-11,-1 1-2,2 0 41,-1 0-62,2 15 52,0-19-28,0-1-60,2-2 51,-1 0-63,-1-12 66,1 22-57,-1-22 52,2 14-46,-2-14 50,2 10-57,-2-10 44,0 0-73,0 0-1,0 0-8,-1-14-127,1 14 91,-5-17 12,-1 7 8,-1 1 11,0 0 6,-1 1 9,-1 2 7,-1-1 3,1 3 1,-3 3 7,12 1 10,-25 1 15,13 2 7,-1 4 7,1-2 0,1 2-11,4 0-1,0-1 4,1 2 64,6-8-42,-4 15 15,4-15-1,7 14-10,1-9-9,1 1-9,4-2-15,1 1-35,0-1-13,0-2-130,15 1-328,-14-5 148,3 1-83,-5 0-498,4-3-495</inkml:trace>
  <inkml:trace contextRef="#ctx0" brushRef="#br1" timeOffset="270689.3394">19243 9271 312,'0'0'670,"0"0"-122,0 0-63,0 0-22,0 0-29,0 0-52,0 0 9,0 0-64,0 0-14,0 0-87,0 0-27,13-3-52,6 1 99,-6 0-141,3 1-39,3-1 5,-1 0-32,2 0 14,-2 1-38,1-1-29,-2 1-64,-1 0-18,-3 0-82,0-1-18,-13 2-16,23 0 4,-23 0 8,19-2-298,-19 2 181,0 0-19,0 0-12,0 0-11,0 0-78,-4-12-197,4 12-146</inkml:trace>
  <inkml:trace contextRef="#ctx0" brushRef="#br1" timeOffset="270979.6088">19380 9105 112,'-8'-11'435,"8"11"-2,-3-9-99,3 9 37,0 0-72,-7-12 29,7 12-94,-5-9 207,5 9-226,0 0-79,0 0 34,-4-8-75,4 8 50,0 0-39,0 0 58,0 0-47,0 0 1,-7 9 33,7-9-15,-3 15-21,2-5 9,1-10-22,-4 38 99,3-21-109,1 1-25,-3 1 8,2 2-11,1-2-14,-1 3-12,1-2-6,0 0-2,0 1-6,0-2-4,0-1-4,1 0-3,-1-3-3,1 2-4,1 9-66,-2-13-7,1-4-27,-1-9-31,0 17-31,0-17 31,0 15-80,0-15 30,0 12-129,0-12-121,0 0-126,0 0-488,0 0-653</inkml:trace>
  <inkml:trace contextRef="#ctx0" brushRef="#br1" timeOffset="271334.3588">19725 9051 1247,'0'0'469,"10"-12"-92,-10 12 29,9-8-87,-9 8 35,8-7-91,-8 7 10,6-6-104,-6 6 15,0 0-83,8-7 21,-8 7-71,0 0 38,0 0-48,0 0 81,5 13-33,-5-13 26,-1 18 20,-1-6-14,0 3-13,1 2-18,-3 1 8,1 4-29,-1-3 6,2 4-27,-2-2 8,-1 0-13,3-3-7,-1 1-5,-1 15 16,3-20-27,0 1-3,-2-3-2,2 0-3,1-12 1,-1 19-1,1-19 2,-2 16 1,2-16 0,-2 13-8,2-13-17,-3 11-20,3-11-30,0 0-44,-2 6-388,-5 0 166,7-6-113,0 0-33,-8-4-67,8 4-527,0 0-683</inkml:trace>
  <inkml:trace contextRef="#ctx0" brushRef="#br1" timeOffset="271839.3073">20539 9392 193,'9'-7'777,"-9"7"-132,0 0-161,6-6-84,-6 6-66,0 0-38,0 0-8,9-4-10,-9 4-2,0 0-29,0 0-21,9 8-6,-9-8 3,-2 16 7,-1-6-20,-6 2-39,-3 5-28,-5 2-25,-8 3-23,-1 2-32,-6-1-70,1 0-71,-3 0-87,3-2-107,-19 18-592,28-25 235,5-2-602,4-3-839</inkml:trace>
  <inkml:trace contextRef="#ctx0" brushRef="#br1" timeOffset="272514.1956">21322 9073 814,'8'-8'645,"-3"1"-22,0 0-127,-5 7-17,9-12-115,-9 12-66,10-12 130,-10 12-288,0 0-28,0 0-15,0 0 1,12 4-13,-12-4-8,4 17-6,-1-6 15,-2 4-12,2 1-35,-1 0 17,2 2-28,-3 1 12,2 1-22,-2 20 42,0-22-67,-1 3-41,-1-2-48,0-2-37,-1 0 11,0 0-72,-1 0 41,0-3-60,0-1 52,-1-1-47,0-3 41,4-9-78,-7 13 49,7-13-46,-10 4 64,10-4-17,0 0 61,-9-7-7,9 7 99,-4-13 12,4 13 54,-1-16 41,1 16 67,0-16 16,0 16 4,1-16 2,-1 16-3,3-15 4,-3 15-12,7-22 141,-7 22-154,8-15-17,-3 7-10,-5 8-20,11-14-17,-3 6-12,1 2-10,1-2-6,1 0-5,2 1-3,1-2 1,0-1 2,1 0 21,3-1 3,17-12 90,-16 11-59,-4 0 9,2-2 12,-3 4 8,-2 0 0,0 1 1,-2 1-6,-3 0-15,2 3-22,-1 0-22,-8 5-15,10-8-13,-10 8-9,0 0-5,12 5 9,-12-5 8,2 12 1,-4 0-2,1-1-12,-1 2 9,0 2-13,0 2 11,-3 0-13,2-1 9,0 4-12,-1-1 12,0 0-6,0 1-46,0-3-42,2 0-56,-3-1-42,4 1-81,-2-4-10,3 1-103,0-2 35,0-12-75,3 21 41,0-13-48,-3-8-4,12 10-49,-12-10-278,14 1-252</inkml:trace>
  <inkml:trace contextRef="#ctx0" brushRef="#br1" timeOffset="272739.5755">21779 9290 94,'10'-9'683,"-2"2"-126,-1-1-90,-7 8-70,13-10-76,-13 10-59,7-7-29,-7 7 28,0 0 21,12-2 247,-12 2-320,0 0-22,2 14-62,-2-14 10,0 17-47,0-17 10,-2 20-25,2-20-6,-1 23-15,-2-10-8,2-1-28,-2-1-37,1 1-48,-1 1-62,1-3-16,-1 0-108,-1-1 0,-1 1-146,5-10-14,-7 15-75,7-15-450,-8 4-515</inkml:trace>
  <inkml:trace contextRef="#ctx0" brushRef="#br1" timeOffset="272969.3557">21807 9174 353,'6'-14'646,"-4"2"-167,1 1-38,1 2-133,-4 9-21,4-15-113,-4 15 8,5-17-24,-5 17-166,0 0-16,0 0-128,0 0-12,0 0-57,11 5-37,-11-5-48,6 12-288,-6-12-106</inkml:trace>
  <inkml:trace contextRef="#ctx0" brushRef="#br1" timeOffset="273189.606">22031 9198 219,'15'-4'552,"-15"4"-76,12-3-39,-12 3-17,11-2-32,-11 2 251,7-5-379,-7 5-42,0 0-7,0 0 8,0 0-44,-7 6 17,-1-1-54,-2 1 13,0 3-47,0-1 3,-2 4-42,2-2 9,2 1-35,1 1 13,-2 0-11,4 1-6,1-1-5,2 2-2,0-2-12,4 3-2,-1 0-5,3 1 7,0 1 0,3 4-2,4-3 1,2 6 3,1-2-3,0 2 1,0-3 5,11 24 29,-12-28-20,-4 0-1,-2-3-3,2-1 7,-2 1 5,-2-4 12,-2-1 10,-3-9 5,6 17 11,-6-17 5,-2 15-8,2-15-6,-9 14-16,0-7-11,-15 7 15,11-10-37,-1 1-6,-3 0-35,3-4-44,1 2-39,0-1-31,0 0-40,13-2-69,-21-3-105,21 3-63,-17-8-148,12 0-59,4-4-504,1-1-739</inkml:trace>
  <inkml:trace contextRef="#ctx0" brushRef="#br1" timeOffset="273484.2276">22376 9164 626,'23'-17'542,"-2"1"-156,-4 2 40,-1 2-61,-3 3 20,-2-1-103,1 4-2,-3-1-108,-2 2 18,-7 5-28,15 0 80,-15 0-49,12 17 170,-10-5-181,0 2-30,-2-1-10,-2 6-22,0 3 32,-2 2-33,0 0-5,-1-1-22,0 2-13,-1-1-12,1-2-13,-2 1-8,2 0-9,0-4-6,-1 11 17,1-18-26,4-1 3,-2-1 20,3-10 14,1 10-17,-1-10-11,0 0-9,20-3-4,-9-2-11,1 0 9,-3 1-6,1-1 0,0 1-13,-1-1 4,5 1-25,-14 4 1,13-1 9,-13 1-7,0 0 9,11 5-40,-11-5-57,4 11-60,-4-11-44,1 15-68,-1-15 11,2 15-95,-2-15 4,1 14-102,-1-14 17,11 22-974,-2-18-90</inkml:trace>
  <inkml:trace contextRef="#ctx0" brushRef="#br1" timeOffset="273709.248">22738 9532 832,'8'7'496,"-3"0"-63,1-1 66,-4 4-93,0 1 46,-2-11-91,-2 22-29,0-7-34,-2 0-46,-2-1-57,0 3-38,-2-5-30,0 3-25,0 1-57,0-3-80,-1 1-106,3-2-103,-3-2-70,3-1-194,-1-4-670</inkml:trace>
  <inkml:trace contextRef="#ctx0" brushRef="#br1" timeOffset="273934.5357">23538 9073 1268,'10'-4'678,"-10"4"-159,15-4-128,-15 4-79,12-1-34,-12 1-24,0 0 19,13 4-14,-13-4-35,7 10 42,-7-10-11,3 18-15,-1-7-38,-1 3-4,-1 22 199,0-17-205,0 3-34,0 1-38,2 0-13,-2 0-26,0-1-8,2-1-21,-2-1-4,0-1-3,1 0-13,-1 0-49,0-2-60,0-3-51,0 0-50,0 10-353,0-24 176,0 18 26,0-18-69,0 15-14,0-15-134,0 0-101,0 0-383,0 0-643</inkml:trace>
  <inkml:trace contextRef="#ctx0" brushRef="#br1" timeOffset="274169.555">23841 9294 461,'0'0'646,"12"-11"-123,-12 11-74,5-7-77,-5 7-54,0 0 313,-9-6-293,9 6-49,-17 6 21,7-1-68,-4 2-27,3 0-43,-1 3-18,0-1-42,2 1-2,-1 2-36,2 0 0,0 0-18,1 1-4,1-1-8,-2 13-5,6-15-78,2 1-19,2 0-31,3-2-58,1 0-74,1-1-22,4-2-125,2-1-57,3-1-87,0-3-146,4-1-259,0-2-486</inkml:trace>
  <inkml:trace contextRef="#ctx0" brushRef="#br1" timeOffset="274469.6462">24208 9336 179,'0'0'985,"15"0"-616,-15 0 21,0 0 27,0 0-13,9 3-25,-9-3-39,0 0-46,0 0-37,0 0-83,8 5 4,-8-5-55,0 0 8,0 0-8,0 0 0,5 3 81,2 1-123,-7-4-13,0 0-9,16 0-28,-16 0 9,16-3-8,-6-1 2,0 1-28,0-2 21,1 0-31,0-2-2,-1-1-31,-1 2 4,1-4-20,4-5-13,-9 8 42,-5 7-12,8-14 24,-8 14-28,0 0 39,-4-11-30,4 11 27,-12-4-26,12 4 30,-18 4-27,6 0 36,-1 2-24,-3 1 42,1 4-11,-3-2 25,1 4-1,0 0-9,2 0-5,0 1-2,1 0 0,1 1-4,2-2-4,1 1-1,1-2-4,1 1 3,2 0-11,1-3-12,1 0-44,4-10-24,-4 27-161,4-27 34,3 14 3,-3-14-118,6 10-19,-6-10-94,14 6-80,-14-6-417,14 0-504</inkml:trace>
  <inkml:trace contextRef="#ctx0" brushRef="#br1" timeOffset="274814.4606">24475 9297 664,'0'0'618,"8"-7"313,-8 7-512,0 0 10,0 0-1,0 0-50,6-6-19,-6 6-79,0 0-39,0 0-62,0 0-20,0 0-44,0 0-4,0 0-22,14 4 16,-14-4-13,23 17 76,-13-10-93,5 5-26,-1 3 3,0 2-3,2 4-3,-2 2-2,-1 3-2,-2 3-4,-1-1-4,-1 2-1,-1-1-7,-7-3-2,3-1 14,-4 0 13,-7 22 95,0-27-59,-1-1 3,-2 0-5,2-3 18,0-3 11,0-1 10,-2-4 9,4 2 10,-2-3 3,8-7-16,-14 7-16,14-7-17,0 0-20,-14-3-14,14 3-17,-7-14-35,4 4-61,3-4-46,3-5-64,-1-3-103,5 0-130,0-5-119,5-2-141,-2 3-51,6-6-167,2-2-519,0 0-992</inkml:trace>
  <inkml:trace contextRef="#ctx0" brushRef="#br1" timeOffset="275069.2649">25043 9176 245,'22'-4'737,"-2"4"-83,2 2-72,31 9 538,-24 0-559,-2 4-36,3 5-84,-3 3-5,-2 4-71,-4 6 0,-3 2-76,-5 3-34,-4 3-71,-3 3-6,-6-6-34,-8 7-24,-14 7-23,-9-2-82,-67 43-372,35-50 28,-14 8-176,-7-5-197,7-17-234,-1 1-489,-8-6-1033</inkml:trace>
  <inkml:trace contextRef="#ctx0" brushRef="#br1" timeOffset="276249.5012">23750 9924 279,'0'0'527,"-11"3"-117,11-3-73,0 0-42,-10 2-27,10-2-9,0 0-15,9 7-28,3-4-22,7-1-21,8 2-17,8 0-12,2-2-5,12 1 23,4-1-11,5 0 34,3-1-30,2 0 19,68 0 81,-70 1-171,-3-2 5,-6 1-37,-12-1 11,-8 1-27,-3-1 13,-6 0-19,-3 0 23,0 0-12,-5-1 16,-15 1-32,18-3 13,-18 3-26,0 0 11,-10-7-11,-8 6-28,-6-1 20,-6 0-22,-8-1 23,-9 0-21,-6-1 22,-5 1-21,-3 1 22,-2 0-19,-12 1 23,11 1-22,3 0 24,4 0-23,6 1 19,-20 1-23,45 0-6,7-1 31,2 2-4,9 1 43,8-4-17,0 0 17,11 10-24,13-6 17,9 1-18,14 0 28,8-1 12,7 0 20,14 0 14,6-2 25,92 6 107,-89-4-82,-1-1-7,-4-1-13,-18 1-16,-5-1-20,-9 0-52,-9-1 53,-8 0-30,-6-1 45,-2 1-28,-2-1 17,-8 0-30,2-1-28,-15 1 3,24-5 27,-24 5-44,0 0-21,0 0 14,-7-9-44,7 9 13,-11-5-69,11 5-8,-12-4-53,12 4-35,-17-3-55,17 3-31,-16-2-71,16 2-43,-22 0-57,-2 2-581,12 1 419,-6-3-607,4 1-812</inkml:trace>
  <inkml:trace contextRef="#ctx0" brushRef="#br1" timeOffset="279274.3394">21559 9808 231,'0'0'329,"-10"-2"-78,10 2 22,-9-3-64,9 3 54,-12-5-79,12 5 70,-10-5-53,10 5 51,-12-6-64,12 6 45,-11-5-70,1-2 198,10 7-161,-11-6-70,11 6 46,-11-5-64,11 5 60,-12-7-71,12 7-12,-12-2-7,12 2-6,-9-4-6,9 4-6,0 0-7,-11-4-10,11 4-8,0 0 58,0 0-30,0 0-5,23 1-7,-2 1-13,5-1-3,4 1 0,7 0-6,12-1 2,4 0 8,3 3 7,4-1-1,1-1-1,-1 3 11,0-1-2,-1 2-2,-2-1-7,-4-2 3,-5 2 1,-8-2 5,-5 1 3,-6-2-12,-4 1 23,-4-3 0,-1 2 12,-2 0-1,-6-1 9,1 1-4,-13-2 9,21 1 3,-3 0 77,-18-1-111,13 0 0,-13 0-22,0 0 0,16 0-20,-16 0 10,0 0-18,12 3-11,-12-3-3,0 0 14,0 0-18,0 0 12,0 0-15,15 0 17,-15 0 5,0 0-16,0 0 17,0 0-44,0 0 32,0 0-18,0 0 9,0 0-18,0 0 11,0 0-9,0 0 8,0 0-12,0 0 8,0 0-11,0 0-4,-10-7-48,10 7 34,0 0-7,0 0 4,0 0-8,0 0 5,0 0-6,-10-3 9,10 3-6,0 0 13,0 0 6,0 0 4,0 0 2,0 0 6,0 0 4,-6-1-7,6 1 15,0 0 5,0 0-1,-11-4 1,11 4 3,0 0 0,0 0-2,0 0 3,0 0-5,0 0 5,0 0 2,0 0-1,0 0-4,0 0 3,0 0 1,0 0 0,0 0 1,0 0-1,0 0 1,0 0 1,0 0-2,-13 3 1,13-3 0,0 0 1,0 0 0,0 0 0,0 0 0,0 0 4,0 0-3,0 0 8,0 0 1,0 0 1,0 0-4,0 0 1,0 0-2,0 0-1,0 0 1,0 0 7,0 0-13,0 0 11,0 0-5,0 0 10,0 0-9,0 0 7,0 0-17,0 0 24,0 0 4,0 0-6,0 0 4,0 0-6,0 0 4,0 0-8,0 0 4,0 0-6,0 0 5,0 0-8,0 0 7,0 0-6,0 0 3,0 0 26,0 0-23,0 0 6,0 0-11,12 0 12,-12 0-1,0 0-2,0 0 2,0 0-4,0 0-2,0 0-1,0 0-2,0 0-6,0 0-1,0 0-22,0 0 44,0 0-16,0 0-6,0 0 2,0 0-4,0 0-1,0 0 4,0 0-3,0 0 3,0 0-15,0 0 14,0 0 0,0 0-6,0 0 12,0 0-7,0 0 6,0 0-5,0 0 3,0 0-4,0 0 5,0 0-3,0 0 4,0 0-4,0 0 3,0 0-6,0 0 5,0 0-13,0 0 14,0 0-8,0 0 13,0 0-3,0 0-12,0 0 10,0 0-10,0 0 11,0 0-9,0 0 11,0 0-12,0 0-9,0 0 14,0 0 3,0 0-12,0 0 23,0 0-17,0 0 19,0 0 11,0 0-26,0 0 24,0 0-25,0 0 12,0 0-18,0 0 16,0 0-21,14 0 19,-14 0-29,0 0 6,0 0-32,0 0-33,0 0-39,0 0-67,0 0-321,0 0 198,0 0-37,0 0-68,0 0-49,0 0-141,-17-3-147,5 3-341,-7-2-702</inkml:trace>
  <inkml:trace contextRef="#ctx0" brushRef="#br1" timeOffset="281074.3222">7918 2071 257,'10'-11'267,"3"0"-61,-1-1-29,2 1 2,19-17 191,-18 15-172,2 1 0,-3-2-18,1 2-24,-5 2 17,0 0 4,1-2-5,-2 3-19,-1-1-9,-2 2-2,-2 1-30,1-3-15,-5 10-25,4-15-9,-4 15-10,-4-14-8,4 14-12,-12-12 1,1 8-9,-1 1-2,-5 3-7,-3 0 1,-4 3-7,-7 2 6,-6 6-2,-4 3 4,-3 4-1,-8 6 8,-4 5 0,-54 34 48,58-26-32,2 1-11,2 3 6,5 1-6,2 1-4,6 1 6,5 1-1,4 3 5,3 0 27,8-4 10,5-1 13,4-1-5,3-5 21,6-2-11,17 39 108,0-40-104,6-3-32,4-4 17,8-3 11,15 1 0,8-7-5,7-4-24,8-6-4,6-3-29,4-8-1,4-1-12,0-7 15,0-3-2,-4-4-10,68-28 14,-88 19-11,-7-5-3,-5-4-6,-10-2 2,-5-4-15,-9-3-18,-8-5-1,-8 5-22,-6-1-12,-7 0 12,-5 2 0,-5 3 8,-6 4-3,-4 2-20,-34-23-98,20 36 10,-1 5-38,-5 4-41,4 6-53,0 2-53,3 5-92,-4 3-90,-6 4-488,6 1-597</inkml:trace>
  <inkml:trace contextRef="#ctx0" brushRef="#br1" timeOffset="281814.4707">5078 2435 5,'0'0'407,"0"0"-79,-12-2-44,12 2-24,0 0-22,0 0-9,-11-2-5,11 2-18,-10-4 124,10 4-130,0 0-8,-9-4-9,9 4 8,0 0-12,0 0-6,0 0-7,-11-3-9,11 3-6,0 0-13,0 0-1,0 0-29,0 0-6,0 0-20,-6-2 38,6 2-73,0 0-13,0 0-8,0 0-6,0 0-23,0 0-42,0 0-41,-9-4-33,9 4-50,0 0-11,0 0-30,0 0-29,0 0-37,0 0-60,9-5-64,-9 5-95,10-3-254,-10 3-260</inkml:trace>
  <inkml:trace contextRef="#ctx0" brushRef="#br1" timeOffset="282059.3346">5811 2344 465,'23'-1'969,"-3"0"-207,-3 0-149,-3-1-118,-2 1-73,1-1-97,5-2 148,-18 4-315,14-3-72,-14 3-32,10-5-56,-10 5-91,0 0-122,11-4-155,-11 4-130,9 5-128,-9-5-316,9 7-525</inkml:trace>
  <inkml:trace contextRef="#ctx0" brushRef="#br1" timeOffset="283819.7284">19567 8826 35,'10'-2'344,"-10"2"-79,0 0-41,0 0-26,0 0-12,0 0-15,0 0-50,5-2 177,-5 2-107,9-4-65,-9 4 55,0 0-77,0 0 53,0 0-63,0 0 41,0 0-66,0 0 42,5-7-60,-5 7 52,0 0-61,0 0 50,-6-10-60,0 2 68,6 8-34,-12-11-56,3 6 50,-1-2-58,-2 0 48,-5-3-61,-2 1 52,-1 1-57,-5-4 50,-3 1-54,0 1 54,-2-1-56,-1 1 51,0 0-52,-34-11 27,32 12 29,-4-1-55,3 0 57,-1 2-55,1 0 4,-2 0 8,2 0 4,-1 1 3,-1 1 4,2 1-2,-3-2 2,3 2 1,-1 2-1,1-1 0,-36-2 5,38 4-5,2 2-3,-2 0 0,1 0 1,-2 1-3,-2 0 3,0 2-2,2 0 51,-1 1-60,3 0 52,-1 2-59,2 1 50,-1 0-53,3 1 55,-27 9-26,28-8-33,3 0 56,0 2-55,3 0 58,-1-1-59,2 1 54,0 0-58,1 3 55,1-2-55,1 2 57,0 3-56,0-1 60,-2 1-57,4 2 61,-15 22-16,16-20-40,2-1 54,2 0-59,-1-2 55,2 3-58,1 0 59,2 1-36,-1 0 21,2 2 20,2-2 11,0 3-23,2 1 23,1 1-25,3-1 26,-1 0 14,3 4 1,0-2 1,4 1 18,-1-1-2,1 0 19,3-1-4,0 2-5,1-3-9,4 5 7,2-1-6,0-2-7,4-1-8,-2-1-6,3 0-6,27 22 63,-22-24-66,1-2 12,2-3-7,0 0-3,4-1 3,0-1-10,0-2 11,3 1-16,-1-4 10,2 2-14,-2-3 13,0-1 1,-4-2 7,3 0-6,34 4 53,-37-7-61,1 1-10,1-3 7,-1 0-2,-1-1 8,-4 0-4,2-2 4,0-1 1,-1 0 2,5-2-5,-2 1-4,0-3 3,-1-1-11,0 0 5,30-11 12,-30 8-35,-3-3 2,1 2-15,-3-2 10,1 0-15,-1 0 7,0-1-2,-2 2 8,1-2-7,-2-1 4,-1 0-10,-1-1 9,0 3-8,-2-5 8,20-15-2,-21 15-8,-2-2 9,0-1-14,1 1 4,-1-2-9,0-1 20,-2 2-2,2-3-3,0 1-9,-2-2 7,1 1-2,-2-3 0,1 1-4,-2 1 7,13-26-7,-16 25 2,2 1 4,-2-3-19,-2 0 18,1 0-1,-2-1 7,-4 2-9,-2 1 11,-2 0-11,-2-1 6,-5-5-6,-3 3 2,-8-4-9,-2 0-44,-5 1-39,-6 2-69,-3 2-51,-2 4-127,-6 3-108,-4 3-136,-4 5-200,-15-3-600,-4 1-984</inkml:trace>
  <inkml:trace contextRef="#ctx0" brushRef="#br1" timeOffset="285199.5674">12931 10556 334,'0'0'593,"0"0"-41,-3-9-130,3 9 14,0 0-118,0 0 18,-4-11-98,4 11 19,0 0 87,0 0-252,0 0 28,0 0-74,-4-9 37,4 9-48,0 0 82,0 0-48,-2 19 8,2-19 7,-1 19-42,-1-6 24,-1 1-38,3 0 30,-4 1-40,2 2 0,-1-2 26,1 1-37,0 0 29,0 0-35,-2-2 15,1 0-96,1-1-27,-1-1-59,1-2-52,2-10-45,-4 19-26,4-19-2,0 13 9,0-13-32,0 0-850,0 0 52</inkml:trace>
  <inkml:trace contextRef="#ctx0" brushRef="#br1" timeOffset="285469.4336">12912 10330 312,'0'-11'598,"0"11"-206,0-15-40,0 15-124,0 0 9,-2-10-106,2 10 24,0 0-84,0 0 34,0 0-69,0 0 55,0 0-30,0 0-62,0 0 51,0 0-54,0 0 54,0 0-58,4 8 65,-4-8-48,0 0 81,14-1-59,-14 1 60,9-7-50,-2 0 37,0 0-50,2-12 83,-5 9-13,-2-2-53,0 2 49,-1 0-56,-1 10-4,0-18-7,0 18-6,-2-16-7,2 16-8,-5-10-29,5 10-28,-7-5 15,7 5-88,0 0 12,-14 9-349,14-9 182,3 14-21,-3-14-103,11 17-220,-2-10-133</inkml:trace>
  <inkml:trace contextRef="#ctx0" brushRef="#br1" timeOffset="285719.6126">13475 10195 104,'10'-5'676,"-10"5"-174,17-6-120,-17 6-78,4-3 145,7 6-217,-11-3-13,-3 16 77,-1-1-57,-2 4 40,-1 8-72,-2 2-19,0 7-31,-2 3-24,1 1-17,2 2-49,-1 0 16,2 0-38,-2-1 19,-7 42 9,7-44-59,0-1 25,2-1-36,-1-6 20,-2-3-34,4 0-44,-3-4-34,3-3-30,-2-3 16,1-1-54,1-4 21,-1-1-117,-2-5-32,0 0-101,-8-10-424,5-2 21,-1-7-311</inkml:trace>
  <inkml:trace contextRef="#ctx0" brushRef="#br1" timeOffset="285989.6753">13128 10701 543,'-2'-15'681,"-1"-9"320,1 14-675,4 0-18,-2-2-93,8 2 0,-2-1-82,3-1 32,5 0-73,1-1 30,4 3-69,5-3 30,3 3-58,4-2 38,-1 2-113,3 0-8,48-7-319,-41 8 67,4 1-22,-2 2-64,3-2-396,-2 0-317</inkml:trace>
  <inkml:trace contextRef="#ctx0" brushRef="#br1" timeOffset="286219.4615">14272 10171 579,'14'-10'604,"-3"3"-146,-2 2-96,0 0-71,-9 5-71,0 0 7,0 0 30,0 0 32,-7 20-1,-2-5-6,-6 9-53,-3 8-17,-5 5 22,-2 10-8,-1 3-38,1 3-51,2-2-9,7-5-36,3-3-1,2 1-32,3 0 2,4-2-22,6 30 27,6-40-55,5 3-70,0-3-55,8-4-92,1-2-133,-1-8-65,5-4-183,3-3-650,-6-5-846</inkml:trace>
  <inkml:trace contextRef="#ctx0" brushRef="#br1" timeOffset="286444.256">14609 10372 275,'0'0'671,"0"0"-86,0-12-150,0 12-2,0 0-124,0-13 6,0 13-90,0 0 156,0 0-225,2-11-85,-2 11 32,0 0-67,0 0 49,-4 7-21,4-7 81,-4 17-54,1-5 0,-1 2-1,2 0 3,-1 1 0,-1 2-15,-1 0 11,3 20 64,-1-18-78,2-2-37,-2 3 15,3-1-30,0-1 16,0 0-24,0-1-23,0-1-45,3 0-41,-3-2-17,1 0-69,0-2-27,1 0-59,-2 0-91,0-12-58,2 19-34,-2-19-42,2 13-354,-2-13-388</inkml:trace>
  <inkml:trace contextRef="#ctx0" brushRef="#br1" timeOffset="286799.5042">14987 10472 458,'0'0'553,"10"-8"-60,-10 8-141,6-5 15,-6 5-107,0 0 28,9-6-83,-9 6 33,0 0-89,0 0 35,0 0 47,0 0-160,0 0 51,0 0-51,-12 4 65,12-4-52,-15 7 5,6 0 6,-2-2 7,1 2 1,-2 0-6,1-2-10,1 2-9,0-2-4,3 2-8,-10 3 41,10-4-66,0 0-12,7-6-3,-11 11-2,11-11-8,-10 11 0,10-11-1,-8 12 1,8-12 1,-2 13 0,2-13-21,-2 14 25,2-14-19,2 14 21,3 0 5,-5-14-28,6 15 18,1-8-19,0 1 13,-1-1-33,1 0-14,4 1-57,-2-1-33,1 1-21,1-1-79,2 0-33,-2 0-49,3-1-59,-1 0-29,16 5-589,-17-7 185,-1-2-323</inkml:trace>
  <inkml:trace contextRef="#ctx0" brushRef="#br1" timeOffset="287564.5777">15349 10579 465,'0'0'379,"3"-11"-77,-3 11-49,0 0-32,0 0-5,0 0 38,0 0-81,0 0 15,0 0-75,2-4 106,-2 4-101,0 0-61,0 0 51,4-8-51,-4 8 55,0 0-53,0 0 57,0 0-63,0 0 54,0 0-57,0 0 57,0 0-56,0 0 48,0 0-54,0 0 80,0 0-94,0 0 1,0 0-5,0 0-7,0 0 4,0 0-10,0 0-2,0 0-1,0 0 0,0 0-2,0 0 1,0 0-2,0 0 0,0 0-2,-2-12 7,2 12-4,0 0 1,0 0 3,0 0 4,0 0 6,0 0 0,-5-8 3,5 8 5,0 0-2,0 0-2,-7-6-4,7 6-3,0 0-4,-9-4-2,9 4 11,-13 1-14,13-1 1,-10 4-7,10-4-7,-13 5 3,6 2 1,-2-2 22,1 0-5,2 3 6,-2-2-37,3 0 35,-2 1-37,7-7 32,-9 14-30,1-1 21,8-13 14,-5 11-30,5-11 38,-1 11-26,1-11 46,1 14-25,-1-14 25,5 10-32,-5-10 0,10 8-3,-2-3 0,-8-5-2,16 6 23,-16-6-32,24 4 34,-24-4-9,14-2-32,-14 2 22,17-7-30,-17 7 21,13-10-30,-7 5 27,1-2-29,-7 7 27,9-16-2,-9 16-1,5-15-1,-5 15-2,4-17-4,-4 17-3,-1-17 3,1 17-4,-4-15 0,-1 8 0,5 7 1,-11-12-1,2 6 2,1 2-1,-2 2 7,10 2-8,-21-2-2,8 4-2,-1 0 6,0 5-2,-16 10-31,12-4 61,2 2-6,2 1 11,-3 4-13,5 1 23,0-2 26,2 1-25,4-1 13,-1 2-14,4-3 38,1 1-25,4-2 18,-1 1-23,3-1 12,9 14 18,-1-17-63,1-1-20,3-2-67,2-3-25,2-1-81,-1-2-45,-1-3-67,2 0-36,-1-2-48,6-4-27,-2-1-14,0-5-30,-4 1-419,5-6-418</inkml:trace>
  <inkml:trace contextRef="#ctx0" brushRef="#br1" timeOffset="287869.6219">15590 10626 407,'5'-7'653,"0"-1"-201,-5 8-43,6-10-139,-6 10 256,5-7-210,-5 7-50,0 0-15,0 0-26,0 0-23,0 0-24,0 0-6,0 0-60,1 10-12,-1-10-2,0 0 18,5 10-27,-5-10 19,9 9-33,6-1 64,-4-1-76,2 0-35,3 0 14,2 2-27,2 4 10,3 0-18,-1 3-1,1 2 19,-2 2-26,-2 0 21,-1 4-28,-3-1 25,-1 1-26,-5-3 22,4 23 33,-11-27 18,-4 2-4,0-2-8,-3 0 26,0-3 1,-1 1 22,-1-4-1,0 0 20,-2-4 4,1 0-12,8-7-9,-15 6-17,15-6-16,-16-1-13,3-11-25,5 1-93,3-2 1,3-3-88,-1-1-97,5-3-141,0-2-29,2-2-68,6-2-78,0 0-82,2 0-515,3 1-772</inkml:trace>
  <inkml:trace contextRef="#ctx0" brushRef="#br1" timeOffset="288264.6641">16570 10394 704,'16'-8'513,"-1"3"-28,-2-2-104,-2 5 31,0-3-78,-3 1 53,-8 4-72,17-6-7,-17 6-44,18-7 140,-18 7-266,10-4-13,-10 4-19,0 0-12,11-4-15,-11 4-12,0 0-13,0 0-9,0 0 5,13 3 19,-13-3 21,0 0 18,-4 15 7,4-15-1,-14 31 87,4-17-103,-3 3 2,-2 3-13,-1 0-5,-2 3-13,-5 2 7,0 4-12,1-3-7,0 1-6,3-5-11,4-1-6,-2 1-5,5-1-4,-1-2-2,-1 17 22,10-19-23,1 0-1,4-1 3,5 1-1,4 0-6,4 0 0,7 0-4,4 0 1,5 0 2,4 0-4,2-2 0,2-2-3,-7-3-4,1 0-4,27 7-10,-37-12-25,-1 2-29,-3-2-16,-4 0-27,-4-2-14,2-1-43,-12-2-29,11 7-90,-11-7-34,0 0-52,-4 7-51,4-7-88,-10 5-71,10-5-622</inkml:trace>
  <inkml:trace contextRef="#ctx0" brushRef="#br1" timeOffset="288974.5358">17576 10481 1011,'0'0'452,"0"0"-128,10-5 15,-10 5-89,0 0 22,0 0-79,0 0 35,0 0-75,0 0 29,0 0-70,0 0 42,-19 5-51,6 4 46,-2 1-56,-22 21 48,16-11-68,-1 0-2,-2 6-30,4 0 18,1-4-38,1-1 23,4 2-36,4-4 29,-1 0-33,3 0 35,3-4-30,1 0 36,3-3-14,0 0 37,7 7 24,0-14-73,3 0 29,-9-5-36,22 5 26,-8-8-32,1-2 25,4-2-21,-1-4-4,-1-1-3,5-6 13,-3-1-24,0 0 26,-3-2-13,-2 6 52,9-13 136,-14 17-105,0 1-5,-4 1-36,2 2-4,-7 7-11,9-10-9,-9 10-7,0 0 21,0 0-10,4 10 18,-4-10-17,-4 18 13,3-6-15,-2 2-5,1 18 18,2-15-16,0 1-32,0 1-31,1-1-45,2 0-21,-1-1-71,6 1-24,-3-3-59,1 1-25,3-2-20,1-5-45,4 1-50,-1-3-24,4-1-58,1-6-384,1-3-414</inkml:trace>
  <inkml:trace contextRef="#ctx0" brushRef="#br1" timeOffset="289279.4586">18197 10425 606,'-8'-16'488,"1"11"-15,7 5-100,-20-3 25,20 3-112,-23 0 30,9 2-87,2 0 33,-12 10 132,13-6-253,-2 3-12,4 1-20,-2 1-20,3 3-16,1-3-16,2 5-6,0-2-17,0 3-27,4 1 34,-1-1-8,4 1 38,-1-2-42,1 4 13,3 21 83,-2-19-10,-1 0-40,1 0 34,-2-2 7,-1 0 17,0 1-23,0 0 13,-1 2-17,0-3-11,-1-1-23,1 1-4,1-3-22,0-1 3,0 0-19,3 11 25,-2-16-43,3 2-46,1-2-36,0-2-67,2-1-30,1-3-102,2 1-51,3-2-46,-1-3-154,3-1-75,2-2-564,4-4-773</inkml:trace>
  <inkml:trace contextRef="#ctx0" brushRef="#br1" timeOffset="290079.1362">18430 10802 276,'0'0'536,"-4"-12"-72,4 12-72,-4-12-16,4 12-31,-1-10-16,1 10-3,-2-11-40,2 11 36,0-11-88,2 0 194,-2 11-255,2-10-61,-2 10-1,5-7-47,-5 7 8,0 0-39,11-7 19,-11 7-28,0 0 20,15 4-30,-15-4-1,11 9 2,-6-3 3,1 4 2,-2-1-3,1 1 18,-1 0-30,-1-1 25,1 2-27,-2 0 24,-2-11-26,3 19 26,-3-19-28,2 16 11,-2-16-8,1 13 29,-1-13-12,1 11 38,-1-11-7,0 0 71,-1 12-64,1-12-27,0 0 6,0 0-21,0 0 9,1-15-23,-1 15-4,6-17 0,-3 6-1,1 1-2,1 0 18,0-2-19,3 3 15,-3 0-20,10-8-1,-6 11 14,-1 0-13,-1 1 12,-7 5-17,15-4 16,-15 4-15,16 2 21,-16-2-19,16 7 7,-8-1 0,-2 0 2,-1 2 15,1-1-21,1 2 21,0 8-11,-7-17-9,7 13 22,-7-13-23,3 13 23,-3-13-13,3 11 15,-3-11-18,3 10 23,-3-10-16,0 0 21,4 9-19,-4-9 21,0 0-19,0 0 9,7-9-8,-7 9-15,7-14 0,-1 3 1,0 2 15,1-1-21,1-2 26,0 4-17,-1-1 15,1 2-18,-1-1 18,1 2-19,0 1 16,-8 5-11,15-8 25,-3 5 23,-12 3-25,16 1 8,-16-1-17,12 4 1,-12-4-1,15 8-3,-15-8 8,12 12-13,-12-12 9,10 12-35,-10-12-16,10 12-56,-10-12-18,9 12-77,-1-2-233,-8-10 195,10 8 6,-10-8-16,12 6-15,-12-6-1,15 0 3,-15 0 18,18-5 29,-9 1 27,4-3 19,-2 1 20,2-4 32,-2-1 27,4-1 59,9-10 128,-11 15 16,-3-3 28,-2 4 12,2 0-5,-4 1-10,2 0-15,-8 5 9,10-5 38,-10 5 34,0 0-29,15 5 9,-15-5 1,8 13-2,-4-5-20,-1 14 153,0-8-188,-2 2-32,0-1-10,-1 2-28,0-1-6,0 1-17,-1 1 1,1-2-24,-1-2-28,-2 0-59,2-1-29,0 0-39,-2-3-78,2 1-25,-3 9-326,4-20 163,-2 11-79,2-11-61,-7 8-462,7-8-598</inkml:trace>
  <inkml:trace contextRef="#ctx0" brushRef="#br1" timeOffset="290589.3461">19155 10589 762,'0'0'507,"0"0"-77,0 0-130,0 0 38,-14 1-84,14-1 33,-10 4-84,10-4 21,-8 7-89,8-7-20,-5 9-13,5-9-19,-4 8-11,4-8-12,-2 12 72,2-12-58,0 0-7,3 12-1,-3-12-4,0 0-2,12 1-2,-12-1 1,10-1 0,-10 1 15,14-9 7,-9 2-10,0 0-19,0-2-9,1-2-6,1-10 26,-6 10-22,0 0 4,-1 11-6,0-17-11,0 17-10,-2-14-19,2 14-21,-8-8-38,8 8-47,-14-2 5,14 2-87,-15 4 6,6-1-123,9-3-2,-18 21-520,13-13 322,5-8-283,-2 14-310</inkml:trace>
  <inkml:trace contextRef="#ctx0" brushRef="#br1" timeOffset="290959.3138">19323 10589 432,'0'0'608,"16"-4"-90,-16 4-165,12 0 19,-12 0-113,11 3 48,-11-3-52,9 11 49,-6-1-28,-1 17 314,-2-8-349,-1 0-31,-2 5-5,1 1-41,-1 1-4,-1-1-8,1 1-14,0-2-36,-1 3-5,1-3-26,0-2-4,1-2-24,-1-3 4,2-2-17,-2 11 36,2-15-28,1-11-11,-1 17 4,1-17-17,0 0-11,2 9-37,-2-9-7,0 0-27,4-9-2,-4 9-31,3-18 1,-3 5-17,1 1 45,-2-1-5,-2-12-17,0 14 65,1 2 3,2 9 5,-9-13 30,9 13-9,-14-4 39,14 4-20,-15 2 21,5 3-16,1 0 15,-1 2-25,0 1 23,2 2-32,0-1 16,-3 9-18,5-7-58,6-11-28,-5 15-37,5-15-39,-1 11-21,1-11-30,3 8-36,-3-8 5,10 4-83,-10-4 1,14-1 17,-3-4 8,-2-1 4,3-1 3,13-17-700,-12 7 133</inkml:trace>
  <inkml:trace contextRef="#ctx0" brushRef="#br1" timeOffset="291269.2469">19509 10611 511,'15'-23'593,"2"0"-127,14-17 404,-18 23-451,-1 3-66,-1 4-14,-2-1-33,-2 2-48,2 1-51,-3 1-49,1 2-33,-7 5-23,11-5-13,-11 5-10,0 0-1,10 5 23,-10-5 5,5 20 84,-5-20-119,1 21-17,1-11-19,0 2-5,0 3 1,0 2 23,2-1-14,2 2 12,2 2-24,-1 1 13,6 1-18,-2 2 7,2 1-16,2 0 14,18 29-1,-18-28-27,3 3 11,-2-3 18,-2 0 10,-2-3-14,0 2 8,-4-1 15,-2-5 20,1 3 5,-6-3 45,-1-1 24,-4-1-8,-1 4 7,-4-4-4,-1 0-16,-3 0-22,2-2-21,-1-1-12,0-2-14,2 0-16,-1-2-34,4-3-42,0 0-61,-1 0-71,1-1-93,0 0-76,7-6-196,-10 6-204,10-6-177,-22-5-2726</inkml:trace>
  <inkml:trace contextRef="#ctx0" brushRef="#br1" timeOffset="293244.1586">4627 2024 234,'0'0'541,"13"-2"-116,-13 2-101,0 0-40,14-3-24,-14 3-2,0 0-13,11-2 3,-11 2 10,0 0-29,9-3 3,-9 3-24,0 0-24,7-5 155,-7 5-191,0 0-15,0 0-19,0 0-16,0 0-12,0 0-15,-1-11-16,1 11-11,0 0-8,-13-2-9,13 2-6,-24-1-2,6 1-3,-9 1-2,-48 4 6,25-1-4,-7-1 17,-14 1 15,-4 1 7,-6-3-7,-3 3 30,-4-1 24,0-1 12,-2 0 1,-3 0-4,1 0-3,2-2 36,7 2-1,4-3-8,-38 2 119,67-2-148,11 0-7,7 0-17,5 0-9,5 0-2,2 0 12,1 0-32,4 0-8,1 0-8,14 0-7,-22 0-20,22 0-51,-14 0-53,14 0-39,0 0-48,0 0-49,0 0-40,13 0-52,-13 0-91,23 2-50,-8 1-60,3-3-78,1 2-106,1-2-335,-1-2-663</inkml:trace>
  <inkml:trace contextRef="#ctx0" brushRef="#br1" timeOffset="293894.609">3541 1717 271,'7'-7'341,"-7"7"-40,0 0-54,0 0 2,0 0-30,0 0 7,0 0-19,2-3 173,-2 3-218,0 0-26,7-5-18,-7 5-11,0 0-2,0 0-5,0 0-8,0 0 5,0 0-10,0 0-2,0 0-9,0 0-20,0 0-4,0 0-14,0 0 0,0 0 3,-8 5 5,8-5 18,-12 12 18,3-2 4,-3 0 1,-4 2 31,-5 3 6,-4 1-26,-7 4 5,-2-2-2,-4 1-5,-2-1 1,-3 0 11,-45 14 128,46-19-94,1 0 9,3-2 4,6-3-8,6-1 5,3-1-7,2 0-5,4-3-10,1 3-6,2-3 1,1 1-5,3-3-7,0 2-3,10-3-12,-22 6 75,22-6-109,-11 4 2,11-4-17,0 0-1,-14 4-5,14-4-9,0 0 1,0 0-12,-11 4-4,11-4 0,0 0-2,0 0 4,0 0-3,0 0 0,0 0 33,0 0-29,10 5 4,-10-5 1,0 0 0,0 0-1,15 0 1,-15 0 3,0 0-7,11 3-2,-11-3-4,0 0 1,17 0 1,-17 0-4,11 0-3,7 0 22,-18 0-22,21 0-9,-5 0 1,-1 2-6,2-2 2,0 2-2,2-1 2,2 1-2,2 2 6,4 0-7,5 2 5,4 2-1,7 2-10,4 3-9,63 19-70,-47-14 20,1 1-27,-1 0-28,-4-1-23,0-2-24,-15-1-78,-8-4-58,-6 2-72,-5-4-33,-10 4-66,-6 0-132,-9-13-987,-3 20-1249</inkml:trace>
  <inkml:trace contextRef="#ctx0" brushRef="#br1" timeOffset="296764.2375">16433 12073 241,'0'0'529,"4"9"-62,-4-9-88,0 12 60,-3-2-108,1 0 27,-3 4-84,0 1-23,1 0-31,-1 2-32,0-2-42,-1 6-30,-1-2-19,3 2 32,-1 0-23,0 3 65,-1 0-62,2-1-18,0 2 17,-3 21 19,3-23-144,-1-2-31,0 0-51,0 0 22,2-3-94,1 0 17,-2-1-54,1-2-47,2 1 11,-2-4-20,1-3-14,2-9 16,-3 20 13,3-20-18,-1 4-676,1-4 203</inkml:trace>
  <inkml:trace contextRef="#ctx0" brushRef="#br1" timeOffset="297199.6985">16341 12453 874,'0'0'496,"2"-15"-2,-2 15-442,0-24-69,3 10 202,-1-1 16,1-2 22,-1 0 42,1 0-78,-1 0 33,3 0-69,-1 0 71,1 0-68,2 1 29,5-13 66,-1 12-183,0 2 39,0 1-71,2-1 40,1 3-56,0 2 43,1-2-62,-2 4 45,0 2-59,-2 1 42,-1 0-47,-10 5 46,19-2-53,-19 2 53,12 2-47,-12-2 54,9 10-47,-9-10 69,1 11-31,-1-11 16,-5 18 1,0-9 0,0 1-21,0 0 25,0-1-32,0 1 22,0-2-35,0 2 25,0-1-7,-1 8 0,2-7-17,4-10-6,-3 15-39,3-15-22,3 17 36,2-8 6,3 3 9,1-1 0,4 0 8,2 3 0,-1-2 44,1 1-56,-1-1 51,1 2-55,12 12 18,-16-15 28,-2 0-54,-1-1 55,-1-1-49,-3 1 65,0-1-16,-4-9 68,1 20-15,-3-12 39,-2 0-25,-2 2 10,0-2-29,-3 1 11,0-3-17,-14 9 49,9-8-66,0 0-19,1-1-22,-2-1-67,3 0-21,0 0-117,3-2-42,0 0-143,9-3-51,-15 5-96,15-5-141,-11 4-301,11-4-563</inkml:trace>
  <inkml:trace contextRef="#ctx0" brushRef="#br1" timeOffset="297514.5063">16906 12452 582,'0'0'594,"18"-5"-85,-18 5-131,0 0 13,10-1-93,-10 1 41,0 0-63,0 0 42,0 0-88,0 0-35,0 0-27,0 0-36,0 0-32,0 0-9,0 0-29,0 0-6,0 0-17,0 0-6,-2 9 5,2-9-8,0 0 1,0 0-3,11 3-7,-11-3-1,0 0-3,16-3 0,-16 3-2,21-14 11,-13 9-10,-8 5 4,12-10 23,-12 10 0,8-12-4,-8 12-7,3-9-9,-3 9-5,-2-9-5,2 9-3,-8-9-9,8 9-11,-13-7 16,3 3-15,-7-1 17,17 5-21,-18 0-48,18 0-60,-17 0-63,17 0-8,-13 2-89,13-2-3,-11 5-128,11-5-9,0 0-35,0 0-443,3 9-463</inkml:trace>
  <inkml:trace contextRef="#ctx0" brushRef="#br1" timeOffset="297834.3399">17425 12279 296,'13'-9'693,"-2"3"-191,-3 0-25,-2 0-131,-6 6-6,0 0-67,3-9 56,-3 9-44,-11-3 7,11 3-48,-20 3 14,7 1-53,-2 2-19,-15 8 84,16-5-166,1 1-22,-1 4-13,4-3-12,3 3-10,-1-2-8,6 2-4,3 1-6,4-1 15,5 6-23,1-4 12,6 5-24,1 0 14,3-3-21,2 1 18,-1 0-22,2-1 17,-2 0-23,0-2 19,-6-2-39,1 0 21,-5-3 22,-3 2-11,0-2 35,-5-1 11,-2-1 11,-2-9 0,-6 18-2,0-11-10,-16 9 23,8-8-47,0-1-14,-1 0-42,0-2-46,0 0-34,1 0-90,2-2-20,1-1-138,11-2-85,-16 2-157,16-2-660,-8-7-869</inkml:trace>
  <inkml:trace contextRef="#ctx0" brushRef="#br1" timeOffset="298114.6887">18145 12133 780,'18'-10'904,"-3"4"-253,-6 3-117,-9 3-110,0 0-3,0 0-15,-2 14-27,-9-1-28,-8 4-22,-4 10-13,-1 2-26,-2 4-37,-33 53 128,38-48-234,2 3-34,5-1-17,5-1-10,3 2-7,5-7-22,4-1 4,4-1-29,4-2 16,6 2-24,2-4 2,5-1-69,2-3-79,2-3-101,23 11-603,-27-19 231,-3-4-166,1-4-705,-6-1-1085</inkml:trace>
  <inkml:trace contextRef="#ctx0" brushRef="#br1" timeOffset="299604.3958">18766 12452 82,'-14'-1'373,"14"1"-107,0 0-29,0 0-59,-11-4 13,11 4 138,0 0-210,-9-4 75,9 4-64,0 0 51,0 0-70,-9-6 56,9 6-56,0 0 52,0 0-59,-8-5 58,8 5-60,0 0 49,0 0-67,0 0 48,0 0-58,-9-4 42,9 4-64,0 0 52,0 0-65,0 0 46,0 0-62,0 0 46,0 0-56,-8-5 51,8 5-51,0 0 57,0 0-53,0 0 11,0 0 8,0 0 61,0 0-46,0 0 12,0 0-5,0 0-1,-6-8-8,6 8-8,0 0-7,0 0-6,0 0-3,0 0-6,0 0-1,0 0-2,0 0-4,0 0 0,0 0 20,0 0-19,0 0 3,0 0 5,0 0 6,0 0-3,0 0 1,0 0-5,0 0 2,0 0-1,0 0-5,0 0-2,0 0-4,0 0-3,0 0-11,0 0-81,0 0-39,0 0-71,-4-8-28,4 8-152,0 0-62,0 0-111,-13 4-460,13-4-610</inkml:trace>
  <inkml:trace contextRef="#ctx0" brushRef="#br1" timeOffset="301594.594">2118 2526 95,'0'0'201,"0"0"-45,-3-13 0,3 13 81,-2-10-140,2 10 28,0 0-28,-5-10 25,5 10-28,0 0 17,-4-9-26,4 9 24,0 0-36,0 0 25,0 0-25,-2-11 29,2 11-23,0 0 23,0 0-17,0 0 8,0 0-37,0 0 38,0-11-22,0 11 3,0 0-10,0 0 3,0 0 0,0 0-3,0 0-4,0 0 0,0 0-5,0 0-4,0 0-1,0 0 45,0-12-59,0 12 1,0 0-8,0 0-1,0 0-7,0 0-23,0 0 14,-7 10 5,2-1 7,0 3 8,-5 3 4,1 4 13,-2 7-3,-3-1 19,-9 26 33,12-28-65,0 0 14,4-2-21,-4-1 17,4-1-24,0 0 10,-1-2-20,3-2 11,0-1-20,1-1 15,0-1-16,0-3 11,4-9-15,-5 17 20,0-5 6,5-12 30,2 11 90,-2-11 8,10 7-18,0-5-15,4-2-15,1-2-8,6-2-11,5-2-15,4-2-15,0-1-7,2 1-13,-3-1-10,-1 1-18,18-4-109,-27 5-49,-5 5-104,0-1-82,-1 2-11,-13 1-128,18 4-646,-18-4-739</inkml:trace>
  <inkml:trace contextRef="#ctx0" brushRef="#br1" timeOffset="303099.5774">19033 12230 138,'0'0'506,"0"0"-114,0 0-50,0 0-41,-4-8-20,4 8 36,0 0-91,0 0 36,0 0-79,0 0 36,-2-10-74,2 10 34,0 0 55,0 0-175,0 0 35,0 0-63,0 0 29,-10 4 47,4 2 24,-3 5-15,-3 0 26,-3 5 0,-4 4-7,-4 5 8,-2 0 4,-3 4-4,2-3 3,-28 30 137,28-28-149,2-2-18,0-3-8,4-1-7,3 0-3,-2-4-5,6 0-16,0-3-19,2 1-7,2-4-10,2 2-7,2-3 0,5-11-1,-3 19 6,14-4 44,1-8-49,2 0 0,4-5-4,3 1-7,3-2-1,4-1-5,1 0-4,0-3-8,0 2-1,-1-1 3,0 0-2,-1-1-22,-6 1-24,-2-1-26,13-1-145,-18 4 63,-14 0-55,20-2-11,-20 2-106,16-1-10,-16 1-99,9 3-6,-9-3-92,0 0-78,12 8-436,-12-8-656</inkml:trace>
  <inkml:trace contextRef="#ctx0" brushRef="#br1" timeOffset="303369.312">19439 12757 808,'19'0'910,"-2"0"-228,-6 1-140,-1 1-47,-10-2-15,13 8-29,-13-8-64,-1 16-61,-8-4-63,-4 5-45,-8 0-51,-6 7-32,-3 1-104,-3 1-92,-41 37-454,35-28 96,4-5-214,2-3-722,-1 2-956</inkml:trace>
  <inkml:trace contextRef="#ctx0" brushRef="#br1" timeOffset="304444.1919">20519 9494 226,'15'-25'230,"-1"1"-66,1-6-52,1-3-85,-2-1-50,-2-2-210,-3-5 75</inkml:trace>
  <inkml:trace contextRef="#ctx0" brushRef="#br1" timeOffset="306784.1922">20071 12874 385,'-1'-17'483,"1"17"-63,-2-15-44,2 15-41,-1-21-16,1 21-40,0-20-39,1 8-38,1 0-13,0-2-63,1 3 41,0-2-81,4-1 48,-1 1-68,0 1 38,3 0-53,2 0 48,0 2-58,13-8 91,-13 10-61,3 4-46,-1 0 63,0 2-59,0 2 43,-1 1-62,0 2 45,0 2-55,0 0 48,-2 2-49,-1 3 65,-1 0-54,-1-1 46,-1 0-57,0 11 47,-4-9 1,-2-11-34,0 19 13,-2-10-10,2-9-15,-4 17 17,0-9 6,4-8 2,-5 11 8,5-11 15,-7 8 0,7-8-13,0 0-5,0 0-1,-10-3 30,10 3-54,0-14 19,2 4-35,3-3 5,3 1 21,-2-2-25,2 2 26,1-2-25,2 4 24,-1-1-40,1 0 12,1 1 29,-1 3-33,3 0 29,8 0-20,-10 6-4,0 2 24,-2 2-32,1 3 33,1 1-31,-1 1 32,-2 2-31,0 2 27,-3-1-26,3 2 27,-3-1-25,-1 0 32,-1 0-27,0 0 28,-3-1-38,2 0 11,-3-11 3,1 19 1,-1-19 2,0 14 5,0-14 2,-1 13 1,1-13 3,0 0-5,0 0-1,0 0-2,0 0 26,0 0-35,0 0 24,10-24-7,-4 12-27,3-3 31,1 1-31,1-1 30,1-2-30,0 5 29,1-4-30,1 5 31,-3 0-28,1 3 30,0-1-38,-1 5 47,-2 0-36,-9 4 28,25-3 0,-25 3-23,15 6 25,-9-1-18,-6-5 23,10 14-27,-10-14 33,8 20-34,-7-10 23,0 1-40,1 1 39,-2-12-58,0 21 3,1-10-67,-1-11 12,1 26-226,-1-26 93,3 14 55,-3-14-64,6 10 53,-6-10-8,10 3 12,-10-3 18,15-2 27,-7-3 1,1-1 11,2-3 9,1-1 13,0-3 20,1-1 41,0 1 36,2-1 40,-1 3 33,0-3 38,-3 6 3,0-1 11,-2 2 6,0 2-7,-9 5-36,15-5 103,-15 5-22,10 2 62,-10-2-48,8 10 17,-4-3-36,1 13 127,-4-6-166,-1-3-59,0 5 7,0-3-12,0 1-12,-1 2-7,-2-1-9,2 0-22,0 0-43,-2-2-54,2-1-62,0 1-58,-2-3-42,2 1 23,-3 5-413,4-16 281,-5 11-6,5-11-17,-6 5-75,6-5-256,0 0-222</inkml:trace>
  <inkml:trace contextRef="#ctx0" brushRef="#br1" timeOffset="307059.4602">20936 12661 10,'4'-22'709,"-2"5"-119,1-1-149,0 0 20,-1 3-123,1 1 1,-1 0-87,0 3 2,0 1-101,-1-1 11,-1 11-139,5-14 10,-5 14-91,7-8 4,-7 8-122,0 0 3,15-4-77,-15 4 11,19 4-37,-8-1-22,3 0-104,1-1-183,2 0-96</inkml:trace>
  <inkml:trace contextRef="#ctx0" brushRef="#br1" timeOffset="307319.3904">21356 12476 196,'14'-4'526,"-2"-1"-22,-1 2-117,-2-1 17,-9 4-109,16-2-11,-16 2-76,17 2 311,-17-2-219,6 12-34,-5-1 20,-1 2-71,-1 2-3,-1 4-49,-1 4-3,-1 2-44,0 0-2,-1-1-30,1 2-15,-2 0-11,4-3-8,-2 1-3,1 0-14,1-6-6,1 1-4,-1-3-4,2 0-3,-1-2-2,1-2-1,-1-2 3,1-10-6,0 17 7,0-17-4,-2 10-20,2-10-20,0 0-14,0 0-6,0 0-103,-3-18 40,1 6 38,0 1-41,-2-5 69,2 2-40,-3 1 63,-1-1-46,-1 3 59,-3 1-46,0 2 57,-3 3-44,0 1 53,1 4-31,-3 0 68,-15 9 8,16-3-34,3 1 4,0 3 12,2-1-1,2 0 13,1 0 12,4 1 12,2-10 6,0 15 2,0-15-8,11 15-10,-3-10-14,2 0-6,2-1-8,14 1-21,-14-4-68,1 0-68,2-2-70,-2 1-37,1-1-132,-3 1-27,2-3-98,-13 3-85,20-4-449,-20 4-625</inkml:trace>
  <inkml:trace contextRef="#ctx0" brushRef="#br1" timeOffset="307659.4658">22124 12874 238,'0'0'505,"12"-3"-162,-12 3 32,0 0-78,13-4 63,-13 4-73,12-2 297,-12 2-278,0 0-68,0 0 46,13-1-64,-13 1-11,0 0-23,0 0-8,12 0-2,-12 0 13,0 0 15,8 9 13,-8-9 8,4 11-11,-4-11-23,0 29 123,-4-15-195,-1 0-24,-3 3-14,-3 0-18,-2 0-15,-4 3-12,-1-2-69,-5 0-63,-1 0-84,-5 3-75,5-5-115,0-1-66,1-3-187,2 0-95,1-4-571,0-1-892</inkml:trace>
  <inkml:trace contextRef="#ctx0" brushRef="#br1" timeOffset="308129.1671">22787 12409 786,'8'-12'694,"-2"0"-102,-1 5-90,0-2-98,2 3-28,0-6 144,-7 12-341,8-8 30,-8 8-12,0 0 25,9 8 6,-9-8 12,6 17-44,-4-2-18,0 2-8,0 2-29,1 3-26,-2 2-20,0 0-16,1 1-15,-2 25 27,0-25-51,-2-1-22,1 2 1,-1-3-44,-1-1-40,2-1-43,-2-1-38,1-2-32,0-2-31,1-2-42,-1 0-39,1-3 13,1-11-64,1 20 36,5-8-485,-6-12 408,13 4-6,-13-4-53,19-4-242,-7-2-192</inkml:trace>
  <inkml:trace contextRef="#ctx0" brushRef="#br1" timeOffset="308399.6038">23083 12700 102,'28'-20'1032,"-15"11"-565,-3 0-49,-4 1-51,-1 0-111,-5 8 43,5-12-71,-5 12 56,-7-8-48,7 8 54,-17-4-54,5 7-13,-2-3-20,-3 4-13,2 1-9,-19 7 127,16-4-168,3 1-23,1 0-20,2 2-24,0-1-8,2 0-4,2 1-17,3 1-4,3 1-6,2-13-6,1 21-7,3-10-37,4 1-42,0-2-54,18 10-277,-9-12 75,-1 0-24,0-3-138,2 1-24,1-3-81,0 0-435,-2-3-623</inkml:trace>
  <inkml:trace contextRef="#ctx0" brushRef="#br1" timeOffset="308744.6032">23443 12703 529,'0'0'554,"0"0"-115,0 0-42,0 0-36,0 0-43,0 0-80,0 0 35,0 0-82,10 5 30,-10-5-74,0 0 35,0 0-63,4 3 99,11 0-111,-15-3-60,14 0 43,-14 0-64,16-5 50,-5 3-63,-2-2 49,2 1-62,0-2 42,-1-2-59,-1 2 48,1-6-56,-1 2 50,-1-1-54,5-12 25,-9 12 26,-1-1-44,-1 2 30,-2 9-15,0-15 55,0 15-47,-6-12 58,6 12-44,-11-8 7,11 8 12,-17-2 6,17 2 9,-23 7 33,11-2-35,-16 13 126,11-4-73,3-1-8,-1 2-4,3 0-23,-1 2 3,3 0-13,0 1-4,0-1-16,3-2 0,2 0-5,0 0-4,3-1-5,-1-1-6,2-1-4,3 9-59,1-11-29,1 1-46,-1-3-48,4 0-50,-1-1-44,3 0 8,-1-1-84,2 0 8,1-3-80,-1 2 22,0-3-8,3 0-43,-2-1-324,3-1-280</inkml:trace>
  <inkml:trace contextRef="#ctx0" brushRef="#br1" timeOffset="309099.5459">23748 12720 537,'0'0'564,"7"-13"-63,-7 13-30,4-10-85,-4 10 30,4-9-78,-4 9 19,0 0-97,5-9-12,-5 9-83,0 0 19,10-3 153,-10 3-185,10 7 10,-4-1-25,1 2 0,0 2-24,2 2 0,1 3-3,1 2-9,0 0-11,-1 4-12,0-2-19,1 1-13,-2-1 6,0 1 9,5 21 70,-10-24-71,-2-1-2,1-1-9,-2 0-8,-1-4 22,0-11 10,-1 21 14,-2-12-5,3-9 18,-6 17-13,6-17 15,-6 9-16,6-9-12,-10 5-8,10-5 44,-10-5-69,10 5-7,-3-12-10,3 12-3,3-19-7,0 5-3,4 1-29,3-4 15,-1-1-42,1 1-31,-1 1-42,2 0-37,-1 1-42,-2 1-46,9-10-361,-8 11 231,1 4-107,-1-2-1,0 2-44,0-3-61,1 2-93,-1-1-262,0 1-523</inkml:trace>
  <inkml:trace contextRef="#ctx0" brushRef="#br1" timeOffset="309349.6405">24413 12516 344,'20'-3'706,"1"1"-18,-2 4-75,2 0-10,2 5-38,-3 1 28,27 22 523,-24-12-583,-2 7-73,1 2-24,-5 2-92,-5 0-42,-3 0-47,-4 1-41,-4 5-39,-7 4-13,-4 4-80,-14 5-82,-12 1 0,-8 2 0,-11 2-197,-99 73-1059,72-63 212,-8-6-753,-5-6-1499</inkml:trace>
  <inkml:trace contextRef="#ctx0" brushRef="#br1" timeOffset="313454.3327">12837 14512 315,'0'0'493,"6"-10"-10,-6 10-58,6-8-24,-6 8-84,1-11 37,-1 11-68,4-9 41,-4 9-67,0 0 18,0-10-82,0 10-5,0 0 23,0 0-79,0 0 24,0 0 2,-5 16-1,-1-2-17,2 0-23,-1 4-20,-1 1-9,0 3-19,0 0-6,1 0-18,-1 0-3,-1 0-13,2-1 1,-8 21 6,6-26-60,-2 4-22,4-6-61,-3-2-8,3 2-84,1-4 18,-2 0-89,6-10-12,-8 10-69,8-10-38,0 0-36,0 0 52,-7-8 1,7 8 45,5-40-278,-1 18 313,-1-5-223,4-4-9</inkml:trace>
  <inkml:trace contextRef="#ctx0" brushRef="#br1" timeOffset="313709.1219">12778 14497 829,'6'-40'212,"-1"5"34,-1 4-3,1-1 35,-4 8 18,3 1-12,-4-14 183,0 20-273,0 4-24,0-1-28,-2 4-23,-1-2-21,3 12-18,-2-16-16,2 16-12,-5-13-13,5 13-5,-2-10-9,2 10-6,0 0-3,-2-10-1,2 10 16,6-6-15,-6 6 0,10-6 2,-10 6-6,17-9 7,-5 4-4,-1-1 6,0-2 0,0 1 5,0-2-6,1-2 3,-3 2-8,-3 1 18,1 0-1,1-4-43,-8 12 35,0 0-75,-4-9 41,4 9-37,0 0-42,-17 7-50,8-2-57,0 0-48,2 2-39,0 1-42,3 3-24,2-3-108,2-8-195,0 16-158</inkml:trace>
  <inkml:trace contextRef="#ctx0" brushRef="#br1" timeOffset="314114.4614">13395 14084 405,'12'-3'666,"-12"3"-170,16-5-105,-16 5-80,11 5-56,-11-5-1,3 15 18,-3-15 15,-3 27 1,-8 16 211,6-16-302,-4 4 13,3 2-38,-4 4-21,2 2-16,3-1-18,-4 1 3,4-5-40,-1 5 4,1-6-34,-1 2 8,-1-3-25,2 1 10,-4-4-47,-4 24-74,4-31 17,2-2-79,0-2 23,-1-3-19,0-2-31,0-4-32,1 0-19,7-9-48,-14 5 0,14-5-22,-13-3 25,6-3-36,-2-4-4,4-5-16,-5-21-324,3 17 422,0-2 113,4 1 110,-1 0 74,0 2 44,1 2 33,-1-1 27,2 1 32,2 3 13,-2 0 2,0 0 1,2 1-5,0 12-1,2-20-42,2 0 236,0 13-197,1-2-70,3 2 22,4-1-52,1 1 18,2-2-36,4 4 23,4-3-43,2 1 14,2 1-40,0 0 13,0 2-36,0 1 2,-3 0-71,1 0-25,-2 2-125,-1 0-19,-4 1-110,0 0-31,1 0-103,-4 2-97,-2-1-445,1 1-590</inkml:trace>
  <inkml:trace contextRef="#ctx0" brushRef="#br1" timeOffset="314524.4924">14400 14100 379,'5'-9'478,"-1"0"-94,-4 9-89,5-17-49,-5 17 1,7-14 7,-7 14-16,4-12-23,-4 12-33,4-10-18,-4 10-30,0 0-29,0 0-23,0 0-7,-8 4 14,-1 10 69,-5 5-6,-1 6-29,-6 6-27,-2 5-69,-1 8 96,-3 5-9,2 4 21,2-7-78,-8 26 24,18-40-30,4 1-48,2 6 66,2 0 15,1-5 17,4-6-53,4 3-11,1-3-126,4-2-30,2-2-96,-2-5-110,5-4-98,-1-2-143,5-2-460</inkml:trace>
  <inkml:trace contextRef="#ctx0" brushRef="#br1" timeOffset="314999.165">15045 14187 330,'0'0'534,"0"0"-120,-7-11-41,7 11-56,0 0-19,-4-10-56,4 10-12,0 0-40,-4-8-22,4 8-21,0 0-12,0 0-19,0 0-15,-5-8-17,5 8-16,0 0-14,0 0-15,0 0-7,0 0 1,-5 9 88,5-9 6,-3 17-32,0-6 32,1 0-76,-2 5 40,2-1-62,-2 1 43,0-1-62,2 1 46,-1-1-56,-1 2 49,2-2-57,-1 2 51,-2-3-56,-1 11 50,4-13 1,1-1-53,-1 0 52,-1-2-56,1 3 31,-1-4-79,3-8 13,-5 15-57,5-15 28,-4 14-72,4-14 30,-3 9-72,3-9 34,-4 10-36,4-10-376,0 0 230,2 12 3,-2-12 7,0 0-5,9 7-208,-9-7-57</inkml:trace>
  <inkml:trace contextRef="#ctx0" brushRef="#br1" timeOffset="315439.4557">15269 14322 370,'10'-4'561,"-10"4"-127,0 0-92,11-5-54,-11 5-40,0 0-39,0 0-18,0 0-8,0 0-7,0 0-6,0 0 1,-16-1-2,16 1 3,-29 6 100,18-3-172,-3 1 46,1 1-59,-3-2 44,4 2-65,0-1 36,0-1-62,3 2 36,0-1-61,-2 0 42,5 0-59,6-4 47,-12 11-52,5-5 46,3 8-16,4-14-39,-1 17 44,3-7-41,1 0 9,6 2 4,-2 0-6,2 0 3,1 1 21,0-3-94,2 2 4,-1-1-97,2 0 4,-1-2-60,-1 0-44,15 8-383,-15-12 283,3 0-39,-2-1-376,0-1-304</inkml:trace>
  <inkml:trace contextRef="#ctx0" brushRef="#br1" timeOffset="316109.6713">15502 14425 38,'0'0'545,"5"-12"-107,-5 12-57,5-10-45,-5 10-35,1-4 195,3-6-299,-4 10-31,0 0-27,0 0-23,4-10-24,-4 10-13,0 0-12,0 0 6,0 0 6,0 0 0,0 0 2,0 0 2,0 0-6,0 0 1,0 0 76,0 0-131,0 0 60,-4 7-55,4-7 62,0 0-47,0 0 60,0 0-39,0 0 52,0 0-41,0 0 36,0 0-49,0 0 22,0 0-40,0 0 21,-3 5 21,3-5-77,0 0 35,0 0-46,0 0 30,0 0-29,0 0 24,0 0-27,0 0 27,0 0-29,0 0 27,0 0-31,0 0 31,0 0-29,0 0 24,0 0-11,0 0-36,0 0 50,0 0-30,0 0 29,-5-8-34,5 8 39,0 0-24,0 0 32,0 0-27,0 0 28,0 0-36,0 0 24,0 0-36,-10-3 34,10 3-21,-7 6-30,7-6 53,0 0-36,-7 8 30,7-8-30,-6 8 8,6-8-5,0 0 32,-3 10-33,3-10 32,0 0-26,-1 10 27,1-10-24,0 0 27,8 10-1,-8-10-24,0 0 24,20-2-25,-20 2 20,18-5-24,-8 0 25,3-2-24,-2-1 25,2 1-26,-2-3 25,0 1-28,-2-1 27,0-1-22,-2 3 21,4-8-7,-11 16-17,4-14 22,-4 14-30,0 0 28,-6-12-29,6 12 25,-13-1-26,2 3 28,-2 4-23,-1 1 26,-4 4-26,4-1 24,-2 2-28,2 3 19,-12 16-28,15-14 22,1 2 3,1-2 2,3 2-3,1-3 24,0 2-25,3-2 24,2 0-34,1 0-3,2-1-71,1-2 7,1 0-100,3-1 30,-1-2-28,13 8-268,-7-13 185,-2-1-89,3-4 22,0 2 4,0-4 25,3 2-9,-3-5-12,3-2-58,-1 0-162,1-3-52</inkml:trace>
  <inkml:trace contextRef="#ctx0" brushRef="#br1" timeOffset="316439.2986">15761 14502 955,'13'-12'284,"-6"2"8,2 1 24,-4 1 11,3-1-13,-3 2-14,-5 7-15,8-13-23,-8 13-13,6-9-69,-6 9 39,5-9-67,-5 9 165,7-11-170,-7 11-60,0 0 19,7-7-55,-7 7 20,0 0-50,0 0 28,10-7-45,-10 7 43,0 0-51,13 8 36,-13-8-37,12 14 39,-3-5-32,14 21 75,-12-11 8,2 0-34,-3 0 8,3 5-23,-4-4 40,0 2-9,-3-2 1,1 1-25,-3-4 13,-1 0 16,-2-3 26,0 1 19,-1-3 0,-1 1 32,-2 8 160,3-21-126,-3 15 2,3-15 4,-4 11-40,4-11-25,0 0-15,-10 4-28,10-4-13,-5-7-19,5 7-6,-3-16-43,4 3-42,3-5-45,3-4-27,13-24-202,-9 24 154,3 0-32,-2 3-9,0 4-32,2-1-99,1 3 5,0-2-103,3 4 30,0-2-52,1 2-52,-1 3-40,1-3-514,1 3-677</inkml:trace>
  <inkml:trace contextRef="#ctx0" brushRef="#br1" timeOffset="316699.2889">16698 14362 648,'0'0'792,"0"0"-203,11 2-31,-11-2-108,0 0 14,0 0-71,0 0-14,15 1-68,-15-1-43,0 0-48,0 0-20,14 1-30,-14-1-15,15 0-28,-15 0-19,25 1-17,-9-1-18,4 0-11,3 0-11,31-1 14,-26-1-42,1 0-36,-1 2-40,-2-3-44,-3 3-91,-1 0-31,-5 0-135,0 0 1,-3 0-43,0 3-61,-4 0-87,-1 1-558,-2 1-718</inkml:trace>
  <inkml:trace contextRef="#ctx0" brushRef="#br1" timeOffset="316969.4192">16914 14616 204,'-14'12'790,"-10"7"428,14-11-703,0 1-72,2-2 18,2-2-50,6-5-2,-8 11-53,8-11-10,0 0-41,8 12-62,2-10-31,5 1-36,3-3-32,3 0-27,1-1-23,25-3 41,-23 2-128,0 0-86,-5-2-81,3 0-150,-1-1-106,0 0-135,-1 0-110,2-1-741,2-2-1004</inkml:trace>
  <inkml:trace contextRef="#ctx0" brushRef="#br1" timeOffset="317534.4853">18169 14529 64,'10'-6'622,"-10"6"-162,0 0-86,5-9-60,-5 9-48,0 0-29,3-13-29,-3 13-9,0 0-7,-3-14-20,3 14-22,-5-9-22,-3 1 65,8 8-120,-11-7-14,11 7-10,-13-5-14,13 5-5,-21 3-6,7 2-7,-4 0-55,0 3 63,0 1-55,-1 0 58,1 2-57,0 0 57,3 0-12,-12 6 3,16-6-13,2-3-4,2-2 0,7-6 2,-10 12-11,10-12 14,0 0-1,3 15-1,-3-15-1,13 3 3,-13-3-4,20-2-2,-8-1-2,3-2 2,0 0-53,1 0 67,-2 0-36,-1 0 72,0 2-53,-4 0 55,-9 3-62,17-4 53,-17 4-38,0 0 78,15 5-45,-15-5 66,4 12-57,-4-12 44,5 17-70,-4 5 93,2-12-74,0 2-9,-1 1 2,2 0-11,1 0-28,1 1-42,3-2-47,1 2-42,4-1-96,0-3-70,-1 2-100,3-4-60,2 0-56,-2-3-258</inkml:trace>
  <inkml:trace contextRef="#ctx0" brushRef="#br1" timeOffset="317869.6149">18861 14337 657,'6'-12'454,"-3"3"-55,-3 9-67,-6-15-15,-1 10-41,-3-1-9,-20 0 205,12 4-262,0 0-22,-2 2-18,1 0-15,0 2-32,0 0-54,1-2 30,2 3-61,1 0 36,1 0-67,3 0 47,-1 1-60,3 0 49,2 0-54,-7 9 26,14-13 16,-6 16-52,4-6 46,2-10-44,2 24 47,-2-10-50,1 4 54,-1 1-54,0 1 52,0 2-34,-1 1 48,-1 1-57,1-1 51,0 1-57,-1-5 49,0 0 12,1-1-35,-1 0 55,2-3-59,-1 0 48,1-1-53,-1-1 39,2-2-43,-1-11 34,1 22-62,2-12 13,-3-10 0,6 17 10,1-9-74,19 5-366,-8-8 91,1-2-87,0-1-592,2-2-653</inkml:trace>
  <inkml:trace contextRef="#ctx0" brushRef="#br1" timeOffset="318664.5578">18998 14613 149,'-5'-9'477,"-4"-11"367,5 11-500,0 1-25,2-4-44,0 2-31,1-1 11,1 11 6,0-22-15,1 12-87,2 2 17,1-3-83,0 2 25,2 3-17,-1-3-23,-5 9-15,18-9-14,-18 9-55,14 0 55,-14 0-57,12 7 54,-4 0-57,-1 0 54,1 2-55,-2 3 50,1 0-54,-1-1 50,-1 0-45,-1-1 42,0-1-51,-2 1 51,3 7-20,-5-17 23,4 12-52,-4-12 65,3 12-41,-3-12 51,0 0-57,0 0 50,0 0-56,0 0 53,0 0-50,0 0 47,0 0-51,3-9 40,-3 9-48,4-19 51,0 9-56,-2-2 50,4 0-53,-1 1 52,0-1-53,2 3 56,0 2-53,-1-1 49,2 1-52,-8 7 46,15-7-44,-15 7 46,15-2-43,-15 2 58,28 12-13,-21-7-39,2 2 51,0 3-58,-1-1 49,-1 0-52,-1 1 53,0-2-46,-3 2 47,-3-10-47,8 16 46,-8-16-50,5 13 50,-5-13-47,5 9 63,-5-9 35,4 11-63,-4-11 30,0 0-38,0 0 27,0 0-37,0 0 26,10-9-35,-5 2-11,3-2-7,-1-1 1,2-3 2,0 0 20,5 0-17,-1-1 41,13-9-15,-14 14-20,0 2 45,-3 2-38,0 1 42,-9 4-35,18-5 41,-18 5-28,15 4 29,-15-4-35,10 7 2,-5-1-1,-5-6-1,6 16 0,-4-6-7,0 11-41,-1-11-56,1 1 22,0 0-98,-2-11 1,4 18-34,-4-18-32,5 17-22,-5-17-22,8 12-16,-8-12 5,10 7 19,-10-7 46,14 4 15,-14-4 34,22-5-108,-14 1 181,1-3 23,2-1 19,-1-1 24,1-2 38,0 1 64,-2 1 65,1 0 55,0 0 25,-2 1 10,-2 1-24,0 2-13,-6 5 42,12-4 42,-12 4 274,11 3-276,-11-3-2,4 12-8,-4-12-63,2 16 2,-2-4-51,0 0-3,-1 0-35,0 0 3,1 2-45,-1-1 8,-1 0-28,0-1 7,0-1-42,-3 11-108,3-12 6,-1-1-112,0 1 9,3-10-49,-5 17-54,5-17-73,-7 9-109,7-9-50,-6 7-419,6-7-537</inkml:trace>
  <inkml:trace contextRef="#ctx0" brushRef="#br1" timeOffset="318929.5295">19728 14415 9,'5'-15'729,"0"3"-184,5-7 274,-6 9-516,-4 10-78,5-12-36,-5 12-50,0 0-14,4-7-39,-4 7-15,0 0-81,0 0-91,0 0-100,-3 14-101,3-14-96,-1 11-309,1-11-213</inkml:trace>
  <inkml:trace contextRef="#ctx0" brushRef="#br1" timeOffset="319224.3359">19795 14304 111,'0'-15'419,"0"15"-118,0 0-19,1-12-80,-1 12-20,0 0-65,0-13 9,0 13-56,0 0 11,0 0-45,-1-13 19,1 13-54,0 0-2,0 0-48,0 0-133,0 0 10,-4-8-323,4 8 12</inkml:trace>
  <inkml:trace contextRef="#ctx0" brushRef="#br1" timeOffset="319674.3551">19992 14287 448,'9'-5'489,"0"2"-98,-1-1-44,2-1-54,-10 5-4,15-8-51,-15 8-9,16-7-28,-16 7-14,13-6-14,1 0 155,-14 6-181,13-4-16,-13 4-15,15-3-26,-15 3-4,12-3-13,-12 3-4,13 0-3,-13 0-4,13-1-48,-13 1 60,0 0-49,12 0 61,-12 0-41,0 0 48,12 3-35,-12-3 34,0 0-37,0 0 30,0 0-32,9 8 25,-9-8-31,0 0 21,0 0-40,0 11 18,0-11-21,0 0 36,-3 15-24,3-15 12,-6 25 8,2-12-27,-1 0 14,1 2-12,-1 2 9,0 2-12,0 1-3,-3 2-4,5-1 4,-2 2-12,-1-1 6,3-1-12,-1-2 5,1 0-8,1-2 7,-6 17 3,7-19-13,-2-3 9,2 1-14,0-2 11,0-1-8,1-10 8,-3 17-7,3-17 12,-1 15-5,1-15 7,0 0-7,-3 13 4,3-13-12,0 0 0,0 0-20,0 0-10,-1-11 6,1 11-5,-3-12 13,3 12-9,-6-13 12,0 6-7,0 0 10,-1 2-9,-1 1 14,8 4-13,-20-4 15,20 4-13,-24 1 17,-2 8-12,13-4 1,-1 5-10,4-3 17,0 3 11,0-2-16,4 0 19,0 0-18,3-1 19,3-7-36,-2 15-11,2-15-67,5 14-17,-5-14-92,14 7-12,5 1-382,-6-7 207,-13-1-29,25 0-55,-8-2-59,0-2-282,0-3-360</inkml:trace>
  <inkml:trace contextRef="#ctx0" brushRef="#br1" timeOffset="319939.1355">20560 14233 545,'12'-11'537,"-3"1"-78,7-7 223,-16 17-444,11-10-18,-11 10-16,9-5-7,-9 5-24,0 0-15,12 7-17,-12-7 7,6 17 2,-2-5-5,-2 3 11,1 2-56,1 2 53,-2 1-46,2 5 45,1 1-40,-2 0-10,2 3 17,-2 3-29,1-3 9,-1 2-36,-2-4 12,0 0-30,-2 1 15,0-3-32,-3 1 17,-2 3-28,-3-1 16,-4-3-25,-24 29-64,11-32-15,-4 0-106,-6-3-10,-6 0-86,-3-2-83,-15-2-208,-3-3-659,-10-2-830</inkml:trace>
  <inkml:trace contextRef="#ctx0" brushRef="#br1" timeOffset="320504.4525">17554 14344 161,'0'0'477,"0"0"-67,0 0-34,0 0-12,4 8-7,-4-8-15,0 0-20,0 0-10,0 0-24,0 0-64,0 0 43,0 0-75,0 0 23,7 6-79,-7-6 10,0 0-62,0 0 21,0 0-63,0 0 32,11 4-51,-11-4 32,0 0-65,17 2 19,-17-2-80,17 0 17,-6 1-81,2 0 33,0 0-87,0-1 28,15 3-310,-14-2 164,0 2-43,-1-2-21,-2 3 6,0-3-396,-2 3-272</inkml:trace>
  <inkml:trace contextRef="#ctx0" brushRef="#br1" timeOffset="320779.5766">17667 14541 300,'-22'14'574,"1"3"-57,-1-2-31,3-2-25,1-2-59,2 2-49,5-4-51,-2 0-37,4 1-17,4-3-35,5-7 28,-3 15-69,16-4 90,1-6-187,8 0-127,4-3-36,5 0-159,5-1-54,3-1-139,1 1-132,-2 1-419,1-6-588</inkml:trace>
  <inkml:trace contextRef="#ctx0" brushRef="#br1" timeOffset="322879.1172">15751 14508 271,'0'0'494,"0"0"-105,-1-11-25,1 11-57,0 0-8,0 0-40,-2-12-20,2 12-22,0 0-19,3-11-25,-3 11-19,0 0-26,0 0-22,3-10-25,-3 10-17,0 0-14,0 0-27,0 0-45,2-12-36,-2 12-231,0 0 89,8-3 1,-8 3-68,14-2-12,-14 2-35,17-1-74,-4-1-173,0 1-77</inkml:trace>
  <inkml:trace contextRef="#ctx0" brushRef="#br1" timeOffset="324074.2817">18810 14428 366,'7'-6'295,"-7"6"-71,0 0 3,6-7-48,-6 7 2,0 0-46,0 0 13,1-5 58,-1 5-140,4-8 14,-4 8-35,0 0 13,0 0-34,0 0 22,0 0-34,0 0 20,0 0-31,0 0 25,3-11-22,-3 11 24,0 0-17,0 0 48,0 0 61,0 0-59,0 0 22,0 0-21,0 0 14,0 0-20,0 0 11,0 0-22,0 0 9,0 0-21,0 0 10,0 0-17,0 0 15,0 0-20,0 0 16,0-5-1,0 5-34,0 0 17,0 0-11,0 0 8,0 0-16,0 0 14,0 0-17,0 0 15,0 0-15,0 0 16,0 0-12,0 0 20,-1-10-11,1 10 21,0 0-9,0 0 18,0 0-11,0 0 5,0 0-8,0 0 2,0 0-13,0 0 10,0 0-17,0 0 10,0 0-12,0 0 7,0 0-12,0 0 13,0 0-14,0 0 12,0 0 0,0 0-10,0 0 14,0 0-13,0 0 13,0 0-7,0 0 4,0 0-7,0 0 8,0 0-8,0 0 9,0 0-7,0 0 10,0 0-12,0 0 14,0 0-8,0 0-12,0 0 14,0 0-10,0 0 8,0 0-10,0 0 8,0 0-7,0 0 7,0 0-10,0 0 9,0 0-6,0 0 2,0 0-3,0 0 13,0 0-6,0 0-9,0 0 9,0 0-8,0 0 4,0 0-6,0 0 8,0 0-10,0 0 2,0 0-2,0 0 8,0 0-7,0 0 7,0 0-8,0 0 3,0 0 3,0 0-7,0 0 8,0 0-3,5-7 1,-5 7-5,0 0 4,0 0-5,0 0 7,0 0-4,0 0 6,0 0-10,0 0 9,11-5-10,-11 5 11,0 0-9,0 0 8,9-5-9,-9 5 11,0 0-9,0 0 11,9-4-6,-9 4 10,0 0-7,0 0-2,0 0 4,10-5 5,-10 5-9,0 0 6,0 0 1,7-5-14,-7 5 8,0 0-7,0 0 8,0 0-8,8-5 8,-8 5-7,0 0 5,0 0-7,0 0 8,10-5-6,-10 5 5,0 0-6,0 0 8,4-2-7,-4 2 1,9-6 1,-9 6-3,0 0 6,0 0-8,0 0 5,10-2-3,-10 2 8,0 0-7,0 0 7,10-4-6,-10 4 5,0 0-7,0 0 4,5-3-3,5 0-3,-10 3 6,0 0-11,0 0-10,11-3-4,-11 3 4,0 0-20,0 0-3,13-4-28,-13 4-2,0 0-38,10-1-14,-10 1-55,0 0-8,0 0-301,13-3 175,-13 3-449,0 0-278</inkml:trace>
  <inkml:trace contextRef="#ctx0" brushRef="#br1" timeOffset="325994.2243">14385 15375 509,'0'0'556,"0"0"-131,-2-12-91,2 12-67,0 0-34,0 0-69,0 0-21,0 0-40,0 0-8,-15 2-35,15-2 68,-6 12-60,6-12-11,0 10 11,0-10-25,0 11 4,0-11-22,0 0 9,4 15-18,-4-15 11,3 10-21,-3-10 16,0 0-20,7 12 12,-7-12-15,0 0 12,0 0-13,0 0 11,13-1-10,-13 1 11,8-12-12,-8 12 8,8-14-10,-8 14 52,6-13 16,-6 13 18,5-12 5,-5 12-14,4-10-10,-4 10-14,0 0 20,4-10-43,-4 10-7,0 0-3,0 0-2,0 0-5,1 14-25,-1-14-48,6 14-39,-1-5-75,-2 0-36,3 4-78,1-1-90,0 0-118,2 0-245</inkml:trace>
  <inkml:trace contextRef="#ctx0" brushRef="#br1" timeOffset="326724.1308">15101 15618 39,'0'0'198,"0"0"-27,0-14-62,0 14-5,0 0-43,0 0 4,0-13-32,0 13 11,0 0-21,0 0 21,-1-9-7,1 9-3,0 0 31,0 0-10,0 0 27,-4-9-12,4 9 27,0 0-10,0 0 8,-8-8 8,8 8 11,0 0-5,-2-11 0,2 11 12,-4-7 16,4 7 7,-5-9-7,5 9 1,0 0 2,-4-9-5,4 9-33,0 0-2,-6-9-35,6 9-3,0 0-20,0 0 13,0 0 19,-8 10-4,8-10-4,-3 20 42,3-20-72,-1 12 9,1-12-9,1 17-2,-1-17-4,5 12-2,-5-12-4,8 14-2,-8-14-7,13 8 2,-13-8-2,14 5-9,-14-5 5,17-5-11,0-4 15,-7 1-8,-1-2-13,-3-3 7,1-1-10,-2 2 7,-3-2-7,1 0 4,-3 2 0,-5-1 7,0 1-2,-4 3 17,-2 2-3,-3 3 29,1 4 17,-33 13 124,21 3-74,-7 5 2,4 3-24,0 2 15,3 3-31,2 0-1,6 3-26,2-5 5,4 1-17,4-6 0,3 3-4,3-2-15,2 0-31,6-2-58,13 16-264,-6-20 45,3-5-67,3 0-108,2-3-41,1-4-420,-2-4-504</inkml:trace>
  <inkml:trace contextRef="#ctx0" brushRef="#br1" timeOffset="327024.1443">15455 15449 346,'14'-20'749,"-4"3"-159,-2 3-112,-1 2-105,-1 3-81,-6 9-51,8-11-41,-8 11-42,0 0-34,5-7-33,-5 7-14,0 0 35,-2 19 207,-3-3-40,-3 5-64,-2 8-43,0-1-39,2 0-34,-1 2-69,2-2-38,0 1-66,-2 18-188,6-25 53,2-1-25,2-3-34,1-2-28,0-2-37,3 1-40,0-6-4,0 0-69,2-4-250,-7-5-205</inkml:trace>
  <inkml:trace contextRef="#ctx0" brushRef="#br1" timeOffset="327289.5543">15585 15718 75,'8'-6'563,"-8"6"-119,9-10-49,-9 10-32,6-7-25,-6 7-38,0 0-39,7-9-36,-7 9-29,0 0-24,9-9 95,-9 9-174,0 0-16,9-8-18,-9 8-14,11-6-9,-3 2-5,1-1-5,0 1-19,1-1 9,0 0-15,-1-2 4,2-1-16,-3 2 7,0 0-8,3-8-1,-11 14 13,6-8-6,-6 8 7,0 0-5,-2-9 23,2 9 10,0 0 21,-18 1 5,9 4 4,-3 1 9,-1 4-5,-2 4-4,1-2-21,-1 3-1,-9 17 19,11-17-41,4 1-30,2-2-50,-1 1-44,4-1-45,3-2-49,1 1-62,1-2-81,4-3-48,3 2-60,-1-2-335,5-2-310</inkml:trace>
  <inkml:trace contextRef="#ctx0" brushRef="#br1" timeOffset="328094.6301">15878 15727 85,'5'-10'589,"-1"1"-110,-1 1-53,-3 8-57,6-19-41,-6 19-44,6-18-22,-6 18-33,3-13-23,-3 13-50,6-12-26,-6 12-34,5-7-13,-5 7-24,12-1 36,-12 1-60,10 7-9,-10-7 3,11 10-10,-4-3-1,-3 1-3,1-1 7,-1 2-7,0 0 4,-1-1-5,-3-8 6,5 17-7,-5-17 4,4 15-5,-1-2 18,-3-13-14,0 0-3,0 15 2,0-15 1,0 0-1,-3 9 0,3-9 0,0 0-2,0 0-11,0 0-3,0 0-19,1-13-6,-1 13 11,7-14-9,2-4-15,-4 10 27,2 1-9,0 0 10,-1 1-5,-6 6 7,14-10-7,-14 10 12,14-3-10,-14 3 10,12 0-7,-12 0 10,14 3-7,-14-3 10,13 7-6,-13-7 8,14 10-9,-14-10 0,13 10 5,-13-10 7,8 8-8,-8-8 10,12 6-8,-12-6 12,11 5-12,-11-5 9,15 2-10,-15-2 8,18-2-8,-7-3 4,11 0-1,-11 1-6,-1 2 10,-1-1-8,-9 3 7,18-6-16,-18 6 13,11-4-7,-11 4 1,13-1-5,-13 1 8,0 0 3,11 3-2,-11-3 1,8 5 7,0 2 17,-8-7-14,6 6 2,-6-6-2,8 7 3,-8-7-5,7 4 5,-7-4-6,13 4-2,-13-4 2,12 1 2,-12-1-5,16-2 3,-16 2-8,16-5 6,2-5 0,-9 5-4,-9 5 6,14-7 14,-14 7 8,11-5 4,-11 5-16,0 0 5,10-5-8,-10 5 2,0 0-4,0 0 16,-6 12-10,1-6-1,0 3-9,-11 13 3,10-10-8,0 0 1,1 1 4,-1-4-6,2 5-7,1-5-39,1 1-47,2-10-27,-3 18-44,3-18-12,3 14-32,-3-14-41,6 12-31,-6-12-4,20 8-233,-20-8 285,17-1 48,-6-3 9,-1-1 56,4-4 15,1-2 15,3-3-9,1-5 34,2-9-7,3-1 47,-1-4 7,0-2 68,2 0 137,1-1-67,0 2 99,1 2-11,-3 2 22,-3 3-41,-3 7-16,-4 5-39,-2 1-33,-1 3-22,-2 3-15,-9 8-6,13-5 8,-13 5 24,8 9 83,-8-9-39,4 22-23,-5 10 27,-1-8-91,0 9 204,-6 6 46,-2 2-62,0 0-49,2-2-36,-3 2-28,0-4-31,3-6-24,0 0-51,1-1-18,1-7-40,0 0-51,1-6-41,-2 13-254,2-14 166,2-6 10,1 1-61,2-11-19,-4 12-59,4-12 17,0 0-28,0 0 17,0 0-7,-4-11-330,4 11-187</inkml:trace>
  <inkml:trace contextRef="#ctx0" brushRef="#br1" timeOffset="328399.6848">16738 15906 1376,'5'-15'258,"-1"5"7,0 0 4,-1 1-17,3-3-18,-3 3-12,4 1-16,-1-2-16,0 3-25,3-2-44,0 0-12,2 1-54,1 1-68,0 1-104,15-6-406,-11 8 60,1 1-360,2-2-359</inkml:trace>
  <inkml:trace contextRef="#ctx0" brushRef="#br1" timeOffset="328664.2179">17720 15768 89,'5'-10'695,"-5"10"-108,2-11-65,-2 11-81,0 0-90,3-3 164,-3 3-265,0 0 11,0 0 16,0 0-16,8 10-33,-8-10 4,-2 19-31,2-8-25,-1 3-18,0 1-29,0 1-24,-2 0-17,0 1-20,1 0-27,-3 16 38,1-16-48,0-2-46,1-1-20,-3 0-46,4-2-41,-2-1-43,4-11-9,-5 17 17,5-17-46,-5 9-35,5-9-30,0 0-15,0 0-35,0 0-25,-6-23-425,6 8 334,3-8-257,0-3-198</inkml:trace>
  <inkml:trace contextRef="#ctx0" brushRef="#br1" timeOffset="328719.3767">17721 15725 721,'5'-25'348,"-1"2"-45,0 2-95,-2 3-17,0 3-62,0 0-20,2 1-133,-3 4-75,-1 10-28,5-15-14,-5 15-17,5-11-76,-5 11-156,10-4 155</inkml:trace>
  <inkml:trace contextRef="#ctx0" brushRef="#br1" timeOffset="329004.3476">17964 15569 261,'0'0'418,"13"0"-51,-13 0-45,0 0-35,15-4-17,-15 4-12,0 0-21,9-6 192,-9 6-244,0 0 10,0 0-13,0 0-6,0 0-12,-3-9-19,3 9-12,0 0-20,0 0-5,0 0-15,-7-6-12,7 6-19,0 0-8,0 0-23,0 0 21,0 0-28,-12 3-18,12-3 12,0 0-12,-5 10 4,5-10-7,-2 10 6,2-10 9,1 19 3,-1-19-34,2 19 39,2-8-9,-1 0 9,3 2-21,4 10 39,-3-10-14,-1-2-6,1 0 8,1-1-13,0 1 5,-2-1-13,0 1-2,2-4 1,-3 2 3,1-1-10,-1 1 7,1-1-5,-6-8 17,7 14 1,-5 0 78,-2-14-10,-3 13-10,3-13-12,-12 14-11,5-8-10,-2 0-18,-4 0 6,2-1-28,-4 1-61,1 0-86,0-2-124,-3 0-105,1-2-175,-1 3-801</inkml:trace>
  <inkml:trace contextRef="#ctx0" brushRef="#br1" timeOffset="330569.4021">19429 15307 566,'9'-13'494,"-1"2"-103,-2 2-42,-2 1-78,-4 8-40,6-12-71,-6 12 23,0 0 8,0 0 17,-9 11-2,-10 18 177,8-4-193,-5 7-26,2 4-35,-4 3-19,1 5-13,1-2-32,1 0-14,1 0-4,0-4-11,1-1-7,1 0-23,3-8 11,-1-1-25,2-2 30,-6 19-49,7-27-43,2-2-14,-1-1-10,0-3-29,0-1-8,0-2-28,-2-1-5,8-8-51,-15 7 1,15-7-8,-19-2 54,8-1 15,0-2 22,-2-3 27,-13-11-33,12 7 120,-1 0 39,1 0 34,-1 1 2,2-1 48,1 0 30,1 4 18,1-3-10,1 1-23,3 2-22,2 1-21,4 7-15,-2-15-13,2 15-12,16-21 16,-3 14-38,2-1-3,6 1-2,2 0-3,8-1-2,0 1 0,1 0-3,-1 2 2,-1 3 0,-3-3 0,-1 4-4,-5 1 3,1 1 3,-3 1 7,15 4 85,-21 0-37,-2-1 18,-2 0 13,-2 1 17,1 1-10,-8-7-2,13 11-22,-8-3-15,-5-8-11,9 13-4,-4-5-8,-5-8 1,11 12-11,-5-6-1,11 5 14,-8-7-27,2 0 0,2-2-7,-1-1 4,1-1-8,1 0 4,0-3-11,1-1-4,-1 0-37,0-5 30,-3 0-20,0-2 9,-3-1 0,-1-1 3,-5 2 4,-2 11 8,-1-22-2,-4 10 0,-2 2 1,-3 1-1,0 0-5,-1 1-27,-3 3-19,2 0-43,1 1-11,0 3-18,11 1-17,-18-3-11,18 3-14,-6 0-187,-7 3 153,13-3-7,0 0 17,0 0 1,6 7 34,-6-7 20,11 3 33,-11-3 7,13 2 62,-13-2 23,13 3 71,-13-3 17,14 2 35,-14-2 15,16 2 160,-16-2-108,10 5 14,-10-5 19,8 5-2,-8-5-13,6 10-22,-6-10-28,7 10-13,-7-10-15,6 14-1,-6-14 1,10 12-15,-5-5-15,2 1-18,8 5 38,-6-7-64,0-1-9,2 0 4,-1 0-13,1-3-4,3-1-12,-1 0-10,1-2-6,0-2-10,1 0 5,0 0 2,-1-1 1,-3 0 5,1 1 9,7-4 9,-19 7-1,13-4-17,-13 4 18,11-4-4,-11 4 6,0 0-3,0 0 1,0 0 0,10 5-2,-10-5-1,0 0 2,0 0-1,4 10-1,-4-10 0,5 6 5,-5-6-1,0 0-1,11 4 0,-11-4-2,0 0 0,16-1-1,-16 1 1,12-2-3,-12 2 1,11-2-2,-11 2 4,0 0-2,16 1 16,-16-1-2,8 4 16,-8-4-3,8 7 3,-8-7-10,7 8 4,-7-8-13,6 11 4,-6-11-8,6 10 4,-6-10-7,8 10 7,-8-10-6,12 9-15,-3-5-18,1-1-13,13 2-71,-9-5 37,2-2-26,1 2 14,2-3-6,2-2 23,0-4-15,1-1 9,4-2 7,0-5 10,3-5 15,0-1 6,0-3 10,1 3 29,-6-1 52,16-13 175,-26 23-76,0 2-4,-4-1-26,-1 6-26,-3 0 12,-6 7 16,0 0 2,0 0-8,0 0 8,5 10-12,-10 0-8,2 1-12,-2 1-14,-1 3-19,-4 18 30,4-17-55,1 5-15,1-4 4,0 0-3,2-1-12,-1 0 10,1-1-7,-1-2-6,2 0-4,0-3-19,-1 1-14,2-11-20,-1 16-2,1-16-7,-6 15-139,6-15 84,0 0-31,0 0 1,-13-2 14,13 2 23,-14-9 15,7 4 24,-2-2 11,0 1 16,-1 2 12,1 0 10,9 4 24,-20-1 16,8 1 6,-8 4 73,10 1-96,10-5 37,-16 8-9,16-8-6,-11 12-10,11-12 5,-3 9 9,3-9-28,2 10-22,-2-10-47,10 7-46,-10-7-61,21 4-46,-21-4-57,39 0-345,-22-1 280,2-2-12,3-3-46,1-2-296,3-1-204</inkml:trace>
  <inkml:trace contextRef="#ctx0" brushRef="#br1" timeOffset="330839.231">20891 15470 219,'20'-17'635,"-4"2"-171,-2 7-86,-4 0-41,-2 3 27,-8 5-39,10-4-27,-10 4-28,0 0-34,0 0-22,-4 16 87,-2-10-187,6-6-19,-8 14-15,8-14-22,-7 14-3,7-14-32,-4 12 5,4-12 3,0 13-13,0-13 2,5 11-2,-5-11-7,10 5-1,-10-5-7,23 4-19,-23-4-4,11 1-6,-11-1-14,0 0-4,15 4-1,-15-4-24,-1 11-98,-4-2-99,-6 2-211,-3 4-596,-10 3-688</inkml:trace>
  <inkml:trace contextRef="#ctx0" brushRef="#br1" timeOffset="332574.1239">12759 16405 104,'0'0'551,"0"0"-85,0 0-37,0 0-25,1 14-21,-1-14-33,0 0-23,0 0-28,0 0-27,0 0 160,0 0-277,0 0-3,13-3-33,-13 3-1,0 0-34,11-7-10,-11 7-27,9-7 3,-9 7-18,12-8 7,-12 8-17,11-10 4,-5 4-16,2-2 11,3-8-13,-7 8-17,0-3 11,1 2-10,-5 9 11,3-19-6,-3 19 9,-3-16 1,3 16-4,-7-13 1,7 13-1,-15-6 1,15 6-1,-21 2 4,6 5 8,-21 15 42,18-3-39,-2 2 10,4 1-19,-2 1 13,5 3-10,-1 0 1,3-1-17,3-2 7,2-2-20,4 2-10,2-6-28,2 2-1,2-4-44,2 0-44,11 9-262,-5-16 144,1-1-59,2-3-67,3-1-29,-1-3-22,0-3-364,4-4-330</inkml:trace>
  <inkml:trace contextRef="#ctx0" brushRef="#br1" timeOffset="332859.1635">13092 16209 885,'8'-14'671,"0"4"-136,-3 0-114,-1 2-89,-4 8-71,9-12-20,-9 12-15,0 0-8,0 0 4,5 8-45,-5-8-17,0 18-48,-3-5-5,3 4-30,-2 2-11,2 0-16,0 2 2,0 0-49,0 4-33,0-1-59,2-2-39,5 22-305,-5-26 154,3-1-50,2-3-16,-1-1-5,4-2-54,-4-4-366,3-2-288</inkml:trace>
  <inkml:trace contextRef="#ctx0" brushRef="#br1" timeOffset="333149.0891">13391 16315 415,'7'-17'583,"0"5"-92,-3-1-73,1 4-19,-3-1-86,-2 10-39,0-13-47,0 13-24,-4-8-6,4 8 146,-19 2-186,11 3-19,-1 0-18,-3 4-14,3 1-29,-1 0-7,0 2-25,3 0 0,1 2-22,1-1 6,1 1-17,4-2 17,0-1-12,0 2 4,9 11 5,-3-12-21,1 0 13,3-1-18,0 0 8,1-1-10,1 0 9,-1-1-12,-2 0 12,2 1-13,-2-2 9,0 0-2,-9-8 13,12 14 9,-8-8 24,-4-6-4,7 12 16,-7-12-22,0 13-8,0-13-2,-7 12 10,7-12-32,-12 12 23,4-7-21,-1 0-7,0 0-59,-1 0-6,2-3-53,8-2-46,-17 4-72,2-6-473,15 2 208,-8-7-30,8 7-346,-2-14-432</inkml:trace>
  <inkml:trace contextRef="#ctx0" brushRef="#br1" timeOffset="333409.6144">13529 16425 642,'0'0'450,"17"-5"-68,-17 5-56,14-4-40,-14 4-18,11 0-27,-11 0-15,14 0-7,-14 0-11,13 0-19,-13 0-22,29-1 103,-18-2-168,3 1-19,-1-2-13,4 0-20,-2-3-3,3 0-12,1-2-7,0 0-2,-1-3-5,-2 0-5,0-3-3,-1 0-3,-1-1-3,-3 2 1,5-11 71,-11 13-10,-1 3-1,-4 9-10,2-14-3,-2 14 9,-9-4 0,9 4-12,-18 6 26,7 3-11,-5 4 11,1 3-23,-1 4 4,2 2-16,-2 1 3,-4 23 2,13-25-36,5 0 22,2-3-30,2 0 23,3 0-19,4-2 10,2 0-46,3-3-9,-1-2-39,2-3-27,1-3-46,1 0-40,-2-3-58,-2 0-62,1-2-78,-1-2-129,-1-1-557,1-3-688</inkml:trace>
  <inkml:trace contextRef="#ctx0" brushRef="#br1" timeOffset="341179.3619">11888 6699 143,'-5'-10'281,"5"10"-48,-6-10-33,6 10 163,-5-9-215,5 9-45,0 0 31,-5-10-52,5 10 58,0 0-61,-5-10 82,5 10-59,0 0 64,0 0-66,-3-9 32,3 9-71,0 0 29,0 0-54,0 0 43,0 0-50,0 0 61,0 0-48,-10 5 55,10-5-57,-4 14 54,4-14-58,-3 14 51,3-14-57,0 16 56,0-16-59,0 15 63,0-15-35,3 14 79,5 1 107,2-11-125,2-2-6,5 0-3,4-4-12,10-2-6,12-5 0,1-5-3,10-5 30,0-3-33,-1-3 19,-5-2-37,-2-1-9,-11 5-8,-1-1-4,18-18 63,-34 25-61,-2 5-3,-3-3-15,-3 6-26,-1 0-51,1 0-53,-5 2-86,-5 7-70,9-9 2,-9 9-87,0 0-19,0 0-101,-4 9-605,-1-1-685</inkml:trace>
  <inkml:trace contextRef="#ctx0" brushRef="#br1" timeOffset="342834.474">12189 10106 387,'0'0'341,"0"0"-97,0 0-8,0 0-46,-7-5-10,7 5-11,0 0-11,0 0-12,0 0-16,0 0-10,0 0-14,-9-6-3,9 6 1,0 0 16,0 0-8,0 0 17,0 0 109,0 0-134,0 0 19,0 0-30,0 0 22,0 0-39,-2-9-5,2 9 8,0 0-24,0 0-4,0 0-4,0 0-3,0 0-2,0 0-5,0 0-5,2-10 20,-2 10-34,0 0-5,0 0-3,0 0-2,0 0-3,0 0-4,0 0-1,0 0 6,0 0 11,5 9 26,-5-9 1,6 9-5,-6-9 1,8 17 46,0 3 24,-6-8-43,3 1-30,-1 0 33,1-1-35,0 3 23,0-4-37,3 1 24,-6-2-17,5 0 25,0-2-22,2-2 19,0 0-14,5-4 34,1-2-17,41-14 59,-18-1-50,0-5 2,12-6 1,0-3-43,-1-2 72,0 0-6,-1 2 10,-10 6-11,0-2-14,-7 4-13,-4 6-16,-4 1-11,-6 2 2,-1 0-6,9-4-48,-14 10-41,-2-1-33,-1 2-72,-8 5-40,13-9-116,-13 9-42,10-4-59,-10 4-61,0 0-68,12 3-581,-12-3-747</inkml:trace>
  <inkml:trace contextRef="#ctx0" brushRef="#br1" timeOffset="345514.2646">11847 13684 651,'0'0'514,"-4"-9"-101,4 9-83,0 0-22,0 0 212,-5-7-306,5 7-12,0 0-57,0 0-9,0 0-49,0 0 3,0 0-40,0 0 7,0 0-32,0 0 14,0 0-27,0 0 28,0 0-22,0 0 29,0 0 51,0 0-33,0 0-19,4 10 12,-4-10 21,3 11 18,-3-11-34,6 15-7,-6-15 11,6 17 18,-2-8-8,-2 2-4,2 0-11,1 3 1,-2-1 2,0 4 19,5-1-31,-3 3 10,1 0-34,-1 2 23,3-2-26,-2 0 20,2 2-28,-2 1 16,3-2-27,-1 0 23,-1-1-23,1 0 22,0 1-26,0-4 20,6 14-2,-6-18-20,-1 2 21,0-2-22,-1-1 25,-1-2-21,2 0 18,0-2-20,-3 1 19,-4-8-22,9 13 19,-9-13-20,7 9 19,-7-9-21,9 9 23,-5-1 8,-4-8-3,0 0 25,7 8-7,-7-8 18,0 0-8,6 7 14,-6-7-6,0 0 3,0 0-9,5 8 0,-5-8-12,0 0 1,0 0-14,0 0 4,8 6 16,-8-6-35,0 0 9,0 0-9,0 0 8,0 0-6,0 0 8,0 0-4,0 0 5,0 0-7,0 0 7,0 0-10,8 7 0,-8-7-4,0 0 5,0 0 5,0 0-24,0 0 14,0 0-2,0 0 2,0 0-5,0 0 5,0 0-4,8-8 4,-8 8-2,10-12 3,1 4 3,-2-3 1,7-3 1,0-3-2,29-27 26,-19 18-16,3-1-1,0-3-5,9-5-6,1-4-49,0 0 52,4-1-43,-1-1 51,2 0-53,0 1 51,-2 2-3,-3 3-2,-6 7-5,-3 3-1,16-16 9,-27 24-10,-6 3 2,3 2-7,-7 2 1,0 1 16,0 1 11,-2 1 9,1 1 3,-8 6 15,9-10-9,-9 10-22,10-9 26,-10 9-27,8-8 31,-1 2 24,-7 6-57,0 0 11,7-7-20,-7 7 11,0 0-19,0 0 5,9-8-11,-9 8 12,0 0-18,0 0 18,0 0-22,7-7 20,-7 7-18,0 0 14,0 0-3,0 0-13,0 0 16,0 0-14,0 0 15,0 0-15,0 0 15,0 0-11,6-5 12,-6 5-9,0 0 9,0 0-10,0 0 12,0 0-9,0 0 8,0 0 4,0 0-19,0 0 11,0 0-25,0 0 14,0 0-11,0 0 15,0 0 1,0 0 4,0 0-7,0 0 8,0 0-11,0 0 10,0 0-11,0 0 10,0 0-3,0 0-6,0 0 6,0 0-6,0 0 9,0 0-10,0 0 10,0 0-8,0 0 6,0 0-8,0 0 9,0 0-6,0 0 5,0 0-10,0 0 11,0 0-3,0 0-3,0 0 7,0 0-8,0 0 9,0 0-13,0 0 11,0 0-8,0 0 9,0 0-10,0 0 12,0 0-13,0 0 10,0 0-8,0 0 8,0 0 3,0 0-12,0 0 9,0 0-10,0 0 11,0 0-10,0 0 11,0 0-8,0 0 3,0 0-6,0 0 15,0 0-9,0 0 19,0 0-19,0 0 7,0 0 3,0 0-9,0 0 6,0 0-6,0 0 6,0 0-8,0 0 9,0 0-4,0 0 7,0 0-7,0 0 6,0 0-11,0 0 11,0 0-5,0 0 7,0 0 15,0 0-9,0 0-4,0 0 10,0 0-1,0 0 2,0 0-19,0 0 22,0 0-9,0 0 3,0 0-7,0 0 3,0 0-9,0 0 5,0 0-8,0 0 4,0 0-11,0 0 0,-2-9 0,2 9 0,0 0 0,0 0 0,0 0 0,0 0 0,0 0 0,0 0 0,0 0-19,0 0-23,0 0-31,0 0-6,0 0-206,0 0 28,-15-3-130,15 3-118,-12-1-13,12 1-29,-11-1-61,11 1 0,-14-3-58,14 3-461,-15-1-742</inkml:trace>
  <inkml:trace contextRef="#ctx0" brushRef="#br1" timeOffset="346594.5344">13142 16291 261,'11'4'956,"-11"-4"-615,0 0-10,0 0-42,12 5-2,-12-5-42,0 0-2,0 0-31,0 0-18,13-2-34,-13 2-11,0 0-23,0 0-13,0 0-18,6-7-10,-6 7 89,0 0-92,0 0-29,-6-10-7,6 10-10,-13-3-13,13 3 3,-28 3-3,8 0-3,-5 3 9,-4 4 10,-7 5 12,2 0 11,-3 4 6,1 2 4,-34 23 68,40-20-83,-1 3-11,6-1-10,3 1-8,8-3-6,3 2-39,4-3 15,5-1-18,4 2 15,5-3-65,6 1 34,6-3-74,5-2 17,6-7-54,43 3-281,-29-13 141,7-5-10,3-4-23,11-7 49,-4-3 13,1-5 58,-1-3 28,-5-5 58,-1-3 34,-9 0-4,-2-4 67,-5 1 38,-11 4 81,-4-2 20,4-25 210,-20 34-105,-5 3-18,-6 5-77,-3 0 47,-5 2-75,-3 2 49,-5 3-49,-4 5 75,-2 1-72,-4 4 73,1 2-63,-7 4 41,-1 2-44,-3 3 30,1 2-35,2 5 3,5-1-23,6 1-19,2-1-16,4 3-7,5-1-8,5 2-8,4-2-5,5 0-9,5 0-21,2 0-12,9-1-20,5-1-21,4-3-24,38 1-155,-32-12 113,6-3 11,1-3 23,4-3 18,-4-4 10,-1-1 20,-7 0 11,-7-3 8,-2-2 0,-5-1-8,-7 0-5,-5-1 1,-4 3 14,-2 0 5,-25-12-51,9 18 60,-6 4-62,-1 4-83,-4 3-80,-3 2-140,1 3-115,-3 2-441,1 1-501</inkml:trace>
  <inkml:trace contextRef="#ctx0" brushRef="#br1" timeOffset="347469.5319">23555 16761 27,'0'0'601,"-5"9"-162,5-9-43,-4 9-70,4-9-5,-3 12-42,3-12-13,-4 11-39,4-11-16,-1 13-21,1-13-3,1 12-13,-1-12-23,4 11-12,1 2 101,-5-13-141,7 8-12,-7-8-22,12 5-9,-12-5-14,16 0-9,-16 0-10,20-5-7,-10 1-25,1-3-16,0-1-5,-2-2-10,-1-1-2,-2-2-3,4-11-19,-8 14 40,-2 10 10,-1-20 9,-3 12 13,-3 0 6,-1 3 10,-2 3 8,-2 1 11,-1 2 20,-5 3 24,-1 6-6,-4 3 4,1 5-10,-2 4-1,-20 30 9,26-24-57,4-3 5,3 1-16,1 2 9,5-5-21,1 3 15,3-3-18,1 0-15,4-1-58,1 0-58,2-4-23,2 0-28,2-3-54,0-2-52,17 3-422,-12-11 292,-2-4-485,4-2-469</inkml:trace>
  <inkml:trace contextRef="#ctx0" brushRef="#br1" timeOffset="347734.5954">23929 16646 271,'15'-22'749,"-4"3"-168,-2 2-125,0 6-100,-4 2-79,-5 9-20,6-12 6,-6 12 18,0 0 2,0 0-16,0 0-39,0 20-19,-1-9-44,-2 5-12,1 3-28,-1 3-23,2 2-17,1 2-17,0-1-15,0 4-29,1-3-6,2 2-47,-2-2-19,3 0-55,0-1-56,2 20-336,-1-23 167,-1-5-10,0-2-69,0-2-16,-1-2-97,2-4-248,-5-7-284</inkml:trace>
  <inkml:trace contextRef="#ctx0" brushRef="#br1" timeOffset="347999.4127">24156 16955 490,'0'0'487,"0"0"-98,0 0-64,0 0-33,0 0-29,0 0-30,12 3 165,-12-3-233,0 0-23,0 0-24,0 0-23,14 0-17,-14 0-18,0 0-19,15-3-23,-15 3-31,17-7-17,-6 0-2,0 0-3,2 0-28,-1-2 17,14-12-60,-15 10 53,1 0 31,-4 1 11,0 0 57,-1 0 0,-2 3 18,-5 7-17,4-13 21,-4 13-6,0 0 34,-5-8 15,5 8 27,-14 3 23,5 1 2,-13 12 138,10-5-162,-3 0-34,2 3-1,1 2-30,-1 0-5,2 0-24,1 3 7,1-1-35,2-1 4,2 0-48,3-1-20,-1-1-64,3-3-56,0 2-62,3 8-383,1-12 213,2 0-44,-1-4-107,3 2-251,2-4-324</inkml:trace>
  <inkml:trace contextRef="#ctx0" brushRef="#br1" timeOffset="348844.1909">24432 17048 387,'0'0'557,"9"-22"339,-9 22-518,8-15-85,-8 15-19,8-15-36,-4 6-7,1 3-32,-5 6-25,9-12-32,-9 12-19,10-10-23,-10 10-4,10-6-15,-10 6 1,12-3-22,0 6 16,-12-3-26,11 6-1,-11-6-10,10 11-3,-4-3-8,-6-8 4,9 16-8,-9-16 14,4 17 1,-4-17 8,4 15-20,-4-15 10,2 12-22,-2-12 9,4 16 12,-4-16-28,0 0 13,5 11-18,-5-11 19,0 0-22,0 0 7,0 0-43,11-5-15,-11 5 0,10-12 14,-4 2 3,2 3 10,-1-1 3,-1 1 9,9-8-1,-7 9 14,1 1 19,-2 1-11,-7 4 5,18-5-8,-18 5 14,20 0 2,-20 0-28,13 5 17,-13-5-9,7 6 7,-7-6-9,12 7 7,-12-7-8,12 12 9,-12-12-6,11 5-12,-11-5 12,13 3-16,-13-3 2,13 2-21,-13-2 12,19-3-6,-7-1 11,-1-1-10,2 0 2,0-3 16,0 2-4,0-2 0,10-5 2,-15 8 20,1 0-4,-9 5 2,12-4-1,-12 4 15,0 0 2,0 0 16,0 0-14,10 6 8,-10-6-14,0 0 6,0 0-11,0 13 9,0-13-16,0 16 13,0-16-8,0 0-20,3 12 19,-3-12-13,0 0-14,9 9-17,-9-9-1,0 0-14,17 2-6,-17-2-8,15-4-8,-15 4 10,17-5 5,-7 2 16,7-6-22,-7 7 39,-3-5 15,3 2-9,0 0 19,-1-2 2,-2 2 10,3-1-5,-2 0 1,0-2 0,-1 3-6,1-2-3,0 0 5,-1-3-4,2 1 1,6-8-2,-6 6-30,-3 1 38,3 0 5,-1-1-3,-1 1-3,1 0 1,-2-1-1,4 2-2,-1-1 0,-1 0-3,2 0 0,-1-2 3,-1 2 4,1-1 12,8-6 43,-9 9-46,0 0 0,-3 2 6,3 1-8,-8 5 5,8-10 5,-8 10 9,0 0 29,0 0 8,14 3 26,-14-3-3,1 14-2,-2-2-17,-1 3 15,0 2-14,0 2-9,-6 26 41,5-20-71,0-1-23,1 1 11,-3-1-21,4-1 13,-2 0-22,3-1 12,-2-1-37,0-2 0,2-1-39,-2-2 2,1-1-43,-2 9-168,2-12 91,1-12-8,-3 15-40,3-15-63,-2 10-54,2-10-74,0 0 0,0 0-37,-15 0-386,15 0-385</inkml:trace>
  <inkml:trace contextRef="#ctx0" brushRef="#br1" timeOffset="349159.322">25231 17101 1343,'-15'-10'534,"6"6"-240,9 4 11,-16-7 12,16 7 17,-10-6 6,10 6-30,-10-6-20,10 6-61,-5-6-32,5 6-59,0 0-9,0-10-53,0 10 9,11-8-45,11-3-75,-7 4-81,0 0-59,5 1-97,3-2-30,1 2-21,4-2-83,5 2-75,-4-1-414,4-1-460</inkml:trace>
  <inkml:trace contextRef="#ctx0" brushRef="#br1" timeOffset="349209.5561">25932 16845 131,'14'-5'815,"-3"0"-179,-11 5-97,16-7-60,-7 2 371,-9 5-447,0 0-29,11 2-47,-11-2-14,0 0-30,0 13-35,0-13-36,-2 18-32,2-5-34,-4-2-28,3 4-23,-1 0-19,0-1-13,0 3-37,-3 15-11,3-18-54,-3 3-58,0-3-29,1-1-59,2 1-34,-2-4-79,-1 0-82,1 2-64,0-4-119,-2-2-93,6-6-380,-8 9-649</inkml:trace>
  <inkml:trace contextRef="#ctx0" brushRef="#br1" timeOffset="349499.521">26063 16661 189,'0'0'178,"0"0"-143,5-7-167,-5 7 40</inkml:trace>
  <inkml:trace contextRef="#ctx0" brushRef="#br1" timeOffset="349549.3286">26263 16721 405,'0'0'662,"-5"15"-67,1-8-64,-2-1-56,0 3-21,-1-2-44,1 2-64,2-3-55,-3 2-28,0-2-36,7-6-32,-7 17-40,7-17-8,-4 16-38,6 2 87,0-7-120,0 2-13,3-1-13,2 2-8,-3 1-27,3-1 14,-1 0-23,1 1 17,-1-2-18,0 3 13,-2-3-21,-1-1 21,-1 0-19,-2 2 21,-5 12-7,-3-15-25,0 1-23,0 0-44,-1-2-30,-2-1-92,-3-2-129,1-1-151,-3-1-198,3-4-554,13-1-842</inkml:trace>
  <inkml:trace contextRef="#ctx0" brushRef="#br1" timeOffset="350709.0757">26825 17049 488,'0'0'408,"-8"-11"-46,8 11-70,-6-14-43,4 6-26,2 8-20,-2-21-23,4 9 10,0 2-6,4-13 110,0 14-164,-2-1-34,3 2 0,-1 0-19,3 4 25,-9 4-21,16-5 0,-16 5-8,18 6 7,-9 1-25,-2 3-2,3 2-10,-2 0-9,1 0-2,2 17 14,-6-16-21,-1 1 2,-2-2 7,0 0 10,-1-2 8,-1-10 3,0 17-1,0-17 2,-1 13-7,1-13-3,-4 9-5,4-9-4,0 0-8,0 0-4,0 0 11,-4-14-26,6 3-19,2-4-11,3-3-2,0-2 6,1-2 0,2 2 10,1 2 14,0 1 8,-2 1-5,0 4 4,0 2 5,2 4 0,-4 2 3,9 0 10,-16 4-17,15 8 5,-10-3-18,1 2 16,0 1-17,0 1 12,-1-1-16,1 3 8,-1-1-31,-1 0-6,3 0-29,0-2-16,-1 1-12,3-3-25,10 5-132,-9-6 120,2-1-5,-12-4 16,22 0 6,-8-3 8,-1-3 0,3 1 16,-3-5 16,-1 1 10,1-1 27,-4 0 31,3 1 34,-4-1 35,1 3 9,3-7 92,-12 14-91,7-8-5,-7 8 20,0 0 7,0 0-6,0 0 1,0 0-9,-5 12-10,5-12-21,-2 14 5,2-14-23,-2 18 2,2-18-19,4 21-7,5-2 22,-3-12-29,2 3 0,2-4-13,-1 0 19,1-3-1,1 2-6,-2-4-3,-9-1-3,24-1-2,-13-2 9,-1-2-8,-1-1-14,0-3 0,-2-3-14,2-16-67,-7 11 18,0-1-10,0-2-27,-2-1-17,0-3-14,0-2-27,0-1-30,0 0-32,4-5-4,1-1-9,-1-2 26,4-3 12,3 1 62,-1 6 14,11-21 88,-13 32 70,0 6 34,-1 2 35,-3 5 21,-4 7 47,0 0 40,11 4 39,-11-4 8,4 22-28,-2-6 7,-4 6-27,0 3-14,0 7-36,-2 1-11,-1 40 43,3-32-130,0 3 3,-2-1-27,2-7-9,-1-1-23,-2 1-30,3-3-24,-2-3-28,-1-4-49,1 0-48,2-5-23,-1-3-7,-1-1-11,0-4 9,-4 7-255,8-20 234,-8 6 44,8-6 5,0 0 60,-10-7 10,6-3 77,-1-2 39,5-1 91,0-4 30,0 1 50,0-1 4,2-2 31,2 2 31,-1 0-14,4-14 149,-2 17-235,1 0-25,4 1-20,-1 0-23,-1 4-42,4-1-76,1 2-58,0-1-96,4 4-56,1-3-110,1 3-87,2-1-360,1-1-351</inkml:trace>
  <inkml:trace contextRef="#ctx0" brushRef="#br1" timeOffset="351009.1354">28515 16419 389,'7'-12'586,"-7"12"-106,0 0-32,0 0-11,0 0-42,0 0-30,-17 12-18,7 2-39,-5 6-17,-18 35 149,15-23-292,0 2-20,2 4-11,1 1-42,2 0 2,1 2-30,1-3-3,5 1-49,-4-7-8,6 1-38,-1-3-33,0-1-31,0-3-29,-1-6-43,-1 18-269,3-23 188,0-1-10,1-5-70,-1-1-21,4-8-46,-9 12-344,9-12-270</inkml:trace>
  <inkml:trace contextRef="#ctx0" brushRef="#br1" timeOffset="351384.582">28168 16987 270,'-8'-12'517,"0"5"-87,2-2-66,-1 3-30,1-3-21,1 3-34,5 6-28,-10-11-30,10 11-40,-8-12-29,8 12-30,0-12-24,8 1 43,-3 5-95,6 0-7,1-1-21,4 0 6,2 0-19,2 2 15,4-5-20,-1 4 14,0 1 5,1-3-15,-1 3 11,-1 0 1,-4 1-5,2 1 16,10 1 13,-17 2-18,-13 0 3,23 0-3,-23 0 10,18 6-7,-18-6 7,15 8-4,-15-8 5,14 10-7,-14-10-3,11 10-1,-11-10-5,11 11 2,-11-11-4,22 14 8,-22-14-17,17 6-9,-6-3-15,0-2-21,2 0-22,-1-1-9,4-1-19,-1-1-3,1-2 11,-1 1 13,2-2 14,-3 1 15,-3 1 22,-1 1 13,8-3 11,-18 5 3,13-3 11,-13 3-2,0 0 24,0 0-8,0 0 6,10 5-17,-10-5 8,0 0 3,0 0 4,0 12-3,0-12-3,0 0 0,4 10-5,3-3 26,-7-7-31,13 5-1,-13-5-3,20 3-1,-20-3 2,24-3 15,-10 3 10,-1-2 3,-13 2 9,24-1-10,-24 1 8,16-1-17,-16 1 3,13-1-20,-13 1-92,0 0-82,0 0-106,0 0-156,-4 9-159,4-9-430,-10 8-604</inkml:trace>
  <inkml:trace contextRef="#ctx0" brushRef="#br2" timeOffset="363659.5141">11930 5886 245,'-4'-12'308,"4"12"-82,-2-10-51,2 10-10,-5-8-40,5 8 2,-3-11 40,3 11-114,0 0 8,0 0-30,0 0 12,-6-7-30,6 7 20,0 0-27,0 0 23,-4 12-23,4-12 29,-5 18-24,3-4 48,-2 3-14,-1 4 23,-10 37 40,6-20 4,-4 6-40,2 2 41,-5 10-1,-1 4-15,-1 1 0,0 1-3,2 1 8,-4 0 1,2 2 1,0-1-59,-1-1 51,3 1-42,2-1 58,-15 63 42,15-63-114,1-2 45,2 1-61,-1-1 52,1-3-60,1 3 49,1-11-48,1 1 17,1 1 2,1 0-1,-2 0-3,4-1-5,-1-1 0,0 0 46,2 1-62,1-2 51,-2 0-57,0-3 56,3 1-61,-1-2 54,-1-2-52,-1 1 9,2-1 8,-1-7 14,-1 6-29,0-1 27,1 1-33,-2-2 33,1 3-33,-3 41 38,1-42 10,1-1-37,-1 2 31,1-1-7,0 0 0,-2-1-13,1-1 7,-1-1-37,0 0 39,1 0-32,-1-6 36,0 6-24,-1-5 0,3-2 0,-6 35 10,6-35-8,-1 2-2,1 0 5,-2 4 22,3-3-36,-1 0 24,-1 4-26,1-4 28,0 0-32,1 1 29,0 0-33,-1-1 30,1-1-31,2 0 33,-7 33-46,7-34 7,-2-1 19,0 0-5,1-1 0,-1 0-55,2-4 65,1-1-52,-2 2 63,0-1-57,0-1 64,2 0-2,-2-1-2,2 2-5,-2-2-9,-1 24 16,3-26-17,-1 1 1,0-1-3,0 2-6,-1-2 1,1 2 8,-3-1-7,1 1-3,0 1 3,0 0 0,-1 4 6,0-1-3,-1 1 1,0-1 0,-7 31-56,7-30 2,-3 1 65,2-1-51,1 2 60,-2 0-58,1 0 60,-1 0-63,1 5 64,-1 2-60,2-5 60,-3 3-6,1 1-2,1 1-4,-2-2-2,-4 27 8,8-30-19,-1 1-57,-2-3 68,3 8-59,-1-6 66,1 1-61,-2 2 65,1-1-58,1-2 61,1 0-60,-1 7 61,-1 0-62,1-2 62,-3 0-4,-2 36 9,4-36-23,-1 0-20,1-4 20,1-1-2,0 7-3,0-3 1,0-2-5,1-1 2,-1 1-3,0 5-51,1-6 69,0 0-63,1 2 70,0 4-11,-3 37 3,2-35-10,0-2-1,3-4-1,-2 6-4,2-5 32,-1 4-33,0-3 22,2 6-26,-1-1 0,0 0 1,1-7 2,-1 6-8,-1-3 7,2-1-52,-1 49 61,-2-43-4,2-3-2,-1 2 0,0-6 40,0 7-51,1-1 34,-2 0-32,1-2 33,-1 1-34,1 0 29,-2-1-40,1-4 33,1 3-32,-2 3 3,-4 35-1,6-42 9,-2 5 31,1 0-34,1-5 31,-1-1-37,1 1 35,-2 4-36,3-4 36,-1-1-4,0 2-3,1-2-4,-2 0-1,1 1 0,0-1-4,-4 37-38,4-37 14,-2 0 35,1 0-34,-1 4 37,0-4-36,0 0 37,0 0-37,-1-2 37,0 0-11,1 0 4,0-2-7,-1 1 3,0-2-1,1 0-8,-1 21 9,3-26-6,-1-2 0,2 1 13,-1-3-10,1-3-2,0 2-6,0-2 6,1-1-1,0 1-7,0-1 2,1 0 0,0-1 3,2 1-3,-1-3 0,2 1-1,0-2-15,2 3 19,2-2 2,2 2 0,0-4-2,5 3-2,-1-3 3,1 1-1,2-2-36,2 0 43,1 0-36,-2-1 41,7 1-39,3-3 39,30 10-14,-26-12-22,2 1 34,1-3-4,2 0 0,7 1-4,1-1 7,1-1 0,0 0-7,3-1 8,0 0-41,1 0 40,2-2-33,1 1 40,-1 0-33,58 1 22,-54-1 18,3 0-39,-1-2 37,3 2-5,2-1 0,-2-1-5,1 0-32,3 0 38,9 0-38,-10 2 37,-3-2-28,4 0 39,-4 2-28,2 0 37,64 1 28,-57 2-39,-8-2-2,13 0-6,-16 0-2,2 2-8,1-2 6,-1 1-4,10 3-29,-1-3 31,-9 0 0,11 1 0,-11-3-4,10 1-2,-10 2 0,64 2 1,-64-4 0,2 0 4,-2 0-1,-1-2-2,1 3 3,0-1 10,1 1-8,-1-1-4,0 2 22,1 0-28,0-2 24,-4 1-34,2 0 34,1 0-37,58 2 19,-60-4 13,2 0-35,-1-1 2,-1 2 2,2-3-3,-1 0 39,1 0-36,-1 0 32,-1 0-30,-1 0 31,2 0-35,-5 0 30,1 0-31,-4 0 32,52 3-19,-56-1-34,0 1 31,0 0 5,-2 1 3,-6-2-1,7 0 30,-2 1-36,2 1 29,0-1-33,-1 0 29,-6 1-33,7-1 26,-8 0-31,3 1 30,38-1-15,-40 0-17,-2-1 36,0 2-22,-1-1 20,-1 1-25,2 0 24,-2-2-24,-1 1 15,1-1-22,-2 1 33,0 0-32,1 0 34,-6-1-33,2 1 29,25 2-18,-27-1-14,0-2 28,2 4-20,2-3 29,-4 0-35,5 1 28,-1-2-27,-2 3 33,2-3-34,-4 1 44,1 0-46,-1 0 32,0-1-35,0 1 28,27 3-28,-28-2-11,-1-1 39,4 2-39,1 1 41,-6-3-35,7 1 33,-1 1-30,1-2 32,0 2-30,-2 0 31,5 2-28,-2-3 39,1 0-46,1 0 55,-1 1-47,4 0 38,-1-2-40,5 4 37,2-2-38,-2-1 42,2 3-42,-1-3 37,1 2-37,-1 1 36,0-2-43,2 0 40,0-1-36,0 1 34,1 1-42,45 3 16,-46-4 29,2 1-42,-2 0 46,0-1-45,1 2 45,1-2-51,-1 1 45,2 0-49,-1-1 48,1 0-48,0 2 51,-1-3-47,3 1 52,0 0-51,52 3 17,-50-5 39,0 3-33,-2-3 19,2 0-35,0 1 43,-2 1-48,1-2 54,0 1-54,-2 0 55,-2 0-55,2-1 56,-2 3-55,1-4 54,0 3-54,49 3 29,-49-3 25,1-2-53,0 2 54,-2-2-52,2 3 59,-1-4-62,0 3 44,2-1-39,-2 2 47,2-2-46,-1 1 51,-1-2-50,0 3 51,0-2-47,46 5 24,-48-6 19,2 2-51,-2-1 50,2 0-42,1 1 34,-2-2-31,1 2 41,-1-1-51,2 0 55,-1 0-51,-2-1 48,2 0-46,0-1 47,1 1-47,51 3 31,-53-4 20,3-1-47,-2 2 45,0-1-47,1 1 49,-2-2-43,1 2 43,-2-2-39,-5 1 39,5 1-42,-6 0 40,0-1-39,7 1 37,-1 0-39,40 2 19,-46-3 7,1 0-27,4 3 3,-3-5 27,4 2-66,1 1 51,-2 0 39,-5 0-32,0-2 32,-1 2-34,2-3 23,-3 2-26,2 1 18,-1-2-25,39 3 13,-39-2 8,-1 0-30,-1-1 28,3 2-29,-3 0 1,1-2 4,-1 0 1,1 2 1,-2-3 2,1 2 2,-1-1 31,-2-1-29,2 0 24,-6 1-28,30 2 19,-32-2 6,-1-1-24,-3 2 21,3-1-30,-5 0 28,0 1-32,-1-1 31,-1-1-26,-1 0 28,0 0-31,-1 0 30,1-1-26,-2-1 10,1 1-12,18-4 13,-18 2 10,-3 0-24,3 0 33,-1-1-22,-2 0 25,2 1-24,-1-1 18,0-2-19,0 1 17,-1 2-25,2-3 23,-2 3-25,1-3 27,-1 1-27,1-1 24,-1 1-23,3-4 24,-2 3-61,-1 0 75,2 0-22,-3 0 23,4-2-26,0 1 20,1-1-19,0-1 20,1 2-24,0 0 25,2-1-27,-2 1 19,31-10-6,-24 9-17,1 1 18,2-1-16,1 0 16,0-1-21,7-2 17,2 0-18,-1 1 22,0-1-21,2 0 20,-1-1-16,2 1 24,-2-2-15,-1 0 14,43-16-8,-41 14-10,2-2 9,1 1-7,0-4 9,11-2-15,-5 0 15,2-3-17,0 0 13,1-1-14,-3-6-5,2 2-9,-1-3-3,2-3-4,-3-6 7,53-50 5,-51 40-5,10-12 23,0-3-22,-2-1 27,2-2-18,0-2 5,-2-4-14,1-2 7,-3-4-19,-3-2 7,0-8 2,-4 0 6,2-2 1,-2-2-21,51-98 30,-53 98 6,0-2-7,-2 1 6,-3 2 0,2 0 1,-4 2-16,2 3 26,-5 4-2,0-1-9,1 4 7,-10 13-2,1 0 0,-3 2-1,0-2-2,23-63-31,-28 67 31,-3-2-35,1 1 21,-4 1-1,1 0 1,-4-1 1,-1 1-5,1-1 3,-1 2-5,-1-1-25,1 4 34,-3-3-31,3 1-7,-1-1 36,19-63-34,-14 63 43,3-1-9,-2 0-1,3 2-1,0-2-2,-1 3 8,1 2-35,-2-1 46,3 3-33,-2-1 32,1 2 3,-4 2-3,3-2 2,-1 3 40,16-54-8,-21 56-51,-1 7 3,-2-2 4,1 2-1,-3-1 5,0-1 2,3 1-31,-4 0 37,0-1-7,2 1 8,-1-1 40,0-1-53,2 1 51,-2 1-59,1-2 45,4-7-48,-2 9 56,1 1-53,-1 0 56,-2 1-53,3 1 49,-1 3 15,-1-3-40,0 0 16,0 1-36,1 2 30,-3-2-4,-1-1-4,1 2-1,4-42 0,-5 43 22,-2 1-36,0 0 1,0-1 7,1 3-2,-1-1-9,0-1 4,3 2-4,0-3 4,0 2-29,-2 0 26,4-1-17,0 1 31,-1 0 2,11-36-5,-11 37-4,-3 8 0,-1-2 33,0-1-38,-1 4 30,-1-2-39,0-1 38,0 3-40,-1 0 35,-2 1-38,1 3 38,-2 0-38,2-1 36,-2 2-39,4-27-2,-4 25 23,1 2-5,-1-1 1,0 0-7,0 1 5,2-2-33,-2 2 39,2-2-1,-2 1 2,2 0-3,-1 0 2,1 0-1,-1 1 1,2-1 27,-2 1-35,2 1 35,-1-1-67,-1 1 71,2-1-43,-1 0 29,2-1-31,-1 0 25,3-1-50,-3-3 41,5 0-41,-2-2 51,2 2-53,-1-1 37,1-1-48,10-28 9,-10 30 53,-2 0-50,2 1 9,-5 2 5,2 4 3,-1 0 52,0 1-51,-2 1 56,-1 4-56,2-2 47,-3 1-54,-1 0 51,0 3-62,-1-1 51,-6-16-52,2 18-9,1-1 55,-3-2-43,-2 3 54,1-1-53,-2 1 53,0-3-54,-2 2 57,0 1-57,0 3 58,1-2-55,-1 1 53,-2 1-50,-1 0 48,-1 1-47,-1 2 53,-2-2-52,0 2 52,3 1-55,-5-2 56,1 3-54,-3-2 54,-2 3-59,0-2 60,0 1-1,-2 0-17,-5-1 1,-1 1 10,-1 0-62,-35-5 65,34 7-14,0 1-52,-2-1 59,2-1-53,-3 1 54,4 1-50,-3 0 61,-1 0-60,1-1 59,-1 0-56,2 1 55,-3 2-56,-1-3 55,0 2-53,-42-2 21,31 2 34,4-1-56,-2 1 56,-1 1-53,0 0 58,-2 0-55,2 1 49,0 1-51,0-1 51,-1 0-51,-3 0 53,2 1-63,-2 1 67,0-2-56,-4 1 51,0 3-52,-3-3 60,3 0-59,-3 0 62,2 1-64,-1-1 51,1 0-51,-1-1 54,3 0-55,-3-1 54,-1 1-60,0-1 61,-2 1-53,0-1 58,-64 1-32,61-1-26,4 0 30,-6 0-26,5 0 55,-2 0-56,2 0 53,-14 0-56,-1 0 55,1 0-61,1 0 65,-1 0-56,12 0 49,-10 0-50,9-1 50,-65 1-32,66 0-18,-11-1 51,-2 1-51,1 0 45,1-1-45,0 0 61,1 1-49,10-1 37,-10-1-54,10 0 57,2 2-56,-2-2 50,3 1-49,-2-1 54,-12 2-57,11-1 57,-8 0-54,8 0 59,2 0-60,0-2 55,-2 1-55,2 1 52,1-1-50,0-1 51,1 1-51,2 1 54,-2-1-54,2 0 52,0 1-52,-57 0 28,59 0 24,1 0-50,1 0 52,-2-1-55,2 2 54,3-3-52,-2 1 54,1 0-54,1 0 48,0 1-49,-1-1 60,0-1-58,0 1 50,2 1-52,-54-1 25,56 2 27,-3-2-51,0 0 51,1 2-8,-2 2-4,3-2-47,-2 2 58,1-2-55,2 1 45,6-1-43,-1 1 50,2-2-49,-2 1 54,-5 1-55,-1-1 57,0-1-64,-1 1 60,0 0-51,-2 0 59,2-1-56,-1 1 49,1 0-53,0 0 52,-1 1-50,0-1 53,1 0-54,0 0 57,-1 1-57,1-1 50,-51 0-9,51 0-41,2-1 51,-2 1-51,2-1 50,-2-3-50,1 3 51,0-1-51,-1-1 54,2 1-54,1-2 52,-3 0-50,2-2 60,1 4-45,-1-3 28,-46-3-23,47 3-25,0 1 54,-3-3-51,3 4 52,-1-1-51,-1-1 50,2 3-49,0-2 55,1-1-56,2 1 47,-1-2-47,-1 3 47,3-3-47,0 1 54,1 0-54,-3-2 45,4 0-44,1 0 49,-2 1-40,1 0 41,5-1-48,1-1 46,-1 3-27,-5-4 25,0 2-51,7 0 52,-7-1-51,7 3 51,-1-2-52,-37-5 32,39 4 23,0 2-52,-1 0 52,1-2-53,1 1 54,-1 0-54,3 0 54,-1-2-52,0 1 52,-1-1-54,2 1 19,-2-1-5,1-1-2,-3-1 6,-28-9 32,31 13 6,2-3-51,-1 2 50,1-1-53,-1 0 54,2 1-56,0 0 52,4 1-47,1 2 44,-1-2-45,2 3 47,0-2-50,-1 2 50,0-1-50,1 1 53,0-1-51,1 2 51,-1-2-53,4 2 51,-1-1-43,1 0 40,-2 2-46,2-2 56,-1 1-59,1-1 50,0 1-49,1 1 52,-2-2-52,1 1 52,-16-4-19,18 4-28,-2 0 45,2 1-49,0 0 52,0-1-55,0 1 51,-1 0-52,2-1 55,-2 1-54,1 1 54,0-3-51,-2 4 50,3-3-47,-3 3 40,-17-3-22,17 2 29,3 0-4,-2-1-8,0 1-1,-1 0 1,2 1-5,-1-3-1,-1 3-5,2-1-3,1 0 7,1-1 0,-1 1 2,1 0-6,0 1-2,1-1 1,1-1 0,0 1-1,-1 0 3,1 1-2,0-1-3,0 1-1,0 0 6,1-2-7,0 2 7,12 0-1,-24-3 2,24 3-1,-24 0-1,24 0 0,-34-4-24,22 3 30,-1 0-4,1 0 0,-3-1 2,2 2-51,-2-2 57,1 1-2,-1-1-52,1 1 58,1 0-51,-2 0 56,1-2-51,0 2 52,0-2-2,-16 1 0,14-1-9,-1 1-2,-2 0-4,-1 1-1,0-1-4,-7 1 9,-1 0-3,1 0-1,-3-1 0,1 2-12,-2-2 10,-1 2-3,0 0 2,-4 0 2,-40-3-6,39 3 4,0 0 2,-1 0-4,-1-1-4,3 0 7,-1-1 1,0 1-3,-1 0 0,-1-2 0,1 1 0,-1 1 3,-3-1-2,2-1 0,-3-1-3,-48-1 2,43 2-1,2 0 3,0-2-3,-3 1 1,3 2 2,-3-2 4,3-2-6,0 4-5,5-2 2,-4 0 3,-1-1 0,7 3-3,0-1 4,-1-1 1,-37-5-4,40 6 1,1 0-1,-2-1-1,-1 0 8,5 0-6,-3 0 1,-1 1-2,4-2 10,-3 3-20,4-1 12,5 1 0,2-1-1,-3 2-2,4-2 6,0 3-6,3-3 1,2 3 2,0-2-8,1 1 10,4 1-2,1-1-1,1 1 1,2-1-13,11 1 12,-20 0-6,20 0 0,-17 0 1,17 0 0,-13-2 1,13 2-1,-18 0 2,18 0 1,0 0 3,0 0-2,-15 0 0,15 0-2,0 0-3,0 0 4,-12-1 1,12 1 5,0 0-5,0 0-6,0 0 7,0 0-1,-5 1-4,5-1 4,-10 3 1,10-3 2,0 0-1,0 0 3,0 0-4,0 0 1,0 0 0,0 0 3,-7 5 0,7-5-1,0 0 4,0 0-1,0 0 0,0 0 5,0 0-7,0 0 2,0 0 0,0 0 2,0 0 6,0 0 11,0 0 11,0 0 10,-12 2 8,12-2-10,0 0-19,0 0-7,-8-5 4,8 5-8,-14-6 9,14 6-13,-14-4-3,14 4-10,-17-5-9,5 3 3,1 0-5,-1-1 5,-1 1 3,-1-1-1,3 3 3,-2-2-1,-3-1 2,3 2 0,-1-2 0,-13 0-4,12 1 2,4 2-7,-5 0 0,0 0 3,2 0 1,-1 0-3,-1 0-6,0 2 4,1-1-1,2 0-4,-1 0 13,1 1-3,1-1 2,-1 0 3,-10 3 0,23-4 5,-19 1 1,19-1 2,-19 3-4,19-3 1,-20 0 0,20 0-3,-23 0 2,23 0 1,-24-3 1,7 3-2,2-2 2,-3-2 1,0 1 0,2 0-6,-4-2 1,-3 1 0,3-1-1,-4 2-1,-3-1 1,2-1 1,0 1-2,-1 3-4,1-4 6,0 3-1,2-1-2,4 2 1,0 0-14,-2 0-41,-14 1-138,18 1 51,0 1-6,1 0-38,3-1 6,2 1-54,-1 0-20,12-2-64,-15 5-70,15-5-340,0 0-238</inkml:trace>
  <inkml:trace contextRef="#ctx0" brushRef="#br2" timeOffset="364589.238">13684 5196 371,'6'-12'484,"-6"12"-40,5-12-59,-5 12-2,4-11-36,-4 11-25,4-13-14,-4 13-8,2-14 8,-2 14-54,4-13 27,-4 13-57,4-18 142,-4 18-218,2-11-60,-2 11 3,0 0-54,2-10 16,-2 10-38,0 0 25,0 0-35,5 13 28,-5-13-35,0 24 29,-3-8-29,3 2 31,-2 3-29,-2 25 31,0-23-21,3 1 0,-4 0-1,1 1 0,0 0 2,-1 0-6,1 0-2,-1 0-34,1 0-52,-3-2-50,4-1-24,-3 0-111,2-2 18,1-1-49,-3 12-563,4-20 294,2 0-305,0-11-429</inkml:trace>
  <inkml:trace contextRef="#ctx0" brushRef="#br2" timeOffset="365019.339">13726 5253 602,'6'-18'602,"4"-15"314,-4 17-589,1 0-81,0-1-46,4 0-41,1 2-31,-2-2-26,6 4-19,-2 0-15,4 1-16,0 1-13,-2 2-3,-2 5-12,3-1-5,-3 4-4,10 4 27,-12 0-36,-2 4 17,-1 0-13,-1 3 16,-6-1 13,2 3 10,-6 3 32,0 0 15,-2 1 5,-4 1-26,0 3 53,-1-3-52,-1 0 34,-1 1-47,-9 14 63,11-17-56,3-4-61,-1 2 44,2-1-54,0-1 48,1 2-57,4-13 3,0 22 2,4-10 6,2 3 2,0-1 1,3 1-1,2 1 2,2-1-3,13 17 3,-13-17 38,1 0-52,-2 1 40,-3-4-47,1 2 48,-4-2-46,-1 1 47,-1 0-33,-4-2 58,0-11-4,-2 24 41,-2-12-24,-5 0 22,-1 2-12,-19 11 60,12-15-83,5-1-11,-3 0-15,1-4-11,1 1-6,0 1-52,1-5-25,-1 1-97,1-1-45,12-2-142,-20-1-60,20 1-148,-16-9-144,11 2-316</inkml:trace>
  <inkml:trace contextRef="#ctx0" brushRef="#br2" timeOffset="365324.3507">14048 5506 1168,'23'-3'801,"-23"3"-194,15-4-90,-15 4-69,13-5-31,-13 5-7,12-4-17,-12 4-9,8-4-31,-8 4-50,0 0-62,11-4-49,-11 4 25,0 0-211,12-5-87,-12 5-71,0 0-82,0 0-104,11-4-105,-11 4 20,0 0-96,14 0-58,-14 0-581,19-1-773</inkml:trace>
  <inkml:trace contextRef="#ctx0" brushRef="#br2" timeOffset="365604.152">14672 5302 837,'0'0'609,"11"-7"-129,-11 7-75,0 0-64,0 0-22,0 0 5,-16 3-34,7 2 41,-5-1-52,1 2-5,1 1-67,-4 1-45,5-2-33,-1 3-25,-10 9 40,12-8-89,2-1-11,1 3-7,3 0-5,1 1-3,1-1-4,4 2-6,1 2-1,4-1-8,1 3 5,3 1 15,3-2-23,-1 4 16,6-2-20,10 16 7,-16-18 4,-1-2-20,-2-1 16,-3 0-15,2-2 12,-6 2-6,-1-3 17,-2-11-14,-2 24 16,-6-12-8,0 2 5,-2-2-15,-5 1 9,1-2-5,-15 8 5,16-11-23,-1-2-62,5 0-12,-1-3-117,10-3-50,-14 4-171,14-4-74,0 0-96,-5-13-524,10 0-733</inkml:trace>
  <inkml:trace contextRef="#ctx0" brushRef="#br2" timeOffset="365909.3087">15236 5165 154,'17'-10'842,"7"3"233,-24 7-697,10 6-4,-14 6 14,0 4 10,-9 9 8,-8 8-43,-8 10-40,-3 8-11,-3 5-22,-2 3-32,4 0-47,3-3-39,3 1-36,5-3 1,-5 36 82,19-47-150,5-9-2,3 1-15,2-3-6,4-2-10,7-2-16,1-3-50,5-4-75,7 2-108,0-9-98,2 1-156,1-6-155,1-2-159,-2-6-550</inkml:trace>
  <inkml:trace contextRef="#ctx0" brushRef="#br2" timeOffset="366394.5115">16090 5438 429,'0'0'393,"7"-10"20,-7 10-118,8-9 43,-8 9-57,12-15 295,-12 15-307,6-7-101,-6 7 18,0 0-95,8-5 40,-8 5-45,0 0 58,7 7-8,-7-7 34,1 17-4,-2-4 0,-1 4 18,-3 5-17,-2 2-20,-15 38 171,8-28-169,-4 0-2,1-2-1,0 1-4,-1-4-8,3-4-15,0-3-23,2-1-17,2-1-17,2-5-13,0-2-9,3 0-10,-1-2-15,3-1 9,2-2-1,2-8 5,1 17 17,6-10 5,3-1-3,5-1-6,1-1-13,6-2-3,3 0-1,2 1-9,0-3-5,1 0-21,-2 0-38,-2 0-47,-2 0-62,22 0-379,-26 0 170,3 0-134,-5 0-30,1 0-100,-2 0-613,0 0-852</inkml:trace>
  <inkml:trace contextRef="#ctx0" brushRef="#br2" timeOffset="366689.3461">16685 5866 780,'0'0'664,"9"8"-130,-9-8 13,4 14-101,-7 3 466,-1-5-481,-4 0-57,-1 0-40,-6 2-46,0-1-52,-2 4-46,-6 0-47,0-2-58,0 2-83,2-2-71,-2-1-150,-1 0-136,4 1-154,1-4-154,-18 6-2887</inkml:trace>
  <inkml:trace contextRef="#ctx0" brushRef="#br2" timeOffset="367414.5037">17640 5573 731,'0'0'510,"3"-12"-14,-3 12-105,2-9-5,-2 9-123,0 0-49,3-12-47,-3 12-38,0 0 26,0 0-67,0 0 66,7 8-39,-7-8 79,1 23-58,-2 19 116,-1-17-152,-1 3-39,2 1 24,-3 2-55,2 1 34,-3-1-49,2-1-5,-1-4-7,0-2-10,1 0-24,-2-2-34,1-2-33,1-4 25,0 1-69,-3 10-105,4-18 167,2-9-61,-4 17 9,4-17-90,-5 8 51,5-8-48,0 0 99,0 0-34,-9-8 87,9 8-47,-1-14 82,1 14 20,1-22 9,1 10 28,-1 0 23,1-3 38,2 4 32,-2 1 21,2 0-7,-1 0-16,-1 1-62,2 1 57,-4 8-57,8-14 66,-8 14-58,12-12 70,-12 12-55,13-10 58,-4 5-65,11-4 97,-8 3-67,3 2-70,1-3 43,2 2-64,2-1 60,-1-1-74,4 0 56,-2-2-61,2 0 50,0-2-41,-1-1 42,0-1-52,-1-3 53,0 1-57,13-18 74,-19 18-16,-3 3 17,-1 2 19,-2 0 10,-1 0-2,-2 2-16,0 2-18,1-1-14,-7 7-19,7-6 3,-7 6 6,0 0 28,0 0 16,-1 10 0,-7 10 85,2-8-108,2 3 16,-1 1-12,-1 1-2,1 3-12,0-4-8,-3 2-3,3 1-6,0 2-1,0-3-7,0-1-47,1 0-51,-2-1-51,2 1-49,-4 13-340,5-16 155,0-3-23,0 0-134,3-11-56,0 15-434,0-15-623</inkml:trace>
  <inkml:trace contextRef="#ctx0" brushRef="#br2" timeOffset="367719.5076">18261 5949 537,'9'8'789,"-2"-2"-127,-4 3-28,0 0-121,-3-9-53,-1 23-35,-2-9-18,-2-1-66,-9 18 192,3-16-345,-1 2-27,-1 0-35,-2 0-47,0-3-96,1 3-65,1-2-113,-1-1-72,2 0-86,1-3-110,2-4-100,0 2-672,9-9-844</inkml:trace>
  <inkml:trace contextRef="#ctx0" brushRef="#br2" timeOffset="368034.5764">18711 5615 430,'17'-9'834,"-3"1"-167,0 1-198,-4 4-67,2 0-113,4 1 286,-16 2-309,15 5 6,-8 0 35,-4 5-8,0 0 0,-2 3-34,-1 5 14,-1 1-38,-2 5-19,-2 0 7,0 6-5,-2-1-62,0 0-10,1-3-51,-10 31 81,9-34-115,2 1-11,-1-2-11,1 0-12,1-2-9,-1-2-34,1-3-50,2 0-60,-1-1-43,2-3-53,0 0-25,1-11-58,-2 19-21,2-19-73,7 15-575,-7-15 407,15 0-47,-5-2-464,1-3-687</inkml:trace>
  <inkml:trace contextRef="#ctx0" brushRef="#br2" timeOffset="368489.4778">19136 5879 619,'7'-5'518,"-7"5"-113,5-10-60,-5 10-22,0 0-19,0 0-7,-10-8 3,10 8-55,-19 1 63,7-1-70,-2 6 20,-3-1-61,1 1-11,1 1-54,-3 0 9,0 4-48,2-1 9,1 1-40,2-2-7,-2 3-17,5-2 0,2 2-6,-2-2-4,1 12 22,5-13-29,4-9-1,-1 17-17,1-17-22,2 15-28,-2-15-26,11 13-31,-3-9-22,1 0-24,1-1 31,3-2-66,1-2 53,2-1-64,2-1 56,26-11-183,-22 6 207,3-6 12,1 2 24,-1-2 26,-2-1 29,-4 4 34,0 1 35,-3-1 10,-1 0 23,-3 3-34,0-1 86,-4 4-38,1-1 71,-3-1-48,8-2 152,-14 9-129,10-7-64,-10 7 24,8-6-56,-8 6 35,0 0-56,0 0 33,6-6-47,-6 6 42,0 0-51,0 0 42,0 0-50,0 0 43,0 0-47,-1 5 23,-2 4 20,3-9-49,0 0 39,0 0-36,0 0 45,0 0-44,0 13 45,0-13-44,0 0 43,0 0-39,0 0 38,0 0-40,6 6 37,-6-6-35,0 0 17,0 0 11,8 7-40,-8-7 39,0 0-39,7 8 45,-7-8-42,6 11 3,-6-11 7,9 13 2,-4-7 4,0 3 1,0-1 1,0 0-13,2 0 19,7 13-1,-6-11 3,1 1-5,0-1 5,1 0-1,0 0-31,-1 0 50,-2-1-44,1-1 35,-1-2-35,0 2 37,-7-8-30,9 8 29,-9-8-27,7 9 37,0-1 0,-7-8-18,0 0 25,0 0-37,0 0 26,0 0-10,0 0-27,0 0-36,0 0-53,5-14-84,-3 4-43,2-5-173,4-4-9,6-8-45,1-5-63,8-4-316,6-7-381</inkml:trace>
  <inkml:trace contextRef="#ctx0" brushRef="#br2" timeOffset="368799.0962">19867 5704 592,'24'-9'515,"0"4"-72,-2 3-28,-2 3-53,3 3 69,20 19 432,-23-3-417,1 5 16,-4 6-13,-3 2-44,-5 6-51,-1 0-44,-4 2-36,-3-5-61,-4 9-70,-5 0 18,-2-2-35,-5 1-49,-11 5-48,-4-1-99,-52 43-572,31-47-20,-8-1-282,-2-6-564,-6-6-1135</inkml:trace>
  <inkml:trace contextRef="#ctx0" brushRef="#br2" timeOffset="370019.2638">13670 5763 58,'0'0'544,"0"0"-129,0 0-54,-13-2-35,13 2-18,0 0 10,0 0-31,-3-8-4,3 8-16,0 0-26,0 0-83,0 0 36,0 0-85,-4-10 31,4 10-76,0 0 34,0 0-69,0 0 46,0 0-28,0 0-59,0 0 53,-12 7-56,10 1 52,-5 4-54,-1 0 52,-2 5-51,-1 0 47,2 4-47,-5 1 53,3 2-56,-3-2 53,1 2-50,-12 22 33,13-23 15,0-4-50,1-1 50,2 0-46,-3-4 4,4 0 3,1-2 7,1-2-1,0 0 33,2-2 24,4-8 25,-7 11-11,7-11-14,0 0-30,0 0-43,11-12 36,1 1-67,-3 1 55,5 0-47,-3 0 56,-3 1-57,2 4 47,-1 0-52,-9 5 57,13 1-20,-9 5 69,-2 4-34,2 6 31,-4 4-14,-8 36 76,4-23-75,-1-1-7,1 0-7,2 1-8,0-6 0,1 0-6,4-1-6,1-4 1,3 2-38,9-4-82,5-1-62,12-3-138,5-2-127,9-5-250,59-2-2108</inkml:trace>
  <inkml:trace contextRef="#ctx0" brushRef="#br2" timeOffset="371019.1859">14149 4546 375,'0'0'271,"0"0"-4,0 0-32,0 0 25,2-10-38,-2 10 23,0 0-33,4-9 8,-4 9-42,0 0 2,7-11-31,-7 11 163,2-11-125,-2 11-17,0 0-12,0-16-36,0 16-20,-5-9-28,5 9-17,-8-9-16,8 9-6,-15-8-11,3 8-2,-3-2-10,-8 4 3,-2 1-9,-49 14 18,31-4-16,0 5 1,-9 4 1,-2 4-47,5 3 58,-2 5-42,4 0 60,-1 5-39,6-1 45,1 6 7,5 0 21,5 2-38,4 2 57,2 1-35,-7 39 86,23-43-48,3-1-53,2 1 1,6 0 12,4-3 13,3 2-6,5-1 16,6-2 15,7 3-16,8-3 8,9-2-12,5-4-7,9-2-10,5-3 0,77 19 24,-64-31-47,-4-2 1,4-4 8,1-4 0,2-3-2,-1-6 1,-3-2-6,-2-3-3,-3-3-7,-5-7-2,-1-5-9,-7-5 1,-2-5-6,-2-6-17,40-62 1,-54 40-2,-7-8-6,-3-4-1,-9-6 0,-9 1 13,-3-1 4,-8 1 24,-9 2 53,-5 4-16,-9 4 19,-3 6-20,-6 5 3,-6 8-23,-1 7-4,-52-21 3,48 44-85,1 8-64,4 6-55,1 5-126,-5 8-55,2 7-84,0 7-122,-4 10-211,4-1-447,1 4-817</inkml:trace>
  <inkml:trace contextRef="#ctx0" brushRef="#br2" timeOffset="373784.1446">17450 10351 101,'-15'2'357,"15"-2"-244,-13 2-23,13-2-20,-11 2-16,11-2-9,-10 3-9,10-3-8,-9 4-5,9-4-6,0 0-5,-11 5 0,11-5 1,0 0 6,-12 5 16,12-5 9,0 0 8,0 0 1,-11 3-7,11-3-7,0 0 21,0 0-41,-15-3 0,15 3-7,0 0-5,-10-5-1,10 5-2,-8-5 0,8 5 3,-11-6-2,-2 1 16,13 5-2,-14-7 11,14 7 24,-13-6 4,13 6 6,-11-7-6,11 7-36,-11-5 35,11 5-34,-10-6 60,10 6-45,-8-7 65,8 7-68,0 0 60,-5-4 2,-6 0-95,11 4 64,0 0-66,0 0 68,-8-6-54,8 6 69,0 0-56,0 0 56,0 0-46,0 0 41,-8-4-54,8 4 47,0 0-54,0 0 57,0 0 12,0 0-65,0 0 60,-10-3-49,10 3 65,0 0-53,0 0 59,0 0-54,0 0 50,0 0-65,-12-2 54,12 2-64,-12 2 54,12-2-58,-18 6 50,8-2-56,-4 1 47,0 1-62,-3 3 51,-2 0-53,-3 1 48,-2 2-60,0 2 55,0 2-59,0 0 54,-5 3-48,-1 1 50,1 2-49,-1 1 54,1 2-52,-26 30 22,27-23 7,1 1-23,-2 11 27,1 0-6,2 2 0,2 0-4,0 2 46,4-7-62,2 3 52,0-3-59,4 0 51,0 1-54,4-4 2,1 1 5,3 21 10,7-34 4,2-1 16,4 4-8,3-5 55,4 0-42,5-3 30,8 2-31,2-5 24,4-1-41,4-2 26,2-2-31,4-4 1,1-1-1,4-2-1,51-3 60,-45-4-3,2-2-37,1-2 27,9-5-39,-2-4 29,-2-1-34,-1-3 26,-4-2-31,-2-2 25,-2-5-32,-2-2 29,-1-4-8,-5-2-3,-2-2-7,33-45-40,-43 39-5,-4 0 35,-6 4-31,-3-1 2,-6 0 27,0-1-32,-6 1 37,-5 5-2,-1 1 1,-7-1-1,-1 0-1,-4-1 1,-1 1 0,-4 2-4,-21-27 4,20 37 1,-3 1 0,2 2-3,-1 2 0,2 3 1,2 2 2,-1 0-1,3 5-1,1-2 2,-1 3-1,3 0-1,1 1 0,-2 1 9,1 1-8,9 4 0,-16-7 1,5 5-3,11 2 1,-18-2 1,18 2 16,-23 2-12,23-2-2,-23 1 1,23-1-3,-20 2 0,20-2 1,-15 2 0,15-2 3,-14 0 1,1 1 6,13-1 0,0 0 0,-12 2 0,12-2 6,0 0-5,-13-2-2,13 2-1,0 0-1,0 0 1,-11 2-3,11-2-3,0 0 8,0 0-6,0 0 1,-14 0-53,14 0 18,0 0-96,0 0 3,0 0-98,0 0 1,0 0-97,-10 2 32,10-2-51,0 0 5,0 0-32,0 0-98,-7 8-185,7-8-157</inkml:trace>
  <inkml:trace contextRef="#ctx0" brushRef="#br2" timeOffset="374684.3304">17252 9043 6,'-9'-7'310,"-6"-5"84,6 5-256,0 0-19,1 2-17,-3-2 0,2 2-15,-1-1-17,-1 0-3,0 1 8,0-2-20,0 2 9,1 1-9,-1-2-2,1 1-7,0-1-6,-10-4 20,9 4 3,-2-2-58,2 1 38,-1 1-50,0-3 46,0 1-50,-2-1 44,3 0-46,-3 0 38,0 1-45,1-1 47,-1 0-48,3 2 45,-3 0-40,3 0 38,-1 1-47,0 1 46,3 2-41,-1-1 41,0 0-40,10 4 40,-16-6-7,16 6-5,-13-2 9,13 2-14,-12-3-2,12 3-5,0 0 0,-16 0 1,16 0-14,-13 3 1,13-3-8,0 0-5,-10 1-6,10-1-5,0 0 23,0 0-12,-13 4-3,13-4 4,0 0 4,0 0 5,-7 4 3,7-4 4,0 0-2,0 0-7,0 0 15,0 0 0,-9 5 19,9-5-9,0 0-8,0 0 0,0 0 2,0 0-2,0 0-9,0 0-27,0 0-46,0 0-56,0 0-313,0-12 70</inkml:trace>
  <inkml:trace contextRef="#ctx0" brushRef="#br2" timeOffset="375249.23">17056 8190 167,'1'-18'351,"-1"18"-68,-3-16-67,1 6-15,-2 2-45,-2-2-14,1 1-10,-14-7 150,7 9-148,0 0-3,-4-1-11,2 2-3,-2 2 1,-2 0 7,-1 1-13,-2 3-2,-1 0 2,-4 0 5,-3 1-8,-4 3-9,-3 2-3,-7 4-2,0 2-4,-2 1-11,-2 3 0,-6 5-2,0 4-54,2 0 46,0 4-60,3 2 57,3 1-59,3 2 48,3 7-37,3 2 7,3 1 35,4 4-24,4 3 64,-9 48 39,25-51-114,3 1 53,5 2-36,7-4 4,3 2 6,7 5-24,7 0 34,5-4-10,5-2 30,3-3 8,9-3-9,2-5-4,6-1-8,5-5-7,71 17 44,-58-30-57,0-9-9,1-1-5,-9-7-6,10-6-2,-2-3-3,0-2-5,-3-7-12,-3-5 16,-3-5-17,-3-5 14,-3-6-8,-7-8-1,-1-6-18,37-70-70,-51 51 32,-3-3-8,-7 1 24,-8-2 8,-5 3 22,-7 2-28,-9 3 31,-7 4-29,-10 2 20,-3 7-17,-12 6 26,-2 5-27,-4 6 27,-4 7-26,-2 6 23,3 8-42,-2 6-4,1 7-89,-1 6-17,3 5-100,0 8-7,4 4-64,-3 8-106,3 7-159,5 5-422,4 4-607</inkml:trace>
  <inkml:trace contextRef="#ctx0" brushRef="#br2" timeOffset="376954.7088">5050 17115 193,'-19'-3'222,"2"2"-82,2 1-8,1 0-68,0 0-14,-1 0-67,2 1-11,-2 3-44,0 0 19,0-1-13,2 1 33,-2 1-17,2 0 29,1 0-17,-2 1 21,2 0-31,1-2-75,2 2 42</inkml:trace>
  <inkml:trace contextRef="#ctx0" brushRef="#br2" timeOffset="378244.4929">3011 15020 468,'0'0'485,"-5"-7"234,5 7-409,0 0-41,0 0-13,-7-5-45,7 5-2,0 0-26,0 0-7,-7-7-14,7 7-7,0 0-14,0 0-24,0 0-28,0 0-24,-10-3-15,10 3-50,0 0-72,0 0-73,0 0-39,0 0-89,0 0-42,-7-4-68,7 4-466,0 0-394</inkml:trace>
  <inkml:trace contextRef="#ctx0" brushRef="#br2" timeOffset="379409.4481">4684 13621 387,'0'0'299,"0"0"-16,-13 3-55,13-3 171,0 0-235,-14 2-9,14-2-6,0 0-3,0 0 10,-11-1-36,11 1 2,0 0-15,0 0 6,0 0-21,-13-1 5,13 1-24,0 0 1,0 0-25,0 0 12,-12-2-28,12 2 7,0 0-23,0 0 12,-10-3-23,10 3 0,0 0 8,0 0-17,0 0 21,0 0-17,-9-5 12,9 5-12,0 0 9,0 0-14,0 0 8,0 0 5,0 0-15,0 0 14,-9-5-14,9 5 14,0 0-13,0 0 13,0 0-15,0 0 15,0 0-21,0 0 25,0 0-17,0 0 14,0 0-15,-4-2-15,4 2-33,0 0-53,0 0-28,0 0-74,0 0-27,0 0-10,0 0 12,0 0-14,-11 2 1,11-2-59,0 0-146,-12 10 75</inkml:trace>
  <inkml:trace contextRef="#ctx0" brushRef="#br2" timeOffset="385539.2074">362 12108 47,'0'0'242,"2"-14"-43,-2 14-74,0 0-3,-12-6-45,12 6 19,-19 5-32,6-1 24,-3 4-30,-3 1 31,-2 0-40,-4 4 20,2-1-31,3 0-4,20-12 5,0 32 44,0-32-47,0 19-8,0-19-1,0 14 9,0-14-21,0 0-3,0 15-4,0-15-1,0 0-4,0 0-1,0 13-1,0-13-1,0 0-4,0 0 2,0 0 7,0 12-7,0-12 6,0 0-3,0 0 2,0 0-2,0 0 5,0 0 6,0 0 12,0 0 4,0 0 3,0 0-7,0 0-3,0 0-5,0 0 4,0 0-8,0 0-12,0 0 3,0 0 3,0 11-9,0-11 3,0 0 1,0 0 2,0 17-1,0-17 0,0 0 2,0 17 1,0-17 1,0 12-4,0-12 4,0 20 1,0-20 2,0 12 2,0-12-11,0 14-5,0-14 10,0 0 3,0 15-6,0-15 1,0 0 2,0 12-1,0-12 1,0 0-2,0 0-2,0 0 2,0 0 2,0 0-4,0-20 2,0 20 2,0-15 3,0 15-2,9-16-10,6 11 0,0-1 7,-4 2-3,-1 0-9,-10 4 4,17-4 9,-17 4 22,0 0 17,18 8 44,-18-8-37,-6 17-6,0-4-7,0 2 19,-5 8-18,-3 0 13,0 0-26,-2 4 14,-3 2-19,16-3 11,3 3-21,0-4 15,0 0-17,0-2-3,0 21 8,0-25-4,0-1-1,0-4-3,0 0-8,0-2 2,0-12-2,0 20 2,0-20 0,0 19 0,0-19-2,0 14 1,0-14-2,0 0 4,0 17-2,0-17 4,0 0-5,0 0 4,0 0-4,0 0 5,0 0-4,0 0 18,0 0-16,0 0 16,0 0-15,0 0 12,0 0-19,0 0 16,0 0-16,0 0 16,0 0-5,0 0-6,0 0 16,0 0-12,0 12 18,0-12-7,0 0 6,0 0-14,0 0 9,7 8-13,-7-8 2,0 0-4,0 0-3,0 0 11,7 7-16,-7-7 16,0 0-8,0 0 7,15-4-11,-6-2 12,2 1-12,4-4 12,2 1-13,3-4 11,3-5-10,-1 4 8,3-3-10,-2 2 14,2-1-11,-4 1 11,22-11-14,-25 13-3,0 1 14,1 0-11,0-1 13,0 2-11,-2 0 14,1-3-11,3 3 0,-2 1-2,0-4 1,2 4 0,-4-1 1,4-1 7,-4 1 2,20-5 19,-22 5-9,-1 4 3,-1 0 5,0-1 10,1 2-17,-1-3 17,-1 2 19,1 2-4,-1-3-4,1 0-7,-2 2-6,3-2-22,-2 1 16,1-1-19,14-8 20,-14 7-11,0 1-20,3-1 18,-3 1-21,-1 1 18,-1 0-19,-2 1 17,0 1-17,0-1 19,-9 5-21,12-5 18,-12 5-16,10-6 13,-10 6-14,0 0 11,7 7 23,-7-7-12,-2 16 19,-2-4-7,-1 2-6,-4 4-2,0 3-3,2-2-4,-2 1-2,0 0-2,0-1-2,1-1-2,0 0-3,2-4 0,-5 12-3,6-16 0,3-1-1,-3 2-1,5-11 3,-2 16 2,2-16-4,0 13 1,0-13 1,4 10 2,-4-10 3,11 9 1,-11-9 2,16 3-2,-16-3 2,22-3-1,-7 1-2,2-3-4,3-3-4,0-3-11,3-1-4,4-3 1,3-4-1,-1-3-3,2-2-13,-2 1 17,2-3-12,-3 0 26,1-1-20,-2 0 33,13-21-12,-22 26-3,-5 1 23,-3 3-14,-1 2 19,-3 0-22,-2 3 23,-3 1-15,-1 1 7,0 11-21,-4-19 15,-1 10-20,1 2 16,-3 2-19,-1-1 19,-13 3-17,9 4-2,-1 1 16,-3 3-17,1 1 18,-4 3-10,1 1 16,1 1-18,-2 2 12,2 0-17,2 2 17,1 1-3,-1-1-5,2 3 9,-1 0-5,-7 20 0,13-17 0,1 1 1,-1-2-1,5 2 1,0-1-2,0-3-12,3 0 13,0 0-1,0-1-1,4 0 0,-2-2 0,1-1 5,1 0-4,1-2-1,5 8-7,-6-13 9,2-2 3,3 0 2,-9-5 2,20 1-2,-8-2-6,3-4-5,-1 0 0,1-3 0,1-4 1,0 1 1,-1-2 2,0-4 3,-1 1-22,14-26 4,-18 23 15,0 0-14,-1-2 23,-3 1-6,2 3 16,-5 0-6,1 2 24,-3 2-18,0 1 12,-2 2-29,0-1 16,1 11-24,-10-14 19,10 14-12,-15-7 10,15 7-12,-21 1 9,8 4-21,-4 1 18,0 3-3,-1 2 2,-1 3-2,0 2 0,1 1-3,2 3-4,2-3 8,2 0 0,2 2-1,1-3-1,-2 12-46,7-13 15,2-4-11,4 0-28,0 0-46,4-3-62,3 1-116,3-2-513,1-4-341</inkml:trace>
  <inkml:trace contextRef="#ctx0" brushRef="#br2" timeOffset="387439.5802">2169 16216 146,'0'0'191,"-11"-3"-55,11 3-18,-11-2-6,11 2-17,-14-5-17,14 5-10,-9-5-27,-1 0 66,10 5-38,-10-5-31,10 5 22,-9-2-26,9 2 16,0 0-33,-10-6 20,10 6-31,0 0 17,-10-4-9,10 4 7,0 0-32,0 0 21,0 0-24,-13 2 22,13-2-31,0 0 27,-11 8-13,11-8-2,-10 7-11,10-7-6,-13 12-3,13-12 1,-14 10-10,7-3-10,0-2-13,7-5-1,-14 10-1,14-10-6,-17 12-78,17-12 48,-12 2 6,12-2-98,0 0 58</inkml:trace>
  <inkml:trace contextRef="#ctx0" brushRef="#br2" timeOffset="387799.4719">1929 16240 282,'0'0'127,"0"0"2,0 0-1,-5-10-19,5 10 112,0 0-130,0 0 26,-2-10-24,2 10 31,0 0-20,0 0 31,0 0-21,-4-9 25,4 9-25,0 0 9,0 0-19,0 0 11,0 0-11,0 0 11,0 0 109,0 0-118,0 0-4,0 0-5,0 0-9,0 0-11,0 0-9,0 0-18,0 0-11,-5-7-6,5 7-6,0 0-7,0 0-5,0 0-10,0 0 2,0 0-3,0 0-3,0 0 3,0 0 1,8-9-7,-8 9-7,10-8-16,-5 0-18,2 2-16,1-5 2,1 1-1,-2-3 4,2 1 8,-1 0 5,0-1 5,-1 1 12,-1 1 0,1 2 12,-3 1 2,-4 8 13,10-15-6,-10 15 15,6-10 3,-6 10 12,5-10 3,-5 10 9,4-8-11,-4 8-5,0 0-7,5-10-3,-5 10 1,0 0-8,5-8-4,-5 8-4,0 0-17,0 0-32,0 0-29,0 0-26,4-8-66,-4 8-63,0 0-27,0 0-97,0 0-270,0 0-140</inkml:trace>
  <inkml:trace contextRef="#ctx0" brushRef="#br3" timeOffset="392949.1059">16795 8307 35,'0'0'467,"0"0"-54,6-6-145,-6 6 21,4-10 145,-4 10-273,0 0 58,-4-12-62,4 12 47,-6-9-75,6 9 43,-9-9-61,1 2 35,0 1-82,-1 3 43,-3-2-73,-3-1 46,0 3-67,-4 0 48,-25 1-24,16 4-48,-1 1 51,-7-1-51,0 5 54,-6 1-63,1 5 57,0 0-48,1 3 46,2 1-50,0 4 9,1 2 6,-3 10 25,2 2-3,8-3-2,-24 36 69,27-23-12,7-6-56,2 2 48,3 1-59,4 1 63,3 0-47,3 0 41,2-5-53,6 0 0,3 3 4,4 0-13,5-4 27,3 1-7,8-4 44,3-2-34,10 2 27,6-6-39,5-5 28,-2-7-30,13-1 27,-6-7-34,5-4 29,3-4-26,13-6 15,4-2-5,-2-3 40,1-7-32,-1-4 16,-2-3-5,68-42 19,-79 28-43,-6-6-5,-3-2-2,-6-6-4,-7-3-30,-3-2 28,-6 0-20,-8 1 51,-4 0 21,-8-1-6,-8 12-20,-7 0-6,-9 0 20,-7 1-37,-53-43 22,23 50-12,-12 6-29,-5 7 3,-7 4-2,-1 8 25,-2 4-54,0 5-2,14 6-108,2 1-33,4 6-138,3 3-45,7 5-103,3 4-124,5 3-427</inkml:trace>
  <inkml:trace contextRef="#ctx0" brushRef="#br3" timeOffset="394584.6142">17124 11768 78,'-8'-4'505,"1"-2"-118,-6-1-73,2 1-52,-4 0-16,-2-1-6,1 2 59,-5-3-20,-1 3-71,-1-1-24,-2 2-49,-2 0-6,0 1-41,-1 0 3,-1 2-11,-1 1-1,0 1-9,-6 2-13,1 1 4,1 3 26,-41 10 23,35-7-60,2 2-3,0 5-5,1-1-6,-1 2-6,3 2-29,-1 0 26,3 2-28,-1 0 33,2 1-30,2 2 29,1-1-34,2 1 22,1 1-26,-21 27 21,27-26 4,3-2-29,3 1 1,2 2 36,3 2-17,1-1 25,3 3-31,3-1 25,0-4-34,4 1 24,0 6-27,7 7 75,1 3-40,4-3 38,25 54-7,-12-50-59,1-1 22,2-3-48,-3-6 26,2-2-42,1-1-8,0-1-7,1-1 16,0-2-19,1-1 28,0-1-39,-1-4 10,0 0 13,-1-4 10,31 10-17,-31-15 39,1-5-1,0-1 24,3-1-19,2-1 39,-1-1-15,3-1 35,-4-1-21,-3-1 25,5-1-95,1 0 43,1-3-15,4 0 46,3-1-28,47-7 23,-47 5 11,-2-2-14,1-1 0,-1 0 23,2-2 3,-1-1-7,-2-2 14,1 1 9,-3-4 27,11-7-254,-2-5 149,3-4-24,0-4 44,0-2 5,43-43 43,-54 39-33,-3 1-44,-2-1 26,-6 0-21,-6-3 8,-2-4-50,-3 0 14,-7 2-11,-3-2 60,-1-2 18,-4 1 22,-3 1 46,-4-2-31,-2 1 37,-15-48 49,6 54-92,-1 1 18,-3 0 14,0 5 6,-2 2 0,-4 2-60,1 3 47,-3 2-16,-5 0-12,0 4-11,-2 4-11,-4 1-16,2 1-24,-1 4-22,-2 2-67,3 2-13,1 3-70,2 0-41,2 4-100,6-2-97,-2 3-29,0 0-595,2-2-668</inkml:trace>
  <inkml:trace contextRef="#ctx0" brushRef="#br3" timeOffset="395719.5805">13956 5109 297,'0'0'619,"-2"-17"-147,2 17-54,-3-17-56,3 17-37,-5-17-27,5 17 0,-3-17-14,1 8-25,2 9-76,-4-19 57,4 19-61,-4-17 34,4 17-61,-5-19 94,5 19-149,-4-11-62,4 11 17,0 0-47,0 0 34,0 0-42,-12 10 36,6 5-37,-3 3 39,-3 7-34,-1 9 39,-3 1-28,1 3 36,2 0-33,-16 37 25,15-37-19,2-1-9,0 0 7,2-2-1,-1 0-4,1-4 18,2-2-24,-1 3 17,-1-3-59,3 0-22,-1-3-123,2-4-16,1 1-97,-2-2 20,2 12-439,1-18 283,4-3-24,0-12-435,-2 17-445</inkml:trace>
  <inkml:trace contextRef="#ctx0" brushRef="#br3" timeOffset="396154.4212">13785 5428 683,'0'-19'604,"4"0"-127,-2-1-53,0 1-63,0-3-31,6-16 234,-4 17-347,0 0-40,1 1-50,3 2-27,0 0-23,3-1-16,2 0-18,1 5-7,1-1-12,4 2-3,-3 3-6,3 2-5,-2 0-1,-2 3-12,14 2-7,-15 3-2,-3 2-1,0 2-4,1-1 16,-4 4-3,-3-2 14,1 2-9,-6-7 15,4 17 21,-8-6 23,0 0-24,-2 2 64,-3 0-37,-5 2 46,3 0-49,-4 0 27,1 0-51,1-2 22,0 1-45,3-3 32,-2 0-44,5 1 31,-1 0-36,1-1 2,3 2 0,-1-1-8,5 0 11,0 1 7,5 0-1,12 19 6,-6-14-8,3-1-1,4 2-2,-2 0-3,2-2 31,-5-1-43,1-1 28,-3 0-33,0-3 38,-2 0-38,-2 0 36,-1-4-31,-3 1 62,-3-9-9,-5 27 76,-5-16-44,-2-1-26,-6-1 15,-2 0-26,-3 0 7,-2-2-21,1-1 4,-1-1-17,0 0-28,1 1-75,3-4-28,3-1-146,0 2-56,3-3-167,-10-6-1320,19-3-72</inkml:trace>
  <inkml:trace contextRef="#ctx0" brushRef="#br3" timeOffset="396464.3544">14171 5458 1087,'18'-5'1063,"-4"1"-246,1-2-171,-4 4-135,-2-3-107,-9 5-92,15-5-64,-15 5-54,8-7-46,-8 7-43,6-6-51,-6 6-68,5-9-328,-5 9 3,0 0-174,9-5-21,-9 5-27,14-5-464,-4 1-635</inkml:trace>
  <inkml:trace contextRef="#ctx0" brushRef="#br3" timeOffset="396769.46">14728 5238 549,'12'-8'914,"-1"3"-193,-4 0-205,-7 5-68,6-7-125,-6 7 7,0 0-69,-13-9 235,2 12-258,-5-1-24,0 2-9,-4 0-42,1 2-27,0 1-32,0 1-19,-1 1-17,5 1-9,1 2-17,1-1-6,2 1-8,3 1-7,2-1-1,6 17 15,4-11-27,6 1 15,3 4-7,5-1-4,4 4-1,1-1-2,2 0-3,-5-4-4,-2-1-4,0-2-4,-5-1 1,-4-3-3,0 0 9,-5-1 7,-8 15 35,-7-11-22,-7 2-3,-11 2-25,-1-2-73,-5 1-54,-1-4-145,2 0-86,4-4-223,-1 0-162,2-2-502,5-5-861</inkml:trace>
  <inkml:trace contextRef="#ctx0" brushRef="#br3" timeOffset="397093.6998">15669 5199 444,'4'-10'629,"-3"0"-120,-1 10-39,3-20-40,-3 20-43,-2-18-30,2 18-33,-2-18-89,2 18 10,-9-14-101,9 14 24,-43 5 51,9 12-131,-11 10 64,-7 8-35,-4 6-14,-16 16-14,0 8-3,-1 3 12,5 4 11,2 1-22,8-4 0,17-15-26,5-1 1,7-2-1,11-9-5,0 33 39,21-43-66,6-2 6,12-1-14,9-2-17,9-5-65,7-5-29,16-1-103,5-6-102,4-4-142,-9-5-116,-1-2-837,7-8-991</inkml:trace>
  <inkml:trace contextRef="#ctx0" brushRef="#br3" timeOffset="397424.5033">16239 5327 698,'4'-10'673,"-4"10"-120,7-10-85,-7 10-91,4-7-64,-4 7-62,0 0-106,6-9-13,-6 9-6,0 0-26,0 0-50,-9 11 213,1 0-87,-3 5-36,-7 4-6,-5 9-25,-1 2 28,-2 1 5,-2 1-2,-1-2-18,4-1 5,-1-2-20,5 0-13,3-6-25,3-1-5,3-3-16,-4 19 38,14-22-45,0 0-9,6-1-1,6 1-4,3-2-1,4 0-15,9-1-47,3-2-60,5-2-52,3-3-198,1-3-128,3-3-188,5-3-687,-1-2-951</inkml:trace>
  <inkml:trace contextRef="#ctx0" brushRef="#br3" timeOffset="398264.0656">17488 5520 757,'0'0'671,"5"-7"-48,-5 7-131,0 0-52,9-10-22,-9 10-30,0 0-34,5-7-47,-5 7 128,0 0-291,0 0-40,0 0-27,0 0-13,0 0 36,3 15 24,-7 1 38,0 4-46,-2 4-5,1 4-17,-1 2-18,-1 2-15,2 2-7,-1-1-12,-4 33 27,5-32-43,-2-3-6,2 1-28,0-1-31,0-2-58,0 0-24,1-5-86,-1 0-37,1-3-66,-1 0 0,2-4-22,-1-3-17,0 1-1,1-6 29,-2 6-348,5-15 335,0 0 3,0 0 42,0 0 34,-7-7 41,7 7 80,1-20 93,1 9 120,2-3 63,0 0 62,0-2 38,0 1-11,0 0 0,2 0 15,-1 1 19,0 1-29,0 2 74,-1-1-69,0 4 17,1-1-92,-5 9 7,8-14-85,-8 14 18,9-14-57,-9 14 34,13-9-29,-3 4 29,-1 1-50,3 0 30,17-6 3,-12 6-55,1-2 16,1-1-20,4-2 8,-2 1 11,3-3 22,3-2-17,-2 1 35,0-4-17,-1-2 9,4-2-20,-1-1-6,-3-4 11,-1 1 18,13-16 170,-22 24-67,-2 1 32,-1 4 0,-3-1-35,-1 2-30,0 2-34,-1 1-34,-6 7-20,9-10-14,-9 10-5,0 0-4,0 0 5,0 0-3,-2 17 2,-6 7 15,3-8-24,0 3 2,-2 1-8,1 1 8,-2 3-17,1-2-46,-1 5-47,0 2-67,-2-2-83,2 2-67,-1-1-90,-1-1-62,3-2-6,1-1-92,-2 20-1211,6-27-173</inkml:trace>
  <inkml:trace contextRef="#ctx0" brushRef="#br3" timeOffset="398579.1828">18015 6171 141,'19'20'1485,"-13"-9"-801,-2 1-108,-2-2-35,-3 3-74,-1 1-17,-4 1-49,-4 2-42,-6 2-71,-3 1-47,-8 2-58,-3-1-68,0-1-110,-3 1-103,2-4-138,-21 14-670,28-15 195,0-3-548,7-7-866</inkml:trace>
  <inkml:trace contextRef="#ctx0" brushRef="#br3" timeOffset="398904.1054">18727 5693 766,'5'-6'608,"-5"6"-196,9-9-7,-9 9-109,7-10 39,-7 10-64,0 0 37,8-7-101,-8 7 5,0 0-90,0 0 224,1 10-133,-4 1 6,-3 4-39,-2 4-3,0 3-39,0 2 3,-1 3-6,1 0-5,0 2-23,-1-2-20,1 0-16,0 0-24,2-4-2,-1-1-12,-7 21 9,8-22-76,0-3-86,1-1-54,-1-3-121,2 1-53,1-3-50,0-2-37,3-10-9,-2 16-50,2-16-538,0 0-646</inkml:trace>
  <inkml:trace contextRef="#ctx0" brushRef="#br3" timeOffset="399209.2337">18974 5850 353,'16'-12'1292,"-16"12"-850,9-5-43,-9 5 24,0 0-32,0 0 30,-9 12-28,-2-3-25,-1 0-35,-3 4-32,-3 2-30,-2 3-31,0 0-28,1 1-43,0 1-28,3-3-24,-1 3-22,3-2-20,2-1-7,0 0-17,3 0-2,1 0-11,2-2-14,1 1 5,3-2-13,2-1-33,0 0-35,2-2-50,2 1-32,5 0-72,14 5-390,-9-12 171,1-2-69,3-1-65,-1-4-64,4-1-472,3-7-712</inkml:trace>
  <inkml:trace contextRef="#ctx0" brushRef="#br3" timeOffset="399519.4504">19186 6046 545,'11'-7'662,"-3"2"-98,0 0-169,-8 5-27,10-8-121,-10 8 44,10-8-56,-10 8 69,0 0-70,6-6 22,-6 6-65,0 0-24,0 0-24,0 0 89,0 0-144,0 0-15,-2 10-14,2-10-14,0 0-21,0 0 11,0 0-6,0 0-7,1 13-1,-1-13 0,0 0 0,9 5-1,-9-5 6,10 1-8,5-2-7,-15 1-31,18-6-6,-7 1-18,0-2-21,0-1 3,-1-1 9,-2 2 15,-2 0 28,1-1 14,-1 2-3,-6 6-5,6-9-4,-6 9-3,0 0 39,-12-9-52,12 9 51,-20 7-35,5-2 36,1 1-38,-1 2 2,1 1 3,0 1 1,-2 0 2,4 0 1,0 1 1,2-2 2,1 2 1,0-1-2,5-3 3,-1 8 1,5-15-4,4 12-47,-4-12 19,16 9-5,-6-5-2,1-2 1,1 2 1,0-1 3,0 1 5,0 1 3,-2 3 4,0 0-24,-3 3 39,-1 3-21,-3 18 31,-5-13 11,-2 1 9,-1 1 6,-2-4 18,0 0 24,2 0 3,-1-4 3,-1-1 1,2 0 0,-1-3 14,2 0 13,4-9 11,-8 13-8,8-13-19,-8 2-34,8-2-98,-2-12-43,5 2-95,1-6-67,5-3-105,3-8-98,7-7-123,3-4-669,9-11-848</inkml:trace>
  <inkml:trace contextRef="#ctx0" brushRef="#br3" timeOffset="399849.4544">20001 5594 612,'20'5'632,"-1"6"15,3 5-67,21 40 544,-23-19-580,-1 2-17,-2 4-66,-2 2-90,-5 4-15,-4 1-59,-3 2-87,-4 1-10,-8 8-27,-12-2-41,-10-1-131,-14-1-193,-22 6-218,-9-4-279,-95 44-1712,79-62-173</inkml:trace>
  <inkml:trace contextRef="#ctx0" brushRef="#br3" timeOffset="401197.6813">13948 5615 418,'0'0'484,"0"0"-64,0 0-44,0 0-16,0 0-18,0 0-30,0 0-79,-9-4 246,9 4-236,0 0-71,0 0 35,0 0-73,0 0 43,-6-8-66,6 8 28,0 0-35,0 0 0,0 0-1,0 0 20,-4-9-37,4 9-11,0 0 5,0 0 8,0 0-77,0 0 17,-14 0-28,14 0 20,-11 13-26,2-3 28,-5 5-29,-1 7 32,-2 3-34,0 5 21,-6 3-18,3 3 27,-5-1-30,3 2 5,-21 33 3,23-36 0,-2-1-7,3-2 28,0-1-10,2-6 19,2-2-22,3-3 21,-1-3-21,3-2 40,2-1 14,1-3 40,-1-1 27,0 0 23,8-9-21,-4 4 33,-9-6-148,13 2-13,-3-17 5,4 2-25,1-5-34,2-5-21,5-5 12,1 1 0,2 0 16,-1 3 2,-1 6 13,-3 3-12,-1 4 9,1 0-5,5 6-19,-12 7 45,6 7 20,-2 7 39,-2 7 25,-6 12 10,0 10-1,-3 8 2,-7 12-19,1 4-3,-3 0-7,3-3-6,1-1 6,3-2 17,5-11-7,-2 42 36,8-57-58,2 1-3,3-5 3,5-1-49,5-6 48,10-1-50,6-6-12,9-2-79,6-7-130,5-4-227,5-6-276,-7-8-941,17-5-1346</inkml:trace>
  <inkml:trace contextRef="#ctx0" brushRef="#br3" timeOffset="402414.2742">11845 15765 209,'4'-14'666,"-2"3"-139,-2 11-127,2-18-68,2 4 106,-4 14-296,0 0-16,0 0-13,0 0 27,0 0 22,4 19 19,-6-2-10,-2 3 3,1 6-5,-2 3-8,1 2 1,0 3-11,2 0-37,1 0-21,2 37 79,1-38-109,2-2-22,2 2 5,4-3-19,-2-3 8,2-1-19,5-4 13,3-3-21,-2-7 4,2-2-7,4-4 1,-1-5-15,3-5 7,-2-4-15,32-27-20,-29 10 24,-2 0 3,-6 3 7,-5 4 24,-3 1 12,-2 2 11,-5 3-7,-2 12-11,-2-13-6,2 13 0,-16 0 5,0 11-31,-6 8 39,-3 9-2,-43 55-5,35-34 4,-1 2-8,5 1 34,2-1-5,5 0 6,6-7 15,1-2 12,3 0 20,4-3 13,3-4 13,2-2 9,0-1-5,2-4-18,-1-3-9,-1 24 78,1-30-92,-1 0 6,-1-2-1,-2 2-11,-3-2-19,-9-1-9,-3-1-74,-6-3-93,-13 1-188,-5-8-213,-8-1-217,-2-6-287,-10-13-432,0-9-1060</inkml:trace>
  <inkml:trace contextRef="#ctx0" brushRef="#br3" timeOffset="404684.2108">13674 6292 286,'0'0'414,"0"0"-45,0 0-140,0 0 15,0 0-82,5-7 10,-5 7 6,-2-10 61,2 10-65,-3-14 33,1 4-62,0 1 27,-3-1-71,1-2 41,-3-1-66,-1 1 36,-6-4-24,-5-2-20,-3 0-19,-13 0-6,-4 0-10,-18 0-2,-8 0-9,-4 2-6,-12 2-9,-4 2-1,-10 0 1,-3 2 1,-107-4 2,102 8-2,4 1 0,5 1 6,4 1 7,6 0 6,8 1-5,17-1 0,6 2-4,3-2-2,14 3-4,5-2-4,2 0 2,6 2-2,2-1-1,-15-2 2,24 3-8,-2-1-11,2 0-14,12 1-9,-20 0-19,20 0 24,-15-2-7,15 2 18,-16-1-12,16 1 9,-13 0-17,13 0 15,0 0-9,-18 0 16,18 0-21,-19 3 13,19-3 14,-15 4-7,6 0 10,0 1-8,-5 4 15,-1 3-12,-1 3 6,-5 4 0,-3 8 4,-2 4-50,-4 9 70,-2 6-53,-1 5 58,-34 66 18,34-54-26,1 7 0,1 3 1,-3 16-47,-1 5 30,5 4 71,0 2-63,2 1 51,3 4-57,-1 1 58,3 4-39,1 4 6,0-2 51,3 3-68,-23 110 48,25-113-59,-2 1-7,-1 1 27,0-3-6,-1 1 55,-3-5-55,2 2 1,-2-3-2,0-1-8,-1 1 28,-3-2-1,3 0-1,1-3-8,-3-2 5,-25 97 30,27-99-33,4-15 28,-5 17-40,5-19 28,-2 2-36,-3 13 31,4-18-31,0 1 35,2-1-19,1 1-2,0-3-2,0 1-2,4-1 25,-1-2-45,-13 68 23,16-72 24,3-1-52,-2-1-1,3-2 3,2 0-41,-2-1 57,3-1-3,1-9-2,0 0 1,-1 0 31,0-1-40,0-3 57,1 1-66,0-2 36,-5 45-51,3-48 18,2-1 5,1-1 1,-1-2-1,0 1-34,0-2 49,0-6-3,0 6-1,1 0-1,-2-1 33,2-5-40,-1 5 34,-1-2-38,0 2 43,-2 0-36,-1-1 39,-2 0-43,1 2 42,-2 0-24,-2-2 19,2 3-31,-2-3 0,0 1 7,-1 1-3,1 1-52,-1-1 63,-1 1 1,0 0 0,1 2 26,-14 41-8,13-44-42,4 3 30,0-1-48,0 0 49,2-2-34,0 0 30,1 1-33,1-1 32,0 0-34,1-2 0,2 1 6,1-5-3,0 0 5,0 0 32,-3 33-16,4-35-27,0 1 35,-1-2-37,1 2 38,-1-1-38,1 0 39,-1-1-41,0 0 38,-1 0-36,0-2 37,0 1-39,0 0 40,-2 0-38,1-2 38,-10 31-21,8-31-17,-1-2 42,-1 2-43,1 0 40,-1-2-39,-1-1 46,2 1-23,-1-3 27,-2 3-24,2-3 37,1-2-24,-1-3 35,1 2-32,0 0 26,-8 20 51,9-21-56,-2 1-9,1 0-9,0-1-2,0 1-7,-1 0-8,1 0 4,1-2-3,-2 2-4,1 1 0,-3 1 1,2-4-2,0 2-1,1 0-1,-10 17 0,12-18-4,-1 1 3,1-2 1,1 0-3,1 1-20,1-3 25,3 0-22,0 1 26,2 0-26,2 0 31,2 1-24,3-1 22,3 2-24,3 2 26,34 16 2,-14-18-2,7-3-5,14 2-5,7-3 14,7-2 12,6 0 5,7-2 3,10 0 5,5-1 3,25 2 2,3-2 2,3 0 5,1 0 3,2-1-4,127 10 83,-131-12-31,-22-2 1,-2 2 4,-2-2 1,-7 0-8,-4 0-19,-6-2-19,-9 3-12,-17-4-10,-4 1-9,-7 0-5,-12-1-6,-5-2-4,-5 1-7,13 1-108,-26-2-76,-12-1-73,17 3-236,-17-3-198,0 0-977,0 0-1323</inkml:trace>
  <inkml:trace contextRef="#ctx0" brushRef="#br3" timeOffset="405794.0719">13589 5808 717,'5'-9'634,"-5"9"-101,4-15-58,-4 15-92,4-10-59,-4 10-48,3-9-116,-3 9 19,22-12 92,-7 9-133,10 0-53,11-1 53,12 2-53,10-1 35,5 1-50,16 0 25,4 2-50,2 0 33,1 2-56,-3 0 34,-3 2-51,-5 0 42,-15 0-55,48 1-11,-61-2 21,-10-1-76,-8 0 35,-3-1-56,-3 1 52,-5 0-5,-2-2 1,-2 0-35,-1-2-85,-4-1-77,-9 3-22,11-5-51,-11 5-31,0 0 13,-6-12-3,-5 5-8,-6 3-47,-6-5-147,-8 3-48</inkml:trace>
  <inkml:trace contextRef="#ctx0" brushRef="#br3" timeOffset="406129.4654">14019 5661 585,'-61'-4'408,"4"0"-33,3 2-32,6-1-2,10 1 9,7 0-11,4 1-85,6 0 20,0 0-90,6 1 1,1 1-82,14-1 60,-13 4 8,13-4 46,27 17 191,4-6-228,14 2 7,18-1-27,8 3 13,8-3-24,2 0-9,5 0-9,-2 0-13,0-1-13,-3-2-26,-7 0-8,-5 0-19,-14-1-12,-3-2-7,30 5-38,-48-5-87,-7-2-49,-5-1-118,0 0-69,-5 1-110,0 0-50,-3 1-108,-5 0-658,-9-5-862</inkml:trace>
  <inkml:trace contextRef="#ctx0" brushRef="#br3" timeOffset="407069.0588">16434 9303 442,'-15'-15'382,"-1"1"-60,2 1-42,-1 1 37,3 2-74,2 1 49,-1 0-80,3 3 37,2-1-73,-1 2 27,7 5-92,-10-10 27,4 3 14,6 7-92,0 0 72,0 0-48,21 3 6,-3-1 7,8 5 4,8-1 7,10 3-25,4 0 27,8 1-46,11 0 28,4 0-37,0 1 23,3-1-41,0-2 26,-2 1-18,0 0-5,-5-1-9,-10 0-7,-4-2-7,-5-1-26,-3 0-25,-9 0-28,-4-2-26,-6 0-19,-7-1-21,0 0-40,-5-2-37,-1-2-150,2-3-424,-15 5 299,5-9-316,-5 9-322</inkml:trace>
  <inkml:trace contextRef="#ctx0" brushRef="#br3" timeOffset="407629.1438">17362 8632 170,'0'0'385,"0"0"-57,0 0-109,0 0-1,0 0-68,0 0 63,-8-4-57,8 4 72,-18 4-76,8 0 26,-5 0-58,0 3 83,-8 0-27,-3 5 35,-34 15 108,27-10-204,-1-3 31,9 1-76,0 0 40,3-1-66,3-1 43,3 0-65,2 0 44,1 1-58,3-1 50,4 0-52,2 2 49,2-1-39,5 3 35,15 20-3,-1-16-60,2 1 50,7 2-51,-1 1 16,3-1 17,-2-2-4,-2 1-2,-3-3-2,-4 0-22,-3-4 24,-2 0 13,-5-2 27,-3 0 43,-5-1-32,-5 1 24,-12 4-19,-11 2-10,-9-2-11,-7-2-34,-10 4 16,-2-5-51,-1 3-97,10-4-54,-8 4-165,9-3-79,5 1-135,0 1-496,3-2-665</inkml:trace>
  <inkml:trace contextRef="#ctx0" brushRef="#br3" timeOffset="408469.2698">16198 12750 39,'-15'5'574,"3"1"-105,0-1-55,3 0-31,-2-1-32,11-4-15,-17 8-51,17-8-17,-13 6-22,13-6-19,-12 4-34,12-4-34,-13 8 49,13-8-98,0 0-22,-5 12 38,5-12-33,6 10 13,2-3-51,6 1 17,3 1-31,11 3 7,3-2-19,10 2 16,7 0-32,4 0-2,13 2 0,69 14 23,-71-15 27,3 2-10,1 0-93,0 0 3,-4-1 6,-10-3 32,-3 0-55,-2-3-19,-6 1-77,-7-4-29,-9 2-42,-1-2-46,-6-3-41,-3 0-33,6-1-1027,-22-1-81</inkml:trace>
  <inkml:trace contextRef="#ctx0" brushRef="#br3" timeOffset="408809.4416">16313 12871 741,'-28'-5'831,"3"4"-207,4 0-145,3-2-107,2 1-46,4 0-83,12 2 13,-8-1 233,8 1-243,0 0 20,11 3-12,7-3-1,10 3-42,9 0-26,11 1-35,5 1-23,3 0-16,-1 2-15,-2 0 7,0 0-12,13 2-105,3 0 86,46 7 40,-58-10-82,-3 1-50,-4 0-63,-5-1-52,-10 0-43,-7-4-49,-2 3-64,-7-2-39,0-1-85,-7 2-83,-12-4-57,15 3-682,-15-3-847</inkml:trace>
  <inkml:trace contextRef="#ctx0" brushRef="#br3" timeOffset="411289.1424">16563 8844 335,'0'0'316,"0"0"-79,0 0-57,0 0-34,0 0-34,0 0-20,0 0-25,0 0-11,0 0-13,0 0-21,0 0-40,0 0-52,0 0-56,0 0-440,0 0 341</inkml:trace>
  <inkml:trace contextRef="#ctx0" brushRef="#br3" timeOffset="411607.9778">16580 11129 618,'0'0'616,"0"0"-128,0 0-88,0 0-77,0 0-54,-12 2-34,12-2-15,0 0-26,0 0-5,0 0-53,0 0 10,0 0-59,0 0 60,0 0-81,0 0-42,0 0 5,0 0-47,0 0-48,0 0-49,0 0-52,-11 2-51,11-2-55,0 0-29,0 0-10,0 0-57,0 0-377,-2-10-254</inkml:trace>
  <inkml:trace contextRef="#ctx0" brushRef="#br3" timeOffset="413354.0879">20515 14653 323,'0'0'411,"0"0"-63,0 0-46,0 0-40,0 0-28,-7-8-12,7 8-64,0 0-20,11-8 23,-11 8-104,20-8-11,-5 4-10,8-3-6,1 3-8,7-2-1,2 2-5,3-1-1,1 2-7,1 1-1,-1 0-2,-5 2-2,3 3 0,0-1-1,22 10-3,-32-5 25,-3 2-27,-2-1 18,-1 2-20,-5 2 32,-1 1-2,-5 1 38,-3 0-8,-2 1 43,-3 0-13,-3 3 20,-2 2-12,0 2 26,-4-1-9,-12 30 92,8-25-98,2 1-1,-3 0-10,1 0-17,2 2-13,-1-3 10,3 4 3,2-1-52,-2 1 52,3-1-63,2 2 47,0-1-7,3-1-14,-1-2 3,5 34 23,1-28-46,1-2 5,1 2-13,2-1 7,1 0-13,-2-1 7,3-1-10,-1-1-3,-1-2 10,-2-3-16,2-2 19,-3-1-2,-3-2-3,0-2 8,-2 1 8,-3-2 12,-3-1 3,-4 2 5,-3-2 9,-6 2-2,-5-1-6,0-3-6,-5 0-7,-8 0-5,-1-1-6,0-3-27,-2 0-55,3-2-71,2-1-111,-27 3-622,36-5 163,5-4-334,2-4-648</inkml:trace>
  <inkml:trace contextRef="#ctx0" brushRef="#br3" timeOffset="413849.473">22171 15107 579,'3'-10'498,"3"-5"197,-6 15-444,0 0-19,0 0 23,0 0-2,-3 11 4,-3 3-37,1 5-1,-1 5-58,-1 3 31,0 6-29,-3 4-25,2 0-17,0 4-18,0-3-32,-2 29 36,4-34-66,3-2-10,-1-1-4,0-4-8,-1-4-14,1 0-45,0 0-51,2-5-46,-1-1-67,0-2-23,0 1-12,-1-5-33,4-10-71,-10 12-71,-3-8-1656</inkml:trace>
  <inkml:trace contextRef="#ctx0" brushRef="#br3" timeOffset="414219.4043">21776 15223 394,'-9'-15'549,"2"3"-101,0 0-52,0 1-65,3 1-57,4 10-80,-2-13-23,6 4-51,3 4-22,6-2-22,6-1 4,5 2-30,12-1 2,10-1-24,4 2 5,6-1-21,11-1 14,4 4-34,0-2-33,-8 3-100,-2 3-67,0 0-121,-5 2-493,-2 0-360</inkml:trace>
  <inkml:trace contextRef="#ctx0" brushRef="#br3" timeOffset="414574.184">22818 15207 397,'0'0'440,"-12"9"-66,12-9-61,-11 13-50,11-13-38,-10 12-34,10-12-29,-9 9-35,9-9-19,-8 9-5,8-9-37,-4 9 6,4-9-31,0 0 10,3 15 7,-3-15-43,8 7 12,-8-7-21,12 1 5,-12-1-24,16 0-14,-16 0-1,16-5-7,-8 1-5,-1-1-4,1-1 9,-1 1 8,-2-3 38,-5 8-6,12-16 41,-12 16-14,0 0-27,-3-12 20,3 12-14,-10-4 35,10 4-10,-19 2 26,5 2-21,-1 1-6,-3 3 4,-1 1-5,2 2 15,1-1-20,0 1 17,-11 17 18,16-16-44,2 2 7,3-3-17,-2 1 14,6 1-19,1-3 16,1 2-19,2-1 14,3-1-20,3 0 11,2-3-33,0 1 7,4-3-12,-1 0 20,0-1-7,1 1 13,0-1-12,-2 1 13,-2-2-13,1 3 16,-2 0-6,0 1 26,0-1-11,-3 2 29,-2 0-9,-4-8 24,6 17-4,-6-17 12,0 15-15,-2-1 64,2-14-48,-4 11-13,4-11 2,-4 10-16,4-10 1,0 0-10,-6 8-1,6-8-2,0 0-6,0 0-10,0 0-25,0 0-42,0 0-4,2-12-29,13-9-144,-3 10 125,0-3 6,1 1 36,2 1 7,-1 1 30,0 4-4,-2-3 8,0 3-31,1 0 24,1 2 15,-2-1 7,-1 3-55,1-1 4,-2 0-58,10-2-190,-20 6 119,18 0-37,-18 0-41,18 0-280,-18 0-66</inkml:trace>
  <inkml:trace contextRef="#ctx0" brushRef="#br3" timeOffset="416494.5263">23111 15519 152,'-4'10'423,"4"-10"-83,0 0-35,0 0-39,0 0-22,0 0-32,0 0-27,2-14-43,4-1 108,-6 15-134,10-17-26,-4 9 9,1 0-11,-1 0 9,2 1-22,-2 0 0,0 0-27,-6 7 2,14-5-20,-14 5 7,12-3-10,-12 3 21,11 4-13,-11-4 14,13 7-16,-7 0 8,-1 0-17,-5-7 7,9 13-15,-4-6 10,-5-7-15,8 15 9,-8-15-14,6 12 14,-6-12-19,6 10 17,-6-10-13,5 7 18,3-1 23,-8-6-33,0 0 9,15-1-11,-15 1 5,15-8-18,-7 1 14,2 0-11,0-1 8,0 1-10,0-3 8,0 5-16,-2-1 14,0-1-13,-8 7 9,19-7 9,-19 7 5,0 0 12,14 2-12,-14-2 19,0 0-4,9 11 3,-9-11-12,4 8 2,-4-8-8,5 10 2,-5-10-8,4 10 1,-4-10 6,5 9-8,3-2 12,-8-7-12,10 7 4,-10-7-8,13 2 4,-13-2-7,15 0 1,-15 0-5,15-2 5,-15 2-10,15 0 7,-15 0-4,12 3-28,-12-3 33,10 6 4,0 2 2,-10-8-10,7 11 8,-7-11-8,6 10 8,-6-10-2,6 11-2,-6-11 5,6 7 5,-6-7-9,10 7 7,-10-7-5,11 3 5,-11-3-11,13 1 6,4-1-7,-17 0-3,17-1 7,-17 1-5,17 0 3,-17 0-3,14 0 6,-14 0-5,13-3 6,-13 3-6,0 0 6,15 0-9,-15 0 12,0 0-10,0 0 9,15 0-5,-15 0 1,0 0-1,14 0 6,-14 0-7,0 0 9,14 3-5,-14-3 5,15 0-8,-15 0 5,16 0-10,-16 0 8,21-5-5,-10 3 8,-1-4-5,16-4-3,-15 6 5,-1 0-1,-10 4 18,15-8 4,-15 8 10,14-7 3,-14 7-7,10-3-13,-10 3 6,0 0 17,0 0 4,0 0 12,8 6-8,-8-6-2,-8 18 24,8-18-47,-5 13 3,5-13-8,-4 17-37,4-17 40,-1 12 3,1-12-11,0 14 5,0-14-8,3 10 8,-3-10-9,7 8 6,-7-8-9,13 3 9,3-3-4,-16 0-6,22-4 3,-12 1-5,4-1-1,-1-4-11,0 2 14,-1-2-2,1 1 6,-1 1 0,-3 0 18,0 1-17,0 0 0,-9 5-6,12-7 4,-3 4 2,-9 3-5,0 0 3,13 3-2,-13-3-5,0 0-11,9 5 13,-9-5-7,0 0 4,6 12-18,-6-12 0,8 6-12,-8-6 6,0 0 1,8 8 9,-8-8-15,11 3 15,-11-3-2,0 0-15,15-1 14,-15 1-4,11-7 13,-11 7 2,15-7 3,-15 7-3,10-9 9,-10 9-7,13-10 5,-13 10-5,11-8 5,0 1-2,-11 7-15,7-7 16,-7 7-2,0 0 3,10-4-3,-10 4 4,0 0 1,0 0 3,5 9-4,-5-9 3,4 9-5,-4-9 5,3 10-8,-3-10 10,5 12-3,-5-12-4,6 9 1,-6-9 12,10 10-7,-10-10 7,13 7-9,-13-7 1,14 7-4,-4-6-4,-10-1-36,19 0 41,-19 0 1,20-4-6,-9-1-7,10-5-19,-11 4 21,-3 2 1,1-1 5,-8 5 1,12-9-1,-12 9-4,10-4 7,-10 4-10,0 0 10,0 0-6,0 0 9,0 0 0,0 0 5,5 9-7,-5-9 5,1 11-3,-1-11-4,0 0 6,6 10-2,-6-10 0,9 6-2,-9-6 7,15 3-4,-15-3-5,18 0-5,-18 0-2,22-2-2,-10 0-2,0-2 3,15-5-6,-14 4 11,0 1-7,-4-2 3,1 2-2,-10 4 3,16-4-24,-16 4 28,0 0 4,12 2 4,-12-2-4,0 0 1,1 15-2,-1-15 0,-1 9 4,1 4-1,0-13-2,1 12 1,-1-12 0,5 9 0,-5-9 2,9 9-7,-9-9-10,13 3 5,-13-3 0,17 0-1,-17 0-3,21-6-10,-7 2 13,-1-3-19,20-12-84,-16 6 41,3-3 17,0-2 1,-1 3 25,-3 1 31,0 2 48,-5 1 6,2 3-12,-4 1-12,-9 7 7,12-10 26,-12 10 7,0 0-6,0 0-7,0 0-14,-1 16-2,-4-5-13,0 1 0,1 5-13,-4-2-4,3 4-18,-3 1 4,2-2-7,0 4-23,2 0-26,1-5-21,0 3-37,2-4-57,-1 1-13,-1 9-196,3-26 200,0 21 2,0-21-11,0 15 5,0-15 23,0 0 32,-3 11 23,3-11 23,0 0 41,0 0 22,-15-5 32,15 5 60,-14-10 47,3 3 45,-12-9 269,10 6-202,1 0 6,0 1-5,-1 1 11,2-1-19,1 1-19,1 3-21,2-2-31,0 2-29,7 5-26,-7-10-20,7 10-16,0 0-14,5-12-17,14 5-54,-7 3-15,5 3-21,2-3 3,0 1-13,3 1 22,0-1-2,2 0 21,1 2-5,1-1 17,-4 1-7,0 1 14,-3 0-13,1 0 21,-5 1-2,14 2 42,-29-3-17,23 0-12,-12 3 17,-11-3-10,16 3 16,-16-3-20,12 1 16,-12-1-12,13 3 2,-13-3-17,11 2 20,-11-2-23,0 0 20,13 3-15,-3 0 9,-10-3-7,13 3-26,-13-3-1,16 0-21,-16 0-5,19-3-13,-7 1 10,-2-1 3,0 1 16,-10 2 2,19-5 9,-19 5-5,14-3 4,-14 3-6,8-3 19,8 3 34,-16 0-5,11 4 17,-11-4-10,11 7 0,-11-7 8,11 7 2,-11-7-4,16 8-2,-7-5-7,-1 3 3,2-1-31,1 0 19,2-1-16,12 4 12,-13-6-2,-1 2-16,-2-1 4,-9-3-22,16 4 3,-16-4-30,13 3-22,-13-3-32,0 0-26,11 2-11,-11-2-32,0 0-14,0 0-26,-4 8-37,4-8-38,-11 5-70,11-5-69,-11 3-417,11-3-390</inkml:trace>
  <inkml:trace contextRef="#ctx0" brushRef="#br3" timeOffset="420794.3272">23591 17381 185,'-13'-4'851,"3"1"-224,10 3-121,-15-4-134,15 4-74,-13-3-75,13 3-36,-9-4 85,9 4-165,14-1 2,3 1-7,12 0-10,11 0-4,20 0 15,22 1-4,13 1-5,11 2-13,27 1-12,9 5-39,9 1 25,6 2-16,-1 2-13,169 21 5,-167-14-60,-2-3-15,-5 3-14,-11 0-21,-6-3 2,-10 3-25,-9-5 4,-25 0 9,-5-5 21,-11-2 13,-4 1 19,-19-3 36,-3-3 56,-13 0 8,20 1 209,-36-5-140,-3-2-22,-2 1-22,-3-2-36,-11 2 8,13-5-10,-13 5-11,0 0-11,0 0-26,-4-13-79,4 13-35,-11-8-72,11 8-87,-22-3-83,22 3-83,-25-2-141,12-1-324,-4 2-465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5:15:37.656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3670 8997 174,'0'0'599,"0"0"-417,-10-3 6,10 3-51,0 0 21,0 0-46,0 0 19,0 0-49,0 0 14,-10-4-47,10 4 21,0 0-33,0 0 3,0 0 7,0 0 10,0 0 72,0 0-64,0 0 5,11 5-2,-11-5-5,9 3 2,-9-3-9,11 4-7,-11-4-6,13 4-3,-13-4 6,20 4 5,-20-4-2,22 2-3,-10 1 0,18 1 42,-12-1-44,-1-1 0,2 0 4,2 0 4,4 1 5,1-1 5,2 1-3,0-3-1,9 3-6,-2-1-60,2-1 58,1 0-60,1 0 56,-1 3-3,37-1 20,-37-1-39,-3 1-5,-5-3-3,2 3-51,-2-2 60,0 2-58,0-1 60,-1 1-62,0-2 61,-1 2-58,0 0 60,1 0-57,-1 1 61,1-1-60,0-1 61,1 1-55,1-1 60,3 0-57,1 1 58,1-1-56,-1-1 58,2 0-62,0 2 60,0-2-60,1 1 53,-1 0-58,1 0 56,-1-2-52,2 2 53,35-1-25,-38-1-32,1 2 57,-6-2-58,1 1 53,0 0-52,-1-1 59,1 1-54,0-1 54,-1 0-56,5 2 55,-5-2-58,0 0 58,0 0-59,0 0 63,28 0-32,-30 0-28,-2 0 54,-1 0-49,-3 0 51,-1 0-56,-1 1 57,1-1-58,-2 1 56,0-1-57,2 0 54,-2 1-54,0-1 56,2 2-56,-2-2 56,22 0-27,-23 0-29,1 0 57,0 0-58,-2 2 57,1-2-55,-3 0 51,-2 0-46,0 0 49,0 0-50,-1 3 51,-13-3-59,23 0 57,-23 0-57,17 0 61,-4 0-38,-13 0-45,0 0 35,18 1-78,-18-1 23,0 0-89,0 0 5,0 0-137,0 0-45,0 0-112,0 0-323,-13-4-290</inkml:trace>
  <inkml:trace contextRef="#ctx0" brushRef="#br0" timeOffset="1390.0567">7488 8964 209,'0'0'497,"0"0"-171,0 0 39,0 0-99,0 0 54,0 0-81,0 0 37,0 0-90,-2-5 191,2 5-186,0 0-80,-2-10 39,2 10-83,0 0 48,0 0-69,0 0 44,0 0-64,0 0 43,0 0-61,0 0 47,0 0-62,0 0 54,0 0-63,9-5 45,-9 5 39,13 3-40,0-3 59,1 0-53,7 0 56,1 0-57,5 0 55,2 2-62,2-2 43,0 2-46,0-2 52,1 1-59,0 1 49,-3-1-47,20 0 54,-27 0-22,-2 1-50,-3-2 51,-2 1-36,-1 0 10,-14-1 27,22 0-27,-22 0 24,17 0-28,-17 0 13,16 0-26,-16 0 20,0 0-47,17 0-41,-17 0-8,0 0-124,15 0-22,-15 0-154,0 0-63,11 3-108,-11-3-490,0 0-642</inkml:trace>
  <inkml:trace contextRef="#ctx0" brushRef="#br0" timeOffset="1910.1877">10756 10184 28,'0'0'-11,"0"0"4</inkml:trace>
  <inkml:trace contextRef="#ctx0" brushRef="#br0" timeOffset="2985.1701">8207 8882 134,'0'0'458,"0"0"-171,0 0 8,-11-2-84,11 2 58,0 0-79,0 0 65,-11-3-73,11 3 37,0 0-75,0 0 37,-11-2-78,11 2 32,0 0-75,0 0 44,0 0-76,0 0 48,0 0-21,-11-1-63,11 1 56,0 0-56,0 0 61,0 0-49,9 3 59,-9-3-60,14 4 57,-14-4-63,21 4 52,-9-3-63,2 1 56,1-1-69,-1 0 28,20 0-184,-16 0-25,-3 0-44,4-1-40,-2 0-64,-3 1-393,2-2-259</inkml:trace>
  <inkml:trace contextRef="#ctx0" brushRef="#br0" timeOffset="3390.1211">8900 8940 183,'0'0'388,"0"0"-119,0 0 16,-9 4-81,9-4 241,0 0-187,0 0-67,0 0 43,-9 3-70,9-3 40,0 0-72,0 0 46,0 0-74,0 0 39,0 0-76,0 0 53,0 0-45,0 0 55,10 9-36,16-5 90,-6-4-91,6 0-74,6 0-33,8-3-33,11 1-63,5-1-93,3-2-253,2 1-583,11-4-655</inkml:trace>
  <inkml:trace contextRef="#ctx0" brushRef="#br0" timeOffset="6120.9645">9625 8440 287,'0'0'260,"-3"-9"-65,3 9-24,0 0-34,0 0 18,0 0-41,0 0-12,-6-7-4,6 7-6,0 0-7,0 0-11,0 0-10,-9-4-14,9 4 24,0 0-36,-10-4-7,10 4 0,0 0-2,0 0-5,-11-2-2,11 2 12,0 0-27,0 0 6,-12-3-4,12 3-8,0 0-1,0 0-9,0 0 6,-6 1 7,-7 3-2,13-4 1,0 0 0,-11 8 2,11-8-2,-9 7 3,9-7 5,-9 11-2,9-11 0,-10 14 8,6-5-2,-1-2 5,1 3-5,-1 2 14,-5 13-15,5-13-4,0 3 9,0-1 9,1 2 3,-1-1 1,1 0 11,-2 2 71,2 0-72,-1-1 52,1 1-62,1 0 52,0 0-52,-1 0 37,2 0-58,-1-2 50,0 2-60,1 2 69,1-4-54,1 2 46,1-1-42,1 1 74,1 0-57,1-2 52,1-1-49,0 2 69,3-2-55,3 2 13,-1-4 4,3 3 9,19 7 88,-13-13-84,-1 2-3,4-5-3,1-2 2,2 0-4,0-2-6,2-2-4,1-2 2,-3-2-8,7-2-2,-2-2-14,-1-4-6,5-4-7,-3-2-6,24-30 9,-28 20-52,-4-3 17,-3-4-39,-4-1 21,0-1-28,-5-2 43,-3 1-29,-4 6 31,-2-1-24,-4 1 29,-2 1-2,-3 2-12,0 3-15,0 3-32,-14-16-206,9 23 28,-1 3-156,0 4-48,-2 1-154,-1 2-262,-1 5-403</inkml:trace>
  <inkml:trace contextRef="#ctx0" brushRef="#br0" timeOffset="10190.5073">3746 12227 300,'0'0'349,"0"0"-70,0 0-75,0 0 25,0 0-80,0 0 61,0 0-81,0 0 52,0 0-84,0 0 58,0 0-67,0 0 41,0 0-66,-12 0 51,12 0-68,0 0 37,0 0-42,0 0 51,0 0-58,0 0 100,0 0-43,0 0-58,0 0 59,0 0-56,0 0 58,0 0-54,0 0 59,0 0-60,0 0 60,0 0-58,0 0 54,0 0-56,0 0 50,0 0-61,0 0 94,0 0-41,0 0-61,0 0 51,0 0-60,0 0 52,0 0-59,0 0 49,0 0-57,0 0 55,0 0-61,0 0 54,0 0-59,0 0 53,0 0-57,0 0 31,0 0 24,0 0-59,0 0 58,0 0-52,0 0 57,0 0-53,0 0 59,0 0-53,0 0 50,0 0-35,0 0 9,0 0 5,0 0 4,0 0 6,0 0 25,0 0-26,0 0-2,0 0-4,0 0-1,0 0-4,0 0-2,0 0-5,0 0 2,0 0-6,0 0 12,0 0-16,0 0 6,0 0 1,0 0 2,0 0 13,0 0-10,0 0 1,0 0-6,0 0 3,0 0 3,0 0-4,0 0-20,0 0 35,0 0 0,0 0-2,0 0 2,0 0 1,0 0 1,0 0 0,0 0 25,0 0-31,0 0-2,0 0-2,0 0-6,0 0 9,0 0 1,0 0 0,0 0 0,0 0-2,0 0-2,0 0-3,0 0 0,0 0-13,0 0 14,0 0 21,0 0-24,0 0 3,0 0-2,0 0 0,0 0 0,0 0 1,0 0-5,0 0 2,0 0-2,0 0 3,0 0-2,0 0 0,0 0 2,0 0-1,0 0 18,0 0-19,0 0-3,0 0 1,0 0-4,0 0-3,0 0 1,0 0-3,0 0 1,0 0-3,0 0 1,0 0-2,0 0 1,0 0 1,0 0-2,0 0 0,0 0-3,0 0-21,0 0-29,0 0-38,0 0-49,0 0-59,0 0-74,0 0-28,0 0-123,0 0-38,0 0-86,0 0-96,0 0-283,0 0-501</inkml:trace>
  <inkml:trace contextRef="#ctx0" brushRef="#br0" timeOffset="12950.0875">3786 12293 340,'0'0'383,"0"0"206,0 0-335,0 0-97,0 0 58,0 0-83,0 0 55,0 0-77,0 0 45,0 0-64,0 0 49,0 0-68,0 0 46,0 0-63,-9-5 49,9 5-58,0 0 90,0 0-47,0 0-48,0 0 58,0 0-52,0 0 55,0 0-50,0 0 59,0 0-46,0 0 46,0 0-59,0 0 50,0 0-63,0 0 52,0 0-64,-7-3 79,7 3-75,0 0 1,-10-2 0,10 2 1,0 0-3,0 0 1,0 0-2,0 0 1,0 0 0,0 0-5,0 0-2,0 0-2,0 0-1,0 0-2,-10-3 24,10 3-26,0 0 1,0 0-11,0 0-7,0 0 5,0 0-3,0 0 2,0 0 0,0 0-2,0 0 1,0 0 0,0 0 1,0 0 1,0 0-2,0 0 1,0 0 1,0 0-2,0 0 0,0 0 0,0 0 0,0 0 1,0 0-14,0 0 14,0 0 2,0 0-2,0 0-1,0 0 3,0 0-2,0 0-1,0 0 7,0 0-3,0 0 6,0 0 0,12-1-3,-12 1 0,0 0-12,0 0 12,0 0-5,0 0 2,0 0 4,12 1-5,-12-1 4,0 0-2,0 0-3,0 0 5,14 1-6,-14-1-1,0 0-2,0 0 14,0 0-11,13 3-1,-13-3 1,0 0-3,0 0 2,15 2-1,-15-2-4,0 0-1,13 3 3,-13-3-1,17 2 5,-17-2-2,13 2 0,-13-2 2,15 3-2,-15-3 1,17 1 0,-17-1-2,19 3 2,-19-3-1,20 2 0,-20-2 0,21 1-1,-8 1 1,-13-2-3,34 3 4,-21-1 0,-1-2-1,1 1 0,1-1-3,0 1 4,0 0-1,2 1 1,-2-1 0,5 0-1,0 0-4,-1 1 6,1-2 1,-1 1-3,1 0 2,17 2 0,-16-3-3,-2 2-19,1-1 22,0 0 2,-1-1-10,1 1 10,0 1 2,0-2-3,0 1-2,-1-1-2,1 1-5,1 0 8,-2-1-3,-1 2 2,20-2-6,-20 2 8,1-2 3,1 2-4,-2-1-5,2 0 7,0 0-2,-3 1 1,2-2-6,0 1 0,-1 0 7,0-1-6,-2 3-1,3-3 0,-2 2 2,20 0 1,-19-1 0,1 2 0,0-2-6,1 0 9,0 1-4,0-1 1,-2 0 0,2 0 0,1 1 1,-2-2-2,1 1 0,0 1 1,-2-2-1,0 2 0,14-1 4,-17 0-4,2 0 0,-2 1 0,2-2 1,-2 1 0,3-1 1,-1 1 0,2-1 0,-4 3-1,5-3 0,-3 0 1,3 2 2,0-2-3,-1 0-2,19 2 0,-18 0 0,-2-2-41,1 0 47,1 2 1,1-2 1,-2 1-5,2-1-3,-2 1 7,2-1-2,0 2 0,-2-2-2,0 1-1,-3-1 2,2 1 8,10-1 3,-14 0-12,-13 0 1,25 0 0,-25 0 7,22 3 6,-22-3 7,18 0 14,-18 0 4,17 0 1,-17 0 3,14 0 2,-14 0 2,0 0 1,18 0 0,-18 0 52,15-3-51,-15 3 1,0 0-1,11 3 2,-11-3-10,0 0 12,0 0-9,0 0 9,13 0-7,-13 0 10,0 0-12,0 0 23,0 0-10,0 0 5,0 0 46,14 0-63,-14 0 4,0 0 1,0 0-6,0 0-3,0 0-5,0 0-13,0 0 2,0 0 5,0 0-12,0 0 6,0 0-17,0 0 10,0 0-15,0 0 19,0 0-11,0 0-12,0 0 10,0 0-8,0 0 4,0 0-12,0 0 17,0 0-11,0 0 9,0 0-19,0 0 18,0 0-5,0 0 4,0 0-11,0 0 8,0 0 8,0 0-7,0 0 16,0 0-9,0 0 16,0 0-10,0 0 18,0 0 0,0 0-2,0 0-3,0 0 1,0 0-2,0 0-2,0 0-13,0 0 22,0 0-24,0 0-2,0 0-2,12 0-3,-12 0 1,0 0-4,0 0 0,0 0 0,0 0-2,0 0 0,0 0-7,0 0 7,0 0 1,0 0-2,0 0 4,0 0-2,0 0-1,0 0 0,0 0-2,0 0 0,0 0 0,0 0 3,0 0 1,0 0-4,0 0 2,0 0-2,0 0 2,0 0-1,0 0 1,0 0 2,0 0-4,0 0 0,0 0-1,0 0 4,0 0 0,0 0-2,0 0-2,0 0 7,0 0-13,0 0 4,0 0 6,0 0-2,0 0 1,0 0 1,0 0 3,0 0-1,0 0-4,0 0-9,0 0 11,0 0-1,0 0 6,0 0-8,0 0 0,0 0 1,0 0 1,0 0-1,0 0 1,0 0 0,0 0-3,0 0 6,0 0-2,0 0-1,0 0-5,0 0 7,0 0-2,0 0 1,0 0 1,0 0 1,0 0-4,0 0 1,0 0 0,0 0-1,0 0-5,0 0 9,0 0 2,0 0-3,0 0 0,0 0-1,0 0 3,0 0 2,0 0-2,0 0 3,0 0 4,0 0-1,0 0 5,0 0 0,0 0 1,0 0 0,0 0-21,0 0 33,0 0-17,0 0-3,0 0-1,0 0-3,0 0-2,0 0 1,0 0-1,0 0-9,0 0 8,0 0 2,0 0-4,0 0 2,0 0-1,0 0 0,0 0-8,0 0 10,0 0-1,0 0-5,0 0 4,0 0-3,0 0 1,0 0 1,0 0 1,0 0-14,0 0 15,0 0 3,0 0-4,0 0 2,0 0-1,0 0 1,0 0-1,0 0-2,0 0 1,0 0-1,0 0 1,0 0 2,0 0-5,0 0-1,0 0 4,0 0-8,0 0 7,0 0 3,0 0-2,0 0 1,0 0-1,0 0-1,0 0 0,0 0 3,0 0-2,0 0-2,0 0 2,0 0 2,0 0 0,0 0 0,0 0-1,0 0 1,0 0 0,0 0 0,0 0 6,0 0-6,0 0-2,0 0 1,0 0 0,0 0 2,0 0 0,0 0-2,0 0 2,0 0-2,0 0 1,0 0-6,0 0 6,0 0 0,0 0 2,0 0-2,0 0 5,0 0 1,0 0-9,0 0 3,0 0-1,0 0 0,0 0 1,0 0-1,0 0 2,0 0 4,0 0-5,0 0 3,0 0-1,0 0-2,0 0 0,0 0 0,5-7 0,-5 7-3,0 0 3,0 0-2,0 0 0,0 0-1,0 0 0,0 0 0,0 0 0,0 0 0,0 0 1,0 0-1,0 0 1,0 0 7,0 0-8,0 0 0,0 0-5,0 0 8,0 0-1,0 0 1,0 0-2,0 0 1,0 0 0,0 0-1,0 0-6,0 0 6,0 0 1,0 0 0,0 0-1,0 0-1,0 0-3,0 0-1,0 0-13,0 0-13,0 0-21,0 0-29,0 0-46,0 0-62,0 0-70,0 0-48,0 0-55,0 0-119,0 0-65,0 0-33,0 0-103,0 0-650,-5-8-933</inkml:trace>
  <inkml:trace contextRef="#ctx0" brushRef="#br0" timeOffset="17470.2449">6916 12504 91,'0'0'361,"0"0"-87,0 0-23,0 0-34,0 0-31,0 0-25,-1-12-22,1 12-11,0 0-9,0 0-18,0 0-7,0 0-13,1-10-6,-1 10 0,0 0 61,0 0-76,0 0-6,1-10-3,-1 10 0,0 0-3,0 0 0,0 0-2,0 0-3,-2-12-2,2 12-6,0 0-1,0 0-9,-3-10-3,3 10-3,0 0 2,-4-9-6,4 9-2,0 0-1,-6-10-7,6 10 0,0 0-47,-5-12 59,5 12-46,0 0 57,-6-12-48,6 12 50,-7-7-51,7 7 65,-5-9-59,-4-2 28,9 11 12,-7-7-48,7 7 52,-10-9-54,3 2 54,7 7-54,-14-9 53,7 4-55,7 5 55,-17-9-51,17 9 55,-16-9-50,6 5 53,1-1-54,-12-4 31,9 4 17,1-1-47,-5 1 56,4 0-53,-5 0 53,3 0-58,-3 1 50,1-1-51,-2 0 50,0 2-53,0-2 51,-2 2-52,1-1 56,-4 1-54,-19-3 34,23 3 40,-1 1-37,2-3 40,-1 3-48,2 1 49,0-2-59,0 2 50,1-2-61,1 1 54,1 2-58,-2-2 48,2 1-52,-1 1 54,0-1-58,-15 1 30,15 1 26,1-1-55,-3 1 59,0 1-58,0-2 56,0 2-58,-1 1 53,3-2-55,-3 2 55,2-1-53,1 1 54,0 0-54,2-3 55,-1 2-56,-11 2 33,11-1 25,2-1-54,0 1 52,0-2-57,2 2 54,-1-1-53,11-2 55,-20 4-56,20-4 56,-19 3-55,19-3 54,-17 5-54,17-5 56,-19 6-57,0-1 27,10-2 27,9-3-55,-17 6 54,17-6-53,-16 6 56,16-6-59,-11 6 60,11-6-60,-14 8 56,14-8-54,-11 6 56,11-6-4,-12 9-4,12-9-4,-15 13 13,15-13-16,-11 9-4,11-9-3,-9 9-1,9-9-2,-9 8 1,9-8-2,-9 9 0,9-9 0,-9 8-2,9-8 2,-7 9-1,7-9 0,-8 10 0,8-10 0,-7 7 1,7-7 0,-8 9 3,8-9 0,-5 8-1,5-8-2,-6 10-3,6-10-1,-5 9 3,5-9-2,-8 10 1,8-10 2,-5 12 0,5-12-1,-6 18 2,6-18-2,-3 12-1,3-12 2,-2 14 3,2-14-3,-2 14 2,2-14 14,-1 14-18,1-14 13,1 14-15,-1-14 14,2 13-14,-2-13 14,2 14-14,2-1 15,-4-13-2,5 17-9,-5-17 9,7 15-13,-7-15 0,7 16-1,-3-9 5,-1 3-5,1-3 7,0 1 2,1 1 2,0-1-1,0 1 0,-1-1-1,6 8 7,-5-7-2,1-1 1,0 0 1,-3 1 0,2-2-1,1 1 2,0-1 0,0 1 0,-1-1 4,2 2-5,-2-2 4,1 1 1,1-1 8,0 1-1,7 7-20,-5-9 30,-2 2-57,1-1 61,1 0-57,2 0 65,-1 1-53,0-1 66,3-1-54,0 2 68,0-3-56,2 2 57,1-2-57,-1 1 51,3 0-56,17 4 45,-16-5-8,-2 0-58,3-1 53,-2 1-56,4-2 52,1 2-55,-1-3 53,2 2-53,0-1 50,0-1-48,1 0 55,-5-1-50,6 1 59,-4-1-46,28 1 42,-29-1 4,6-2-42,-1 1 4,1-2 1,-3 2-2,-1-1 13,-2 0-17,2 0 9,2-1 2,-3 1-5,-1-1-5,1 0-1,-1 0 1,0 1-5,19-3 5,-22 1-1,0 1-1,-1 0 1,0-1 4,-1 1 2,-1-1 6,2 1 2,-2-2 4,1-1 5,0 0 35,0 1-34,-2-3 29,0 3-41,0-2 23,-1 0-30,0-2 26,0 3-33,0-2 29,-2-2-26,2 3 40,-3-1-13,-1-2 23,0 1-24,1 0 7,-3-4-19,1 2 7,1 0-21,-3-1 17,0 0-24,5-13 17,-5 11-5,-2-1-21,-2-1 19,2 3-16,-1-5 20,-1 0-21,-1 3 19,2-3-11,-2 0 12,-1 2-14,0-2 11,0 2-4,0-2 6,-1 2-11,-3-17 9,2 17-8,-2 0 0,0 1 0,0 0 2,-1-1 15,0 3 8,0-1-6,-1 0-5,-2 0-6,-1 1-6,0 0-19,0 0 20,-2 2-6,0-2 2,-16-5-38,13 8-23,-3 1-12,-4 1 9,1 2-27,-1 0-46,-3 1-67,2 3-69,-1 1-29,-3 1-157,0 1-70,0 5-597,-1-3-738</inkml:trace>
  <inkml:trace contextRef="#ctx0" brushRef="#br0" timeOffset="21655.4571">2892 13464 94,'0'0'281,"0"0"-61,0 0-33,0 0-26,2-10-17,-2 10-17,0 0 74,0 0-111,0 0-1,0 0-1,0 0-10,0 0-24,0 0 44,0 0-24,0 0 28,0 0-32,0 0 28,0 0-36,0 0 14,0 0-26,0 0 29,0 0 73,0 0-78,0 0 18,0 0-18,0 0 10,0 0-27,0 0 8,0 0-27,0 0 3,0 0-26,0 0 12,0 0-23,0 0 11,0 0-23,0 0 14,0 0-14,0 0 13,0 0-13,0 0 16,0 0-16,0 0 16,0 0-12,0 12 15,0-12-18,0 0 18,0 0-18,1 13 18,-1-13-15,0 0 16,0 0-15,2 11 25,-2-11 15,0 0 6,0 0 29,0 0 1,0 0 10,14-1-7,-6-5-2,3-3-24,3-6 0,5-4-18,5-5-13,2-5-54,3 0-1,0-3-30,28-28-183,-30 33 8,0 4-105,-4 4-137,-3 1-295,0 3-294</inkml:trace>
  <inkml:trace contextRef="#ctx0" brushRef="#br0" timeOffset="24470.0385">10396 10614 160,'0'0'225,"16"6"-54,-2 0 94,-14-6-152,16 7-9,-16-7-3,14 5 2,-14-5-2,13 4 1,-13-4 8,11 1 4,-11-1 9,11 4 3,-11-4 11,12 3-3,-12-3 2,0 0-7,16 3 183,-16-3-125,0 0 11,0 0 3,0 0-22,0 0-33,0 0-28,0 0-9,0 0-14,-26-1-17,7 0-6,-6 0 0,-4-2-13,-8 2 39,-1-2-31,-43 0 100,40 2-65,1 0-33,2-1 9,1 1-39,6 1 15,0 0-33,3-1 18,4 1-30,4 0 21,0 0-41,3 0 0,5-1-76,-1 1-20,13 0-53,-27 0-259,27 0 140,0 0-61,0 0-43,0 0-51,0 0-453,0 0-447</inkml:trace>
  <inkml:trace contextRef="#ctx0" brushRef="#br0" timeOffset="24770.3079">10078 10478 208,'0'0'625,"-7"-10"-214,7 10-37,-15-6-106,4 5 38,-3-1-92,-5 2 58,-2 0-57,-5 1 45,-27 6 163,19-2-280,4 1 33,-2 2-85,3 1-11,0 1-14,2 2-10,0 0-8,5-1-9,2 0-6,3-1-9,2 0-1,3 1-6,5-1 7,-1 1-22,7 10 26,5-11 2,6 2-30,3-1 30,6 0-38,6 3 34,4-3-35,1-1 5,3 0-79,0-2-41,1-1-107,1 0-118,-3 0-48,0-2-175,0 0-290</inkml:trace>
  <inkml:trace contextRef="#ctx0" brushRef="#br0" timeOffset="27010.4367">3864 14473 74,'0'0'289,"0"0"-68,0 0-60,0 0-17,0 0-36,0 0 2,5-7-40,-5 7 4,0 0-34,0 0 8,0 0-24,0 0 8,0 0-14,0 0 15,4-3 19,-4 3-34,0 0 25,6-6-20,-6 6 27,0 0-22,0 0 31,0 0-23,0 0 47,0 0-32,0 0 37,0 0-38,0 0 31,0 0-27,0 0 16,0 0-27,0 0 10,0 0-34,0 0 25,0 0-30,0 0 19,0 0-33,9-5 25,-9 5-20,0 0 25,0 0-24,0 0 34,0 0-13,0 0 26,15 2-25,-15-2 35,13 0-18,-13 0-13,0 0 20,19 0-19,-19 0 12,14 3-20,-14-3 30,16 0-5,-16 0 12,19 0-21,-19 0 13,24 0-8,-11 0 16,1 0-20,16-3 38,-13 1-63,0 1 20,2 0-9,0 0 0,3-1-4,-2-1-6,0 2-3,1 0-4,0 0 0,-1-1-3,2 2 12,-1 0-18,2 0 11,-3 0-10,25 0 8,-24 0-14,2 0 0,0 2 13,-2-2-14,1 1 1,1 0 2,2 2 1,-3-2-1,1 1 3,3-1-5,-1 0 2,-2 0 3,-1 1-1,3-2-1,19 4 3,-24-3 0,2 3-1,-1-3-1,1 0 1,-3 0-1,1 1 1,-1-2-1,0 3 2,-2-3 8,1 0-7,1 2 1,1-1 0,-2-1-6,1 1 0,18 0-7,-21-1 9,2 0 0,1 0 0,-1 0 1,1 0 1,1 0-2,-2-1 1,2 0-1,0 1 1,-1-1 0,3-1-1,-1 2 1,-1-1-2,1-1 8,20-1-10,-19 1 6,-2 0-6,-1-1 2,1 2-5,1-2 7,-1 1 4,-1 1-4,1 0 4,-1 0-3,0-1 10,0 1 11,1-2-2,-1 2 0,-1 0-1,2-1-1,-1 0-4,-1 2-2,1-3-1,1 3-2,-2-2-1,2 0-3,-2 1 0,1 1-2,1-2 2,-2 2-3,1-2 1,-1 2-1,-1 0 0,2-3-1,13 3 1,-17 0-3,0 0 0,0 0 1,0 3 0,-1-3 0,1 0 1,0 0 0,1 0-4,-3 2 6,2-1-5,-1-1 3,1 1-3,-1 0-6,0 1 5,12 0 0,-12-2 2,0 0 1,-1 3-2,-1-3 2,2 0 0,-1 2 7,0-2 10,1 0-1,-14 0-3,25 2-2,-25-2-4,24 0 3,-11 1-5,-1-1 1,15 1 2,-12-1 4,-2 0 2,2 0-3,0-1-9,0 1 4,0 0 5,2 0-6,-3 0-2,1 0-2,-1 0-56,2 0 64,-2 1-49,1-1 54,-1 0-53,15 0 23,-16 0 42,2 0-53,-2 0 58,1 1-54,-2-1 61,2 0-52,-14 0 56,22 0-61,-22 0 52,20 0-56,-20 0 52,18 0-53,-18 0 59,14 2-50,-1-2 61,-13 0 2,0 0-47,16 1 47,-16-1-58,0 0 62,0 0-61,16 0 51,-16 0-57,0 0 54,0 0-48,12 2 52,-12-2-46,0 0 59,0 0-55,6 0 65,8 0-11,-14 0-56,0 0 59,0 0-45,0 0 46,11 1-40,-11-1 40,0 0-35,0 0 40,0 0-32,0 0 37,0 0-31,12-1 31,-12 1-32,0 0 69,0 0-48,0 0-25,0 0 12,0 0-18,0 0 6,0 0-19,0 0 4,0 0-10,0 0 8,0 0-21,0 0 20,0 0-19,0 0 15,0 0-26,0 0 25,0 0-18,0 0 15,0 0-17,0 0 21,0 0-18,0 0 16,0 0-16,0 0 17,0 0-19,12-2 16,-12 2-13,0 0 10,0 0-12,0 0 17,0 0-15,0 0-24,0 0 3,0 0-54,0 0 1,0 0-69,0 0 12,0 0-83,0 0 24,0 0-42,0 0-45,0 0-52,0 0-45,0 0-43,0 0-37,0 0-1625</inkml:trace>
  <inkml:trace contextRef="#ctx0" brushRef="#br0" timeOffset="30090.2927">8419 14489 46,'0'0'532,"0"0"-186,0 0 31,0 0-99,-9 5 46,9-5 219,0 0-332,0 0 47,0 0-61,0 0 22,0 0-74,0 0 28,0 0-77,0 0 41,0 0-64,0 0 50,0 0-59,0 0 61,0 0-60,0 0 56,29-4 13,-15 3-68,5 0-11,3-1-9,3-1-9,0 0-9,5 2 29,0-2-43,5 1 29,-3 1-67,-1-1-1,1 2-123,0 0-12,4 0-138,0 3-28,37 1-617,-36-3 1,-7 0-524</inkml:trace>
  <inkml:trace contextRef="#ctx0" brushRef="#br0" timeOffset="30465.326">9554 14470 762,'0'0'347,"0"0"15,-16-2-40,16 2-19,-12-2-16,12 2-73,0 0 30,-17-1-83,17 1 30,0 0-87,0 0 33,-15 0-82,15 0 44,0 0-61,0 0 134,0 0-61,20 3-64,-4-1 43,5-2-61,8-2 40,8 2-58,3-2 37,1 1-85,7-1 6,-7-2-148,1 3-77,-4 0-157,-7 2-612,0-2-636</inkml:trace>
  <inkml:trace contextRef="#ctx0" brushRef="#br0" timeOffset="31770.1378">8801 13807 85,'0'0'567,"0"0"-362,0 0-24,0 0-41,-6-8 10,6 8-50,0 0 27,0 0-54,0 0 29,0 0-60,-9-6 42,9 6-54,0 0 49,0 0-65,-10-2 38,10 2-8,0 0-56,-13 0 55,13 0-56,0 0 46,-15 5-50,15-5 50,-11 5-52,11-5 48,-13 7-54,13-7 54,-11 11-51,4-4 55,1 1-29,-2 1 67,-4 14 28,7-12-65,-1 1-4,0 2-11,3 0 3,-3 0-6,4 3 14,-2 0-3,1 0-2,1 1 14,1 1 6,-1-1-8,1 2 16,-1-1 1,-1 1-7,2 18 32,0-17-41,1-1-8,0 0-4,0-1-1,0 0-3,2 1 0,1-1-3,-1 0 1,2 2-51,0 0 53,1 0-48,0-1 59,0-1-53,4 0 54,4 18-6,-7-22 12,0-1-4,3 0-7,-1-1 1,1-1 3,0 3-6,0-6 3,3 3-4,0-2-3,1-1-5,2 0 2,-1-3-5,3 1-4,-1-1 0,2-2-4,-2 0-1,2-1 0,-1 0 2,1-1 7,0-2 0,-3 0 1,4-2 2,-2 1 5,0-2-64,-1 0 83,-1 0-44,-1-1 61,0 0-49,-3-2 38,13-9-11,-12 7-55,-2-1 58,-2-3-61,1 0 58,0-1-62,0-4 59,-1-4-14,-1-1-13,2-5-12,-1-2-19,-1-1-7,0-3-9,0-5 3,-2-3 9,0-27-13,-3 36 39,-4-2 5,-2 3 0,-1 1-49,-3 0 64,-1 3-45,-3 0 65,-3 4-59,0 1 53,-4 1-59,-2 4 60,-2-1-63,-1 6 38,-3-1-98,-27-3-226,28 11 90,1 2-81,4 1-100,-2 2-311,1 0-223</inkml:trace>
  <inkml:trace contextRef="#ctx0" brushRef="#br0" timeOffset="32850.202">9808 13466 197,'0'0'370,"-2"-13"-37,2 13-61,0 0-22,-3-9-38,3 9-35,0 0-37,0 0-25,-2-11-25,2 11-16,0 0-14,0 0-17,0 0 2,0 0-4,0 0 0,0 0 45,0 0-3,0 0-1,-2 15 2,2-15-4,0 18-8,0-18 1,0 23 2,0-11-3,0 0-2,0 2-3,2 2-12,0 15-4,0-16-58,-1 1 51,0-2-57,0-2 56,1 3-59,-1-4 52,0 2-58,0-1 56,-1-12-71,2 22 24,-2-22-82,1 19 11,-1-19-43,0 17-84,1-3-180,-1-14 176,2 10-22,-2-10-70,0 0-252,0 0-73</inkml:trace>
  <inkml:trace contextRef="#ctx0" brushRef="#br0" timeOffset="33175.3753">9622 13651 320,'0'0'346,"0"0"-71,0 0-36,0 0 121,0 0-202,0 0 4,0 0-6,0 0 2,0 0-11,0 0-9,0 0-5,9 4-5,-9-4-22,10 6-50,-10-6 53,12 9-58,-12-9 48,12 10-65,7 1 63,-10-5-31,2 1-62,1 0 51,2-2-61,-1 2 53,-1 0-61,2-2 52,-1 1-80,2 0 11,-2-2-97,0 2 29,1-1-94,1 0 35,0-1-46,14 1-229,-15-5 195,1 0-14,-1-2-14,0 1-182,1-4 79</inkml:trace>
  <inkml:trace contextRef="#ctx0" brushRef="#br0" timeOffset="33295.032">10099 13704 503,'10'-8'714,"-10"8"-470,7-7 50,-7 7-84,0 0 26,0 0-87,0 0 20,0 0-75,0 0 38,0 0-73,-13 0 41,5 5-68,-3 2 28,0 3-119,-4 0-31,-1 2-121,-1 1-91,-2 3-440,0-4-249</inkml:trace>
  <inkml:trace contextRef="#ctx0" brushRef="#br0" timeOffset="34985.164">4325 16429 97,'0'0'1063,"-12"2"-697,12-2-20,0 0-54,-11 2-22,11-2-55,0 0-17,0 0-39,-14 0-9,14 0-40,0 0-6,0 0-35,0 0-4,0 0-30,0 0 2,-12 1-24,12-1 7,0 0-15,0 0 14,0 0-19,0 0 16,9 7-17,-9-7 14,13 4-14,-13-4-7,18 3 9,-6-1 14,4 0-15,0 2 15,2-2-9,23 2 16,-16-1 0,1 1-12,2-1 29,2-1 2,5 1 2,-1-1-16,4 0 5,-3 1-9,3 0 9,1-2-10,2 0 15,-1-1-4,2-1 6,9 0-14,51-7 30,-46 3 10,1-3 2,9 0-8,2-2 9,-1-2 5,-1-1 4,1-1 4,0-2 9,0 1-5,-1 0-44,-1 0 35,-1-1-15,-1 3-6,-1-1-7,44-7 0,-55 10-7,1 1-38,-1-1 22,-1 1-18,1 3 14,-4-3-13,-1 1 25,1-1-25,-3 2 33,0-1-24,-3-1 28,-6 4-29,1-2 21,-3 1-20,31-6 37,-34 5-7,-5 2-14,0 0 7,-1 2-6,-1-1 18,-3-1-1,-1 2-5,-4 0-9,2 2 1,-5-1-5,1 1-16,-2-1 13,1 1-8,-12 2 0,23-5 20,-23 5-20,15-4 6,-15 4-2,11-2 8,-11 2-5,0 0 7,15-2-9,-15 2 6,0 0-3,10-2-1,-10 2-6,0 0-1,0 0-5,11-2-6,-11 2-5,0 0 9,0 0 0,0 0-5,0 0 3,12-3 0,-12 3 0,0 0-2,0 0-2,0 0 0,0 0-1,0 0-3,0 0-3,0 0-14,0 0-36,0 0-197,0 0 59,0 0-122,0 0-33,0 0-91,0 0-84,0 0-103,0 0-608,0 0-836</inkml:trace>
  <inkml:trace contextRef="#ctx0" brushRef="#br0" timeOffset="37195.2665">10724 15287 6,'0'0'290,"0"0"-53,-12-3-21,12 3-27,-13-5 160,13 5-188,0 0-6,-11-3-10,11 3-5,0 0-14,-12-4-16,12 4-18,0 0-15,-14-2-14,14 2-11,0 0-6,-15 0 0,15 0-2,-12 1-6,-2 3 24,14-4-25,-17 7-3,8-5-4,0 4-6,-1-1 3,0 1 5,-1 1 0,0 3 12,-1-1-20,1 1 14,-2 0-21,2 5 16,-1-1-18,1 1 16,-9 18 20,12-16-38,0 4 15,3-1 7,0 2 14,0 0-15,3 2 12,1-2-14,1 0 12,0 2-14,1-1 18,1-1-21,1 2 14,2 0-9,-1-2 22,1 0-21,1-1 5,2-2-13,0 2 10,1-4-13,3 0 10,0-1-10,2-2 0,1-1 10,1 0 2,3-5 5,-2 1 0,2-2 4,3-1 2,-3-2 0,23-1 30,-22-4-41,1-1-5,3-2 3,-2-2-5,-1-2 1,0-2-7,1-4-3,-1-4-7,-1 0 10,-1-6-13,-1-6-1,-1-3-2,-1-1 3,-3-5-3,7-36 23,-14 42-62,-5 0 55,-2 0-41,-2-1 47,-3 3-50,-2 2 53,-2 2-58,-5-1 49,0 6-93,-5-2 28,-1 4-43,1 2-64,-5 2-50,-2 5-57,-25-3-571,25 10-64,-4 4-454</inkml:trace>
  <inkml:trace contextRef="#ctx0" brushRef="#br0" timeOffset="38440.0626">8935 16041 160,'-6'-7'430,"6"7"-148,0 0-20,0 0 96,-8-5-252,8 5 1,0 0-51,0 0 17,0 0-42,0 0 32,0 0-14,0 0 9,0 0 1,0 0-8,4 12 3,-4-12 28,5 10-35,-5-10 27,13 19 78,-8-11-71,0 1-13,0-2-24,3 0 12,0-1-15,3 3 18,-1-2-13,2-1 25,2 1-13,1-4 18,1 1-20,3-2 15,-3 0-10,4-4 17,27-3 72,-21 1-75,3-3-4,1-1-1,0-1 1,1-1 8,-1 2-8,-1-1-6,-1-1-10,-3 4-8,-2-1-8,-3 1-7,-2 1-2,0 1-11,-4 1-5,-1 0-2,-1 0-5,-1 2 1,1-2-6,-12 3 4,18-2-1,-18 2 1,15-2-1,-15 2 0,14-1 1,-14 1 0,15 0 0,-15 0 0,16-2 5,-5-1-4,17-4 5,-12 5-8,1-2-1,1-1-4,0 2 1,0 0 0,0 1-1,1 1 7,-2-1-4,-1 2-4,0 2 4,-1-1 4,-1 1 2,-1 0 4,-1 1 12,12 4 7,-14-3 16,-1 3-53,1-3 48,-10-4-48,15 6 49,-15-6-57,17 5 68,-17-5-54,15 5 57,-15-5-60,21-2 32,-7-2-31,1-3 40,2 0-51,20-14 18,-17 6-37,3 2-51,-2-1-75,-3 2-89,1 1-146,-2 1-123,0 1-529,-4 2-663</inkml:trace>
  <inkml:trace contextRef="#ctx0" brushRef="#br0" timeOffset="41849.9926">11194 15152 431,'-3'-11'175,"3"11"-7,0 0-29,-1-12 15,1 12-16,0 0 11,-1-14-18,1 14-11,-2-11-29,2 11 37,0 0-21,-3-14 18,3 14-31,0 0 29,-3-17 79,3 17-130,0 0 16,-2-12-31,2 12 3,0 0-33,0 0 9,0 0-29,0 0-1,0 0 7,0 0 30,0 0-14,0 0 22,2 12-24,-2-12-1,6 29 20,-3-19-31,-2 4 3,3-2-4,-1 3-3,0 0-1,1-1 4,-1 0-3,0 0 0,0 0-9,1 0-2,-2-2-22,1 3-11,-1-4-62,1 0-16,-2 1-62,2-3-12,-1 2-44,-2-11-27,4 17-41,-4-17-255,3 13-63</inkml:trace>
  <inkml:trace contextRef="#ctx0" brushRef="#br0" timeOffset="42225.1444">11112 15341 480,'0'0'384,"-8"-7"-63,8 7-68,0 0-40,-8-5-41,8 5-30,0 0-27,0 0-12,0 0-4,0 0 99,0 0-101,0 0 0,0 0 0,0 0-10,5 12-11,-5-12-15,7 9-12,-7-9-8,9 11 7,-3-6-23,0 2 10,1-1-22,-1 1-10,0-2-45,11 4-88,-8-4 50,1-1-48,-2-1 16,3 0-38,-11-3 20,22 0-40,-10-2 25,1 1-6,-2-3 14,2-3 6,1 1 38,-3-3 13,3 1 44,-1 0 34,-2-1 52,0-1 54,-2 3 51,0 0 19,-2 3 22,0-2-2,-7 6-25,9-8-19,-9 8-23,0 0-25,7-6-14,-7 6-15,0 0-13,-5 10-10,5-10-15,-20 22-180,10-9-114,-3 2-136,1 0-373,-2 1-283</inkml:trace>
  <inkml:trace contextRef="#ctx0" brushRef="#br0" timeOffset="45040.396">6253 14566 442,'0'0'67,"0"0"-114,14-1-100,-14 1 39</inkml:trace>
  <inkml:trace contextRef="#ctx0" brushRef="#br0" timeOffset="45760.4328">4708 16286 105,'0'0'458,"0"0"-89,-14 0-51,14 0-47,0 0-22,-13-2-18,13 2-12,0 0-18,0 0-23,-10-3-22,10 3-21,0 0-24,0 0-21,0 0-20,0 0-15,0 0-12,0 0-6,0 0-8,9-10-1,2 8-6,25-4 52,-10 1-15,7-1-14,12-1 18,4-1-11,17-2 5,6 0-12,8-1 4,7-1-19,8-1 2,23-2-9,2-1-2,6 2-7,3-2 7,3-2-15,125-20 43,-136 18-16,-3 1 10,-22 3 1,-2 2-11,-4 2-5,-4-2-6,-4 2 0,-7 2-7,-7 1 0,-12 3-6,-7-1 1,-6 0-22,-10 2-12,-7 3-15,17-5-58,-26 5 9,-17 2-104,19 0-61,-19 0-106,0 0-44,9 4-484,-9-4-447</inkml:trace>
  <inkml:trace contextRef="#ctx0" brushRef="#br0" timeOffset="48320.0724">1976 8678 17,'0'0'532,"0"0"-127,9-5-135,-9 5 123,0 0-235,-14-4-53,14 4 25,-16-1-37,16 1 35,-21-1-33,21 1 17,-26-1-38,12 0 18,-1 0-43,-3-2 15,2 3-32,-3 0 11,0 0-28,-3 0 17,2 0-27,-3 3 18,1-2-5,-1 1-4,-3 2-4,2 1 4,0 0-9,2 1 1,-1 2-9,3 1 6,-2 0-12,3 2 6,-4 4 5,7-3-1,-18 18 8,17-12-6,4-1 1,1 2-3,0 3 7,0 1 12,3 3 6,0 0-2,1 3-2,2 2-5,0 1 48,2 0-25,1 4 11,-1 7-29,1-1 13,-6 45 30,7-40-16,0 0 15,0 2 2,-3 1 10,3 1-5,-2 2-31,2-1 10,-1 2-24,-1 0 9,1 0-19,0 3 10,0-3-13,0 1 11,-1 1-19,-1 55 13,3-55-7,-2-1-14,4 0 11,-3-1-17,1 4 21,1-2-12,-1 10 2,0 3 14,0-4-11,0-8-2,2 12-20,-2-1 2,1 0-26,-1 0 11,-6 71-57,4-70 45,-2 0 24,1 0-13,-1-2 23,0-1-14,-1 1 20,2-2 1,1-1 0,1 2-1,-1-1-15,0 1 21,3-1-20,-3 4 25,0-3-22,-6 72 15,4-69-16,2 1-6,-3 1-8,0-1-3,-2 1 1,0-1-2,0-1-26,-2 0 31,2 0-20,0 0 26,-1-2 4,1 1 1,-1-2 2,0-1 3,2 0-1,-1-1 4,0 1 0,-3-3 2,4 3-10,-3-1 22,1 3-2,-1-3-1,-1 3-4,1 1 2,-2-2-3,1 1 15,-1 0-3,0-1-4,1 0 2,-15 66 16,14-67-1,-1 1-3,3-3 20,-3 2 11,3-2-9,-2-2 7,2 0-2,-2-1 8,4 1-4,-3 0-7,6-10-16,-1 0 7,-1 3-13,0 6 60,-3 43 30,7-52-82,1 0-17,-2-1-3,5 0-2,-2-2 7,0-1-3,2 1-2,0-4-3,0 3 6,2-10-2,0 1-4,-2-1 19,5-3-21,-4 3 32,3 34-7,-2-37-16,0 0-3,0 0-3,2-2 3,-3 0 0,3-3-2,0-3 0,-2 0-11,2-1 2,-2-1 17,2 0 2,-1-2-8,-1-1-23,0 2 27,4 12-8,-3-19-14,-2 1 26,0-1-33,1-2 31,1 0-26,1-1 23,-4 0-22,2-2 17,1 0-25,-1-1 31,0 0-29,2-1 17,-1 0-9,3 3 30,8 8 15,-3-11-12,7 3 51,5-4-2,6 1-10,7-3-9,11 0 37,11-1-36,3-5 24,20 2-33,7-4 26,4-2-30,7-1 13,3 0-27,3 0 14,0-1-8,20 0-7,-20 0-3,-3 1-7,0 1-1,-6-2 4,-5 1 0,-6 1-2,-8 0 8,-15 1-15,-8 1 9,-12 1-24,-4-1 0,-8 0-35,-4 2-11,15-3-254,-28 4-14,-3 3-109,-10-4-222,8 8-528,-8-8-785</inkml:trace>
  <inkml:trace contextRef="#ctx0" brushRef="#br0" timeOffset="49420.1202">196 11688 471,'0'0'473,"0"0"-109,0 0-91,0 0-53,0 13-40,0-13-7,0 17-46,0-17-3,0 38 88,0-23-107,0 1-1,0 0-5,0 1 3,0 1 6,0 1-6,0-1-13,0 0-11,0 0-10,3 0-7,-1 0-10,0-1-5,-2-5-7,0 1 6,0 10 90,0-23-32,-4 18 28,4-18 30,-3 16 15,3-16-19,0 12 12,0-12-62,0 0 8,0 0-49,0 0 16,0 0-45,0 0 20,0 0-13,0 0 13,0-21 19,0 9-81,0-1 23,0-2-55,0-1 48,0-1-41,0 0 33,0-2-43,0 0 9,0-1-7,0 3 19,0-3-6,0-2-16,0 2 19,0-3 0,0 0-7,0 2 6,0 3 2,0-2-10,0 8-30,0-5-33,0 17-4,0-20-3,0 20 21,0-12 5,0 12 16,0 0 11,12-5 16,-12 5-3,17 2 28,-7 7 11,-10-9 25,4 14 20,-4-14 6,-5 19-3,3-8 9,-7 3-11,4-4 2,-5 2-14,7 0-2,-6 0-13,9-12 2,0 24-11,0-10 5,0-1-11,0 13 13,0-14-8,0 2-10,0-3 5,0 3-14,0-2 24,0 1-11,0-1 7,0-1-28,0 2 33,0-13-62,0 19-2,5-10-30,6 0-35,0-2-56,20 2-281,-19-8 156,5-2-62,0-2-27,0-1-25,-1-2-53,1-4-219,-3 1-185</inkml:trace>
  <inkml:trace contextRef="#ctx0" brushRef="#br0" timeOffset="50125.4005">495 11808 438,'2'-15'410,"-2"15"-50,5-10-41,-5 10-56,0 0-31,5-10-42,-5 10-27,0 0-35,0 0-17,4-9-24,-4 9-2,0 0 41,0 0-68,0 0-7,0 0-4,0 0-5,0 0-7,0 0-5,0 0-3,0 0-5,9-2 1,-9 2-1,0 0-3,0 0 8,0 0 4,0 0-2,0 0 1,0 0 1,8-5 9,-8 5 8,8-6-3,-8 6-2,6-9-3,-6 9 2,7-13 3,-7 13 5,8-14 19,-8 14 0,3-11 19,-3 11-6,3-11 5,1 1 71,-4 10-92,0 0-9,-2-10-15,2 10-12,0 0-12,0 0-4,-14-4-4,14 4-2,-15 11 1,7-2-2,-7 5 4,6-2-12,-5 4 4,6-1-4,-11 19 19,11-16-10,5-2 0,-5 1-1,8-1-1,-6-1-4,6-1-2,0-1-2,3-1 2,-2-1-3,5 0 10,-2-1-9,7-3-18,-4 0-2,5-4-12,10 1-65,-11-6 50,6 0-2,-3-4-2,3-1 0,-2-5 2,4-1 7,0-5-2,1-1 10,-1 1 8,-1 0 16,-3 2 50,-2 3 22,-4 3 10,1 0 3,5-4 34,-10 9-76,4-2-11,-9 7-6,9-7-5,-9 7-1,0 0 3,0 0 4,0 0 0,13 4-1,-13-4-4,0 0-2,6 10-1,-6-10-1,0 0-4,8 12-4,-8-12 1,8 5 8,-8-5 5,9 4 6,-9-4-6,17 0 7,-6-4-12,4-1-4,-1-1-3,4 0 3,-3 0-5,0 2-5,-3-2 0,-2 2-4,1 0 2,-2 1-7,-9 3 5,14-1 2,-14 1 8,15 4 0,-15-4 4,14 10-5,-14-10 2,13 10-1,-13-10-6,9 10 5,-9-10-3,11 8 10,-11-8 10,15 9 1,-15-9 16,13 4 11,-13-4 24,19 2-18,-19-2 22,25-3-24,-13 0 27,1 1-5,-2-1 4,1 1-13,-12 2-6,19-5-6,-19 5-12,15-2-7,-5-2-45,-10 4-102,12-3-55,-12 3-129,0 0-104,0 0-156,8 4-629,-8-4-802</inkml:trace>
  <inkml:trace contextRef="#ctx0" brushRef="#br0" timeOffset="54905.4372">6035 8628 503,'0'0'486,"0"0"-109,0 0-89,0 0-58,0 0-49,0 0-41,0 0 15,0 0-162,0 0-60,0 0-69,0 0-91,0 0-114,8-5-155,-8 5 11</inkml:trace>
  <inkml:trace contextRef="#ctx0" brushRef="#br0" timeOffset="55029.996">6443 8603 532,'21'-4'940,"-3"2"-241,6-2 230,-11 3-689,-13 1-180,17-2-204,-17 2-223,17-6-540,-17 6-474</inkml:trace>
  <inkml:trace contextRef="#ctx0" brushRef="#br0" timeOffset="56830.3334">20919 7628 80,'0'0'150,"0"0"-3,0 0-10,0 0 11,0 0-8,0 0 1,0 0 11,0 0-23,0 0 138,0 0-98,0 0-57,0 0 84,0 0-64,0-12 66,0 12-67,0 0 54,0 0-49,0-12 64,0 12-51,0 0 54,0 0-54,-2-12 58,2 12-58,0 0 189,0 0-202,0-13-17,0 13-8,0 0-17,0 0-12,0 0-9,0 0-6,0 0-4,0-12-1,0 12 0,0 0-5,0 0-3,0 0-5,0 0-1,0 0 46,0 0-42,0 0 3,0 0-1,0 0-2,2-10-3,-2 10-4,0 0-1,0 0-8,0 0 10,0 0 0,0 0-1,0 0 0,0 0-4,0 0-2,0 0 28,0 0-36,0 0-5,0 0 0,0-12-1,0 12-4,0 0-10,0 0-8,0 0 0,0 0-10,0 0-7,0 0-2,0 0 0,-4 13 7,1-1 18,-6 28 92,1-10-58,-1 1 5,1 5-15,-2 2-1,2 0-3,2-6-6,0 1-3,0-3-3,0 0-5,3 0-21,-3-3-40,3-3-45,-3 5-44,-1-2-54,-7 18-417,8-24 254,-2-1-94,-1-3 4,3-3-54,1-2-39,0-4-433,-2-1-563</inkml:trace>
  <inkml:trace contextRef="#ctx0" brushRef="#br0" timeOffset="57140.4013">20856 7679 180,'2'-11'582,"-2"11"-75,0-19-141,0 19 26,-2-14-84,2 14 25,0-11-73,0 11 26,-1-11-77,1 11 14,0-14 82,0 14-209,0 0 43,0 0-66,1-14 43,-1 14-70,0 0 57,11-11-38,-11 11 10,20-7 4,-5 3-14,3-2 0,4 1 11,2-2-3,7 0 1,32-7 63,-29 5-76,-1 4 10,-1-1-30,0 1 9,-7 1-27,0 1 18,-6 0-32,0 0 13,-4 0-35,0 2-3,-3-2-61,0 2 6,-12 1-98,16 0 14,-6 3-358,-10-3 119,0 0-43,-2 12-85,-5-6-473,-1-1-593</inkml:trace>
  <inkml:trace contextRef="#ctx0" brushRef="#br0" timeOffset="57340.0051">20892 7824 745,'-14'8'1213,"14"-8"-726,-10 4-127,10-4-23,0 0-6,0 0-30,0 0-69,0 0 2,0 0-68,19-3-7,-3 1-48,1-2-5,2 1-37,0 0 0,1 1-66,21-2-150,-20 3-42,2-2-87,-2 2-88,0-2-20,1 2-72,2-2-516,0-1-562</inkml:trace>
  <inkml:trace contextRef="#ctx0" brushRef="#br0" timeOffset="57650.0704">21721 7570 98,'12'-11'693,"-1"4"-81,0-2-141,1-4 410,-6 5-466,-6 8-84,6-10 0,-6 10-106,0 0-15,0 0-23,0 0 6,-15 4 0,0 10 4,-5 4-1,-5 10-28,0 3 8,0 5-24,-4 10 0,-23 46 100,31-52-125,5 3-20,2-1-12,4-3 8,1-1 11,4-4-26,4-6 3,2-2-16,2 0 26,0-1 3,6-1-14,-1-5-17,1 2-6,1-4-9,0-1-8,-1-4-3,1 0-4,-1-2 0,-2-2-11,0 0-3,0-3-3,-7-5-4,10 12-5,-10-12-7,9 7-27,-9-7-39,0 0-84,10 6-91,-10-6-97,0 0-478,14-1 275,-14 1-48,0 0-125,9-5-680,-9 5-984</inkml:trace>
  <inkml:trace contextRef="#ctx0" brushRef="#br0" timeOffset="59000.3688">5472 8852 167,'0'0'276,"-11"-5"-80,11 5-46,-13-4 83,13 4-130,0 0-11,-11-3-5,11 3-18,0 0-12,0 0-16,0 0-8,-10-4-8,10 4-6,0 0-8,0 0-11,0 0-10,0 0-9,0 0-16,0 0-81,0 0 19,0 0-34,0 0-63,0 0-104,0 0 240</inkml:trace>
  <inkml:trace contextRef="#ctx0" brushRef="#br0" timeOffset="61009.9636">7721 8806 625,'0'0'236,"0"0"-68,0 0 5,0 0-59,0 0 20,0 0-53,0 0 51,0 0-64,0 0 55,0 0-69,0 0 54,0 0-73,0 0 54,0 0-62,0 0 90,0 0-27,0 0-74,0 0 63,0 0-64,0 0 52,0 0-56,0 0 54,0 0-59,0 0 54,0 0-63,0 0 58,0 0-59,0 0 53,0 0-60,0 0 50,0 0 3,0 0-57,0 0 54,0 0-51,0 0 55,0 0-49,0 0 55,0 0-54,0 0 57,0 0-54,0 0 57,0 0-60,0 0 53,0 0-63,0 0 30,0 0 5,0 0-78,0 0 25,0 0-104,0 0 24,0 0-51,13 2 25,-13-2-38,13-4-39,0 3-32,2-3-326,4 2-87</inkml:trace>
  <inkml:trace contextRef="#ctx0" brushRef="#br0" timeOffset="62245.2116">8218 8857 346,'7'-7'276,"-7"7"-45,0 0-36,0 0-12,0 0-57,0 0 143,0 0-107,0 0-71,0 0 66,0 0-75,0 0 60,0 0-71,0 0 52,0 0-65,0 0 53,0 0-66,0 0 55,0 0-71,0 0 41,0 0-63,0 0 47,0 0-13,0 0-57,0 0 45,0 0-55,0 0 27,0 0-88,0 0 46,0 0-93,0 0 47,0 0-44,0 0 37,0 0-38,12 3 3,-12-3-18,0 0-26,0 0-45,15 0-279,-15 0 11</inkml:trace>
  <inkml:trace contextRef="#ctx0" brushRef="#br0" timeOffset="62715.5092">9171 8703 13,'0'0'336,"0"0"-79,0 0-61,0 0-21,0 0-36,0 0 1,1 10-43,-1-10 22,0 0-46,0 0 32,0 0 28,0 0-104,0 0 41,0 0-55,0 0 47,0 0-39,0 0 44,0 0-67,0 0 55,0 0-67,0 0 51,0 0-60,0 0 63,0 0-59,0 0 49,0 0-58,0 0-32,0 0 15,0 0-46,0 0-22,0 0-33,0 0-74,0 0-247,0 0 53</inkml:trace>
  <inkml:trace contextRef="#ctx0" brushRef="#br0" timeOffset="63205.3209">8443 8845 222,'0'0'539,"0"0"-322,0 0-52,0 0 11,0 0-60,0 0 35,0 0-64,0 0 48,0 0-72,0 0 55,0 0-72,0 0 69,0 0-89,0 0 67,0 0-80,0 0 62,0 0-15,0 0-69,0 0 56,0 0-69,0 0 57,0 0-72,0 0 69,0 0-87,0 0 31,0 0-77,0 0 14,0 0-37,0 0-19,0 0-13,0 0-260,0 0-13,0 0 102</inkml:trace>
  <inkml:trace contextRef="#ctx0" brushRef="#br0" timeOffset="63629.987">9180 8807 252,'0'0'328,"0"0"-52,0 0-80,0 0 11,0 0-69,0 0 147,0 0-130,0 0-86,10 4 45,-10-4-82,0 0 60,0 0-82,0 0 61,0 0-77,0 0 59,0 0-70,0 0 70,0 0-70,0 0 60,0 0-67,0 0 59,0 0-62,0 0 59,0 0-69,0 0 47,0 0-73,0 0 19,0 0-57,0 0-22,0 0-41,0 0-73,0 0-262,0 0 8</inkml:trace>
  <inkml:trace contextRef="#ctx0" brushRef="#br0" timeOffset="64655.236">10494 8478 124,'0'0'415,"5"-8"-102,-5 8-65,0 0-46,0 0-44,7-9-24,-7 9-32,0 0-14,0 0-2,0 0 7,0 0 28,-4 9 137,4-9-141,-8 16-1,1-7-30,2 3-16,-2 0-14,1 2 42,-1-1-57,0 1 32,1-2-59,1 0 50,1 1-67,0-2 55,1-1-60,2 0 52,0 8-13,1-18-42,5 15 53,-5-15-51,11 15 48,-2-10-59,4-1 27,2-1-116,3-1 0,2-2-119,2 0-43,3 0-77,1-4-341,2-1-197</inkml:trace>
  <inkml:trace contextRef="#ctx0" brushRef="#br0" timeOffset="65050.3316">10884 8538 226,'0'0'393,"0"0"-109,0 0-60,-8-1 118,-6 1-203,14 0-14,-11 3-18,11-3-19,-11 6-14,11-6-15,-13 10-15,13-10-7,-11 10-10,11-10-6,-8 11 0,8-11-3,-4 13-4,4-13-3,4 16 10,-4-16-16,9 8 3,-9-8-2,15 4-1,-15-4 3,16 2 0,-16-2 4,17-2 7,-17 2 10,16-7-4,-16 7 12,14-8 21,-14 8 9,8-14 6,-6 1 80,-2 13-70,-2-14-11,2 14-21,-10-12-9,3 7-11,-3 0-10,10 5-25,-15-2-48,15 2-64,-19 2-64,11 4-45,3 1-64,0 2-417,5-9-209</inkml:trace>
  <inkml:trace contextRef="#ctx0" brushRef="#br0" timeOffset="66465.2451">17678 7980 340,'0'0'288,"0"0"-73,0 0-45,0 0-26,0 0-8,0 0-38,0 0 41,0 11-41,0-11 63,-4 12-63,1-4 70,-3 2-61,-4 16 177,2-12-216,0 4 49,0 0-34,1 0 28,-3 0-61,2 0 41,0 1-59,2-2 44,-1-1-52,0-1 53,2-1-60,0-1 47,1-1-50,-1 0 42,-1 8-8,6-20-56,-4 15 58,4-15-51,-2 11 60,2-11-58,0 0 54,5 13-61,-5-13 51,12 1-63,-12-1 57,19-4-60,-4 0 51,-1-2-56,1 2 56,14-4-14,-17 4-29,-1-1 51,-1 2-63,-10 3 54,17-2-60,-17 2 57,14 0-52,-14 0 62,11 1-55,-11-1 59,8 8-48,-8-8 42,7 9-53,-7-9 54,4 15-62,-4-15 19,1 10 0,-1-10 1,2 12-19,-2-12-18,0 0-17,2 12-12,-2-12-3,0 0-3,8 9-10,-8-9-18,12 3-8,-12-3-2,18 1 21,5-2-39,-23 1 86,21 0 36,-21 0 22,17-2 61,-17 2-59,15 0 79,-15 0-24,12 5 90,-12-5-56,8 7 65,-8-7-62,4 10-10,-4-10-18,3 10-14,-3 3 36,0-13-61,-3 13-5,3-13-22,-4 12 20,4-12-26,-3 13-3,3-13-52,-7 12-38,7-12-59,-7 9-52,7-9-37,-9 9 6,9-9-42,0 0 0,-6 1-192,6-1 292,-8-8 21,8 8 34,6-12 35,-1 5 59,3-4 35,1-1 37,1-1 48,1-2 21,2 1 128,-2-2-20,3 1 119,-2 0-53,-1 2 74,-1 2-45,0-1 38,0-1-86,-1 2-30,0 0-22,-1 1-31,0 1-30,-2 0-30,0 0-26,-1 3-27,0-2-61,-5 8-90,10-10-72,-10 10-179,6-9-74,-6 9-679,0 0 131,0 0-533</inkml:trace>
  <inkml:trace contextRef="#ctx0" brushRef="#br0" timeOffset="68670.4071">22157 7736 170,'0'0'354,"-14"0"-74,14 0-24,-16-4 203,16 4-237,-14-3 12,14 3 2,-14-4 2,14 4-5,-13-5-10,13 5-17,-14-5-12,14 5-11,-11-4-11,11 4-7,-11-7-6,11 7-8,-8-6-11,2-2 51,6 8-140,0 0 16,-3-9-45,3 9 23,7-7-8,-7 7-9,16-9-10,-16 9-2,19-4-8,-7 3-1,-12 1-4,23 1-6,-23-1-4,22 4 14,2 6-41,-15-4 3,3 2 32,-3 2-24,-1 1 32,0-1-3,-1 2-2,-2-3-1,-1 2 0,-2-2 1,1 0 0,0 2-3,-3-11 3,1 16 2,-1-16 5,0 15-5,0-15 2,-4 12-1,4-12 9,-4 9 4,4-9 14,-5 8 0,5-8 8,0 0 0,-10 4-5,10-4 5,0 0-32,-6-12 19,6 12-31,0-16 20,8-11-28,0 10 14,1-1-1,1-1-1,3 3-3,-1-1-3,1 0 2,0 5-5,2-2 1,-4 3-1,1 2 0,2 0-3,-4 3 1,0 1-2,1 2 3,8 2-10,-19 1 15,19 5-19,-10 2 29,1-3-6,0 6-28,-1 0 34,0 2-25,0-2 35,-2 2-28,0 2 6,2-1-73,-3 0-7,0 0-48,1 2 1,5 12-353,-5-16 145,-2 0 32,-2 0-44,1-4 2,2 3-20,-6-10-361,4 10-235</inkml:trace>
  <inkml:trace contextRef="#ctx0" brushRef="#br0" timeOffset="68915.1121">22738 7531 503,'19'-12'776,"-19"12"-546,16-3 53,-16 3-52,21 6 65,-11 3-53,1 1 69,1 6-57,-1 1-3,1 8-22,-1 1-40,-2 1 13,-1 3-23,-1 0-5,-2 2-52,-3-2-17,0-4-18,-4 2-9,0 0-18,-2 1-6,-4-3-13,-2 3-3,-1-2-2,-2-4-4,-3 2-15,-2-3-5,0-2-25,1-2-33,1-3-36,0-1 7,-10 10-254,15-16 68,1-4-27,10-4-139,-12 4-72,12-4-455,0 0-535</inkml:trace>
  <inkml:trace contextRef="#ctx0" brushRef="#br0" timeOffset="69155.1849">23329 7737 13,'10'-1'750,"-10"1"-202,14-4-111,-14 4-54,0 0-44,16-3-25,-16 3-4,10-2-17,-10 2-41,0 0-8,18 0-49,-18 0-3,17 0-62,11 2 93,-11-2-132,2 0-51,3 3 26,3-3-31,0 3-6,2-1-13,-1-2-77,-1 4-34,1-1-73,-1-2-40,-1 1-71,-1 0-85,-3 1-32,1-1-37,-3 0-477,-1 0-475</inkml:trace>
  <inkml:trace contextRef="#ctx0" brushRef="#br0" timeOffset="69342.1583">23595 7929 513,'-11'8'403,"4"-2"15,-1 0-101,8-6 64,-9 11-38,9-11 52,-3 10-67,3-10 30,5 7-105,8-2 126,-13-5-243,21 4-22,-7-1-26,4-1-25,-1 0-24,2-1-62,0 0-17,1-1-128,-2 0-35,-1 0-155,-3 1-19,1-1-103,-4-1-424,-11 1-470</inkml:trace>
  <inkml:trace contextRef="#ctx0" brushRef="#br0" timeOffset="72845.144">4598 14333 85,'0'0'268,"0"0"-73,0 0-9,0 0-45,0 0 1,0 0-31,0 0 6,0 0-43,0 0 30,0 0-51,0 0 10,0 0-24,0 0 21,0 0-32,0 0 23,0 0-30,0 0 19,0 0-14,0 0 24,0 0-42,0 0 24,0 0-29,0 0 27,0 0-13,0 0-35,0 0 8,0 0-34,0 0-1,0 0-40,0 0-5,0 0-47,9-6-26,-9 6-265,0 0 105</inkml:trace>
  <inkml:trace contextRef="#ctx0" brushRef="#br0" timeOffset="74395.3943">5220 14290 204,'0'0'233,"0"0"-72,0 0-25,0 0-43,0 0-11,0 0-30,0 0-1,0 0-21,0 0 6,0 0-19,12-3 6,-12 3-21,0 0-6,0 0-36,0 0-6,15 0-31,-15 0-23,18-3-273,-7 1 222</inkml:trace>
  <inkml:trace contextRef="#ctx0" brushRef="#br0" timeOffset="74795.2231">7070 14163 174,'0'0'638,"0"0"-408,0 0-15,12-3-46,-12 3-13,0 0-19,0 0-20,0 0-17,0 0 4,0 0-21,11-2-7,-11 2-19,0 0-1,0 0-12,0 0-9,0 0 17,0 0-35,0 0-4,0 0 0,0 0-2,0 0-3,0 0-1,0 0-13,0 0-5,0 0-15,0 0-21,0 0-24,0 0 3,0 0-52,0 0 8,0 0-192,0 0 115,0 0-52,0 0-176,0 0 118</inkml:trace>
  <inkml:trace contextRef="#ctx0" brushRef="#br0" timeOffset="76450.0252">8838 14321 335,'0'0'679,"0"0"-414,0 0-34,0 0-22,0 0-17,0 0-19,0 0-19,0 0-28,0 0-21,8 5-18,-8-5-8,0 0-13,0 0-6,0 0-11,0 0-1,0 0 28,0 0-58,0 0-5,0 0-6,0 0-10,0 0-16,0 0-22,0 0-26,0 0-28,0 0-31,17-1-25,-17 1-24,0 0-5,15-5-34,-15 5-9,17-4-42,-17 4-181,19-4 80</inkml:trace>
  <inkml:trace contextRef="#ctx0" brushRef="#br0" timeOffset="76895.0654">10247 14214 72,'0'0'477,"0"0"-319,0 0-11,0 0-33,0 0 4,0 0-36,0 0-3,0 0-32,0 0 9,0 0-32,0 0 8,0 0-50,0 0-27,0 0-65,-8 5-84,8-5-244</inkml:trace>
  <inkml:trace contextRef="#ctx0" brushRef="#br0" timeOffset="77735.0423">8820 13104 363,'0'0'361,"0"0"2,0 0-98,0 0 37,0 0-77,0 0 44,0 0-78,0 0 21,0 0 112,-5 8-214,5-8 44,0 0-66,0 0 48,0 0-75,0 0 39,0 0-73,0 0 40,-1-11-63,1 11 50,0 0-64,5-8 52,-5 8-61,5-7 53,4 1-33,-9 6-30,11-4 53,-11 4-53,14 0 50,-14 0-53,15 5 50,-15-5-47,18 9 56,-9-2-55,-1 0 56,0 0-55,1 0 55,-2 3-56,0-4 56,6 8-25,-8-6 20,0 0-3,-5-8-2,9 8 2,-9-8-1,6 8-5,-6-8 19,5 8-26,-5-8 87,0 0-56,6 5 44,-6-5-72,0 0 40,0 0-74,11-19 7,-5 9 36,0-2-51,2-1 56,-1 2-57,2-1 57,0 0-56,-1 2 54,-1 0-58,1 2 52,-2 3-56,1-1 56,-7 6-57,11-7 57,-11 7-50,18 0 39,-18 0-28,9 8 58,-9-8-51,8 14 52,-4-5-55,0-1 56,-2 1-60,0 1 36,0 2-46,0-2 17,-1 0-110,0 1-5,0 0-51,-1-11-50,3 31-361,-3-31 248,1 15-405,-1-15-261</inkml:trace>
  <inkml:trace contextRef="#ctx0" brushRef="#br0" timeOffset="78170.3297">9414 12968 253,'17'-10'860,"-17"10"-530,0 0 48,8 6-75,-8-6 13,1 12-91,-1-12-36,-4 21 42,2-6-74,-2 2 23,-2 3-83,-1 2 28,1-1-72,1 0 39,-1 1-71,-7 24-26,7-24-50,1 0-25,-1-1-11,0-1-25,3-3-24,-1 0-13,1-3-6,1 1 7,-1-3 13,2-2 22,1-10 30,-2 17 11,2-17-5,0 0-36,11 7-136,-11-7 118,13-10-7,-4 3 38,0-3 75,3-1 66,-2 0 28,1 2 24,0-1 14,-2 0-48,0 3 67,0 0-71,-1 2 76,-8 5-34,11-9 86,-11 9 286,11 5-242,-11-5 58,0 16-75,-2-5 29,-3 5-61,0 0 17,0 4-73,0-1 21,1-2-56,0-1-11,3 1-9,-2-2-7,3 1 0,5-1-1,11 11 37,0-12-59,2-5 0,3-1-7,4-2-36,2-3-69,2-1-28,0-4-130,0 0-1,-1 0-77,0 1-81,-1-1-84,-6 4-531,-1-1-616</inkml:trace>
  <inkml:trace contextRef="#ctx0" brushRef="#br0" timeOffset="78950.2659">8866 15005 447,'0'0'419,"0"0"309,0 0-425,0 0-9,-8 4-55,8-4-36,0 0-34,0 0-24,0 0-27,0 0-25,0 0-22,0 0-14,0 0-13,0 0-9,0 0-11,8-6-3,-8 6 10,12 0-10,-12 0 6,12 5 12,-12-5 2,14 8-11,-14-8-6,15 11-5,-8-4-3,0 1 6,-1-1-9,2 1 1,-2-2 1,-1 4 0,1-4 3,4 8 20,-10-14-19,7 11 8,-7-11 8,5 11 19,-5-11 29,5 6-55,-5-6 60,0 0-68,0 0 49,0 0-71,0 0 36,12-9-45,-8 0-13,0-1 7,6-17 8,-5 15 35,3 0 2,-3 3-9,1 1-4,-1 0-3,2 0-7,0 3 1,-7 5 0,12-10-2,-12 10 3,11-7 3,-11 7 3,13-1 3,-13 1-5,11 2 14,-11-2-69,13 6 60,-13-6 0,10 7-58,-10-7 42,11 11-33,-11-11-41,12 10-48,-12-10-44,9 12-26,-9-12-28,10 11-26,-10-11-19,10 7-14,1-2-300,-11-5 256,13 0-251,-13 0-88</inkml:trace>
  <inkml:trace contextRef="#ctx0" brushRef="#br0" timeOffset="79134.9809">9363 14922 701,'0'0'397,"11"-10"-61,-11 10-30,9-4 15,-9 4 5,0 0 4,0 0-11,10 4-12,-10-4-46,4 11 42,-4-11-82,-1 18 2,-3-8-75,2 4 7,-7 19 44,2-14-143,1 1 20,-1 0-44,-1 1-11,1-2-28,1 2-40,-3-2-54,3 2-5,0-3-113,-2 1 2,2-4-75,0-1-61,2-1-53,0-2-43,-1 6-1791</inkml:trace>
  <inkml:trace contextRef="#ctx0" brushRef="#br0" timeOffset="79620.4155">9479 15095 508,'10'-7'573,"-2"1"-96,0 0-55,-1 0-43,2 2-55,-9 4-41,13-9-36,-13 9-34,11-7-28,-11 7-20,11-4-9,-11 4-69,0 0 39,16 1-73,-16-1 49,10 7-68,-10-7 53,7 12-55,-1-4 44,-4 1-54,6 11 139,-7-8-61,3 2-44,-3 1-6,0-4 4,0 4 16,-1-1 28,0 0-25,0 0 3,-1 0-33,1-2 13,1 0-31,-1 0 15,2-2-23,-2-10 15,5 29 2,-5-29-29,7 14 19,0-7-19,1-3 14,0 0-17,1 0 15,2-1-17,1-3 13,-1 3-16,2-2 12,-13-1-12,25 1 13,-12-1-17,1-1 18,14 0-11,-15-2-4,0 3 29,0-1 3,-2-2 14,1 0 12,-12 3 6,20-2 5,-20 2 7,16-3-3,-16 3 0,14-2-3,-14 2-6,12-1-11,-12 1-8,13-3 26,-13 3-45,0 0-2,11-3-5,-11 3-2,0 0-4,0 0-1,11-3-2,-11 3-6,0 0-21,0 0-24,0 0-25,10-2-32,-10 2-39,0 0-36,0 0-373,6-7 213,-6 7-62,0 0 48,3-10-88,-3 10 23,0 0-44,4-9-476,-4 9-513</inkml:trace>
  <inkml:trace contextRef="#ctx0" brushRef="#br0" timeOffset="81645.0159">25193 7628 365,'2'-4'904,"5"-5"-588,-7 9-5,0 0-114,0 0 6,0 0-83,0 0 53,0 0-18,8 6 48,-8-6 12,-1 22-7,0-4-24,-3 4 14,0 3-9,-1 6-22,-6 34 143,6-30-186,-3-3-22,3 1-20,-1-1-16,1-1-6,-3-2-9,4-4-17,0-1-5,-1-2-6,2-4-25,0-1-26,-1-3-21,3-2-9,-2-1-18,3-11-54,-4 12-75,4-12-23,0 0-99,0 0 54,0 0-37,-4-15 9,2 3-14,2-8-13,2-5-52,0-7-243,1-5-132</inkml:trace>
  <inkml:trace contextRef="#ctx0" brushRef="#br0" timeOffset="81820.3069">25141 7788 1186,'1'-25'326,"0"3"48,1 1-65,-1 1 35,-1 6-69,0-4 48,0 4-65,1 2 35,-1 12-77,0-21-21,0 21-27,4-19-33,-4 19-25,10-24 50,-2 16-89,4 1 2,2-2-3,5 1-4,3 0-5,2 1-11,5-2-8,1 2-9,-1 0-8,3 1-9,-1 1-29,-4 1-42,0 0-59,-2 0-1,22-3-336,-27 4 107,-1 2-6,-2 0-63,-3 1-26,-1-1-61,-13 1-257,20 1-270</inkml:trace>
  <inkml:trace contextRef="#ctx0" brushRef="#br0" timeOffset="81985.2447">25357 7722 389,'-14'11'389,"4"0"-60,-2-2-43,2-1-15,-3 5 284,13-13-276,-4 10-19,4-10-33,2 11-43,-2-11-25,14 4-38,-14-4-24,23 3-26,-10-3-41,6 0-57,2-3-60,2 1-87,2 0-85,2-3-63,24-4-828,-22-1 123</inkml:trace>
  <inkml:trace contextRef="#ctx0" brushRef="#br0" timeOffset="82205.3045">26007 7507 189,'0'0'839,"13"-11"-288,-13 11-66,0 0-149,7-4 7,-7 4-28,-3 8 90,-1 0-70,-5 4-1,0 4-27,-2 2-55,-3 6-12,-2 6-24,-1 2-23,1 2-43,3-1-20,-1 1-33,3-4-7,4 1-17,-3-1-12,7 1-46,0-4-56,3 23-235,4-24 15,1-4-23,2-1-139,2-1-21,0-3-123,2-2-581,0-3-763</inkml:trace>
  <inkml:trace contextRef="#ctx0" brushRef="#br0" timeOffset="82580.2086">26181 7858 735,'6'-10'599,"0"1"-68,1-10 345,-7 19-535,6-13-18,-6 13-92,5-12-24,-5 12-74,0 0 5,9-5-52,-9 5 33,0 0-43,11 7 16,-11-7-39,9 14 17,-4-6-39,-1 0 21,-1 1-41,1 1 27,-2 0-6,1-1-3,-3-9-4,4 17 4,-4-17-8,4 13 10,-4-13 26,0 12 21,0-12 5,0 0-11,0 0-15,0 0-21,0 0-51,14-13-67,-5 1 37,-1-5-64,4-6 7,4-2 14,2 3 24,-1 0 44,-2 2 25,0 3 0,-1 3-4,-1 2 0,1 2-1,-1 2 4,1 2 12,-3 6 37,12 0 50,-13 4-41,-1 3-24,1 0 17,-2 4-25,-1 0 14,-1 2-32,0 1 18,0-1-7,-3 2-34,1-1-42,0-3-54,-2 0-59,0 1-2,1-1-109,2 7-377,-1-8 290,-4-10 6,9 9-36,-9-9-457,13 2-394</inkml:trace>
  <inkml:trace contextRef="#ctx0" brushRef="#br0" timeOffset="82755.2767">26869 7647 727,'9'-9'725,"1"2"-226,-10 7-53,11-7-97,-11 7 107,0 0-12,8 4-4,-8-4-35,-4 18-37,-3 0-10,-15 33 252,7-19-385,-4 4-43,0 1-40,0 1-26,-1 1-26,2-1-48,0-1-56,1 0-58,0-1-63,1-2-82,5-6-94,0 1-109,2-5-81,2-2-61,-2 9-1235,5-18-197</inkml:trace>
  <inkml:trace contextRef="#ctx0" brushRef="#br0" timeOffset="83090.1241">26899 8029 810,'12'-9'706,"0"-2"-118,-3 4-97,1 0-73,-1 1-45,-1 3-43,-8 3-38,14-4 19,-14 4-36,20 14 229,-16-4-298,-2 2-26,2 2-34,-4 3-16,0 1-35,0 3-3,-6 1-29,2 1-6,-5 3-14,-2 0 2,-3-1-17,1 0 1,-5 0-10,1-4 6,-11 13 2,14-19-16,4-4 4,0-1 5,3-4-3,7-6-22,-11 4-55,11-4-13,0 0-13,3-17 26,3 5 10,3 1 14,3 0 10,-2 2 12,2-1 7,8-3-14,-10 9 10,-2 1 5,-8 3 2,16-1-5,-16 1-5,16 4 16,-8 1-39,-1 1-29,-7-6-70,12 9-7,-12-9-72,9 12-10,-9-12-39,10 9-7,-10-9-29,10 5-68,-10-5-35,13-2-29,-4-3-98,1-4-255,0-2-305</inkml:trace>
  <inkml:trace contextRef="#ctx0" brushRef="#br0" timeOffset="83254.8821">27570 7733 406,'19'-4'870,"-4"7"-76,-1 1-47,-1 9-30,-1 4-51,1 12-32,-4 8-35,1 7-71,-9 5-73,-15 70 262,-3-52-439,-5 1-52,-6 3-29,-5-1-51,-3-5-30,-5-2-114,1-5-88,-5-3-115,-3-1-200,-3-3-250,0-5-341,-1-7-828,-3-10-1526</inkml:trace>
  <inkml:trace contextRef="#ctx0" brushRef="#br0" timeOffset="85475.3655">2781 14137 220,'0'0'327,"0"0"-69,0 0-34,0 0-18,-1-11-38,1 11-44,0 0 30,0 0-45,0 0 13,0 0 65,0 0-127,0 0 24,0 0-30,0 0 27,0-12-21,0 12 29,0 0-17,0 0 21,0 0-19,0 0 20,0 0-11,0 0 21,0 0-13,0 0 13,0 0 70,0 0-111,0 0 7,0 0-16,0 0 11,0 0-14,0 0 4,0 0-13,0 0 1,0 0-15,0 0 4,0 0-15,0 0 5,0 0-14,0 0 9,0 0 2,0 0-12,0 0 1,0 0-8,0 0 16,0 0 2,0 0 19,0 0 8,2-9 5,-2 9 8,0 0 3,0 0 4,0 0-6,0 0-8,0 0-13,0 0 24,0 0-39,0 0-4,0 0-4,0 0-5,0 0 0,0 0-1,0 0 0,0 0-2,0 0 8,0 0 1,0 0-11,0 0 7,0 0 3,0 0 9,0 0 4,0 0-14,0 0 14,0 0 7,0 0-5,0 0-2,0 0-3,0 0-10,0 0 1,0 0-8,0 0 0,0 0-2,0 0 0,0 0 5,-1 12 2,1-12 5,0 0-9,0 0 10,0 0-1,0 0 3,2 10 4,-2-10 9,0 0 3,0 0 4,0 0 2,0 0-2,0 0-1,0 0 0,0 0 2,0 0 0,6 7 30,-6-7-30,0 0-1,0 0-6,0 0-1,0 0-5,0 0-2,0 0-5,0 0 1,0 0-11,0 0-1,0 0 0,0 0 0,0 0-2,0 0-7,0 0-8,0 0-36,0 0-35,0 0-33,0 0-41,0 0-77,0 0-58,0 0 6,0 0 9,15-2-64,-5-2-75,3-4-131,5-4-444,8-3-580</inkml:trace>
  <inkml:trace contextRef="#ctx0" brushRef="#br0" timeOffset="86125.0444">4541 13438 345,'0'0'470,"0"0"-63,0 0-101,-11 5-25,11-5 185,0 0-297,0 0-15,0 0-38,-11 2-5,11-2-25,0 0 3,0 0-21,0 0 12,0 0-22,0 0 8,0 0-19,-10 2 13,10-2-14,0 0 6,0 0 9,0 0 6,0 0-2,0 0 6,0 0 0,0 0-2,0 0-7,0 0 4,0 0 3,0 0 1,0 0 1,0 0-3,0 0-9,0 0-17,0 0 4,0 0 33,0 0-41,0 0-51,0 0 56,0 0-54,0 0 56,0 0-56,0 0 58,0 0-51,0 0 59,0 0-47,0 0 55,0 0-51,0 0 48,0 0-50,0 0 48,0 0-13,0 0-47,0 0 40,0 0-44,0 0 40,0 0-47,0 0 31,0 0-71,0 0 4,0 0-115,0 0-6,0 0-85,0 0-73,3-10-112,-3 10-1080,4-9 73</inkml:trace>
  <inkml:trace contextRef="#ctx0" brushRef="#br0" timeOffset="86970.0471">2419 13931 555,'0'0'499,"-1"-8"-115,1 8-37,0 0-66,-3-14-28,3 14-77,0 0-26,0 0-51,-3-12-9,3 12-36,0 0 35,0 0-51,0 0-20,3 11 16,0-1-10,-2 2 16,-1 2-23,4 2 22,0 0-20,-1 1-14,-1 0 16,3-1 11,-1 1-8,-2-1-6,3 0 4,3 10-2,-6-15-17,2-3 11,0 2-12,0-3 24,3 1 19,0-2 63,-7-6 14,19 0 10,-4-3 5,5-8-5,3-6 1,7-10-12,2-4 21,6-8-64,35-51 145,-37 45-87,-2 0-15,-3 0 10,-5 11-17,-4 0 20,-1 5-11,-6 5 3,0 2-10,-5 6-7,0 1-11,-1 3-18,-1 2-17,-2-2-15,0 5-5,4-10-12,-10 17-8,8-12-7,-8 12-6,8-8-9,-8 8-4,5-9-19,-5 9-11,5-7-21,-5 7 3,0 0-16,7-8 15,-7 8 2,0 0-7,0 0 10,5-9-36,-5 9 44,0 0 0,0 0-4,0 0-14,0 0-8,0 0-22,4-8-18,-4 8-36,0 0-34,0 0-32,0 0-18,0 0-44,0 0-19,0 0-48,0 0-355,0 0 368,0 0-25,0 0-393,0 0-249</inkml:trace>
  <inkml:trace contextRef="#ctx0" brushRef="#br0" timeOffset="88685.0877">2718 15837 888,'0'0'351,"0"0"-82,0 0-29,-4-10-43,4 10-45,0 0-33,0 0-28,0 0-26,0 0-16,0 0-13,1-11-6,-1 11-6,0 0-7,0 0-1,0 0 19,0 0 5,0 0 20,0 0 19,0 0 14,0 0 14,0 0 10,0 0 11,0 0 1,3-12-3,-3 12-4,0 0-5,0 0-10,0 0-3,0 0-16,0 0-13,0 0-4,0 0-6,0 0-9,0 0-8,0 0-9,0 0-5,0 0-7,0 0-32,0 0 23,0 0 6,0 0-7,0 0-4,0 0 3,0 0-5,0 0 8,0 0-6,0 0 4,0 0 3,0 0 3,0 0-2,0 0-1,0 0 1,0 0 0,0 0 8,0 0-6,0 0-1,0 0-11,0 0 3,0 0-6,0 0-18,0 0 15,0 0-3,0 0 3,0 0-11,1 12 17,-1-12-14,4 11 10,-4-11 10,4 14 19,-2-5-5,1 0 12,-1 2-9,2-1-5,-4-10-1,10 28 14,-10-28-22,4 17 8,-4-17 11,4 12 0,-4-12-1,2 13-1,-2-13-2,4 11-3,-4-11 5,3 10-12,-3-10 1,0 0-8,2 13-3,-2-13-1,3 10 12,-3-10-24,0 0 11,0 0-3,5 9-7,-5-9-5,0 0 12,15-2 17,-1-4 16,5-5 6,11-8-6,4-8-1,12-9-1,2-7 16,4 0 26,52-51 108,-54 50-114,-2 3-3,-5 3-23,-10 9-3,-2 4-21,-5 3 7,-5 3-18,-5 7 6,0 0-16,-6 2 3,1 1-12,-3 2 0,0 1-7,-2-1 8,4-4-16,-10 11-9,10-7-27,-10 7-20,8-8-40,-8 8-17,0 0-58,8-3 15,-8 3-99,0 0 12,0 0-35,0 0-58,-2 10-24,2-10-91,-5 11-70,-1 0-1954</inkml:trace>
  <inkml:trace contextRef="#ctx0" brushRef="#br0" timeOffset="92260.2931">24312 7585 363,'0'0'293,"0"0"-79,0 0 2,0 0 104,8-8-206,-8 8 71,0 0-74,0 0 19,6-9 16,-6 9 66,0 0-64,0 0 55,6-9-54,-6 9 52,0 0-50,0 0 48,4-7-62,-4 7 50,0 0 70,0 0-130,2-12 6,-2 12 7,0 0-1,0 0-10,0 0-4,0 0-1,4-9-9,-4 9-9,0 0-14,0 0-19,0 0-15,0 0-18,0 0-12,0 0 1,0 0-24,0 0 2,-2 13 41,2-13-20,-5 23 34,1-7 10,-1 0 20,1 8-15,0-2-3,0 1-23,1-1 6,0 3-16,1-3 0,-1 2-14,-3 22 14,3-26-20,2-4-11,-2 2 7,2 0-10,0-3-23,0 2-41,-1-5-43,1 1-37,0-2-40,-2-1-56,3-10-48,-2 20 0,2-20-87,-3 13 18,3-13-107,0 0-62,-2 12-480,2-12-597</inkml:trace>
  <inkml:trace contextRef="#ctx0" brushRef="#br0" timeOffset="92744.9834">24547 7675 260,'0'0'503,"8"-10"-80,-8 10-60,8-5-30,-8 5-20,6-10-27,-6 10-28,7-5-26,-7 5-24,8-9 91,-8 9-200,0 0-24,0 0-18,0 0 1,0 0 7,11 3 13,-11-3 16,2 11-14,-2-11 37,2 18-43,-2-5 4,0 1 38,0-1-45,0 1 17,0 3-42,0 0 38,0 0-26,0-2 18,0-1-34,2 1 10,-2-1-33,1-2 23,-1 1-26,2-1 22,-1-1-7,3-1-9,-4-10-2,1 18-1,-1-18 0,4 18 24,-4-18-24,0 0-25,6 10 23,-6-10-35,0 0 15,11-10-56,-4 1 24,2 0-36,-2-5 48,0 0-28,2 3 49,-3-4-13,-1 4 7,1 0 0,-1-10 22,-5 21-6,0-18 35,-4 9-19,-1 3 31,-3-2-17,-2 3 37,-3-1-3,2 5 10,-3-1-7,1 1-14,13 1-2,-21 0-10,21 0-13,-22 2 11,10 3 20,12-5-47,-8 7 11,8-7-16,6 13 0,2-9-86,9 4-64,3-2-177,6-1-120,9 1-182,-5-5-757,8 0-971</inkml:trace>
  <inkml:trace contextRef="#ctx0" brushRef="#br0" timeOffset="93390.3176">28782 8131 37,'-9'-7'470,"0"2"-145,0 1 40,2-1-107,-1-1 50,-2 3 1,2-2-9,1-1-57,-2 1 84,9 5-38,-14-7 61,14 7-62,-11-9-25,11 9-31,-8-5-43,8 5-34,-7-6-27,7 6-23,0 0-16,0 0-11,8-6-2,4 5-4,4-1-5,4 2-9,39-2 38,-23 2-55,3 2-38,-1-2-20,-1 0-81,-5 2-42,0-2-143,-5 1-17,-3-1-63,-2 0-103,-3-3-97,-4 0-464,-4 0-636</inkml:trace>
  <inkml:trace contextRef="#ctx0" brushRef="#br0" timeOffset="93585.2724">28953 7814 547,'0'0'592,"-2"-19"-96,2 19 3,2-13-100,-2 13-9,0-12-4,0 12-29,0 0-47,2-14-62,-2 14-55,0 0-31,0 0 29,0 19 321,-2 3-300,-3 9-49,-3 12-19,-2 7-25,-3 11-28,-3 3-60,2 4-124,-1 3-100,3-2-183,0 2-154,4-3-121,-3-1-681,1-3-934</inkml:trace>
  <inkml:trace contextRef="#ctx0" brushRef="#br0" timeOffset="94595.0413">30013 7758 264,'8'-12'502,"-2"2"-9,2-1-52,-1-1-36,-1-1-42,1 2-28,4-14 333,-5 15-334,0 2 7,-3-2-57,-3 10-50,8-12-68,-8 12-20,0 0-49,0 0 19,0 0 6,3 18 11,-9 4 0,-4 17-23,-4 7-16,-2 12-22,-3 6-10,1 0-51,1 0-75,0 1-77,4-4-83,3 1-108,0-1-97,4-9-109,0-5-158,0-4-399,3-7-711</inkml:trace>
  <inkml:trace contextRef="#ctx0" brushRef="#br0" timeOffset="95130.0956">30348 7681 281,'7'-19'461,"-1"0"-77,5-17 224,-6 19-333,-3 0-9,0 0-6,-2 0-25,-2-1-35,-2 1-12,-2 3-19,-2-3-7,-2 1-12,-4 1-10,0 2-10,-2 1-12,-2 4-16,-4 2-5,-28 3 40,18 9-76,-7 3-8,0 8 51,-3 3-31,-5 11 34,-1 7-33,0 6 1,1 4-13,3 3-8,0 7-7,4 1 31,5 1-28,2-1 17,5 1-29,4-2-7,4-1-10,5-1 4,6-11 1,3 0-11,3 1 14,6-5-26,3 0 27,4-2 5,5-3-3,7 0-5,3-4-5,8-3-2,10 2-3,6-1-3,65 8 24,-61-26 4,3-7 13,2-5 23,2-2 2,7-11-14,0-5-11,-2-9-14,-1-3-1,-2-10-12,7-16-15,-3-9-28,-6-6 4,-7-8-1,-9 1-8,5-58-4,-36 72 19,-11 10-9,-7 3 4,-11-7-3,-9 8 4,-8 5-21,-5 5-30,-6 8-64,-3 3-25,4 9-135,-2 6-53,0 3-103,6 9-109,-2 3-178,-49 11-2028</inkml:trace>
  <inkml:trace contextRef="#ctx0" brushRef="#br0" timeOffset="112495.3973">6620 13145 134,'-10'3'232,"10"-3"-61,0 0-42,-13 5-25,13-5-35,-9 6-17,9-6-41,0 0-17,-11 5-76,11-5-173</inkml:trace>
  <inkml:trace contextRef="#ctx0" brushRef="#br0" timeOffset="115224.9728">4549 13612 98,'0'0'700,"0"0"-134,0 0-190,0 0-16,10-1-105,-10 1 31,0 0-72,0 0 40,0 0-86,0 0 140,0 0-170,9-4-71,-9 4 31,0 0-66,0 0 40,0 0-65,0 0 56,0 0-62,0 0 73,0 0-61,0 0 56,0 0-56,0 0 61,0 0-58,0 0 71,0 0-17,0 0-55,0 0 51,0 0-61,0 0 52,0 0-60,0 0 48,0 0-56,0 0 51,0 0-58,0 0 53,0 0-61,0 0 61,0 0-59,0 0 30,0 0 18,0 0-44,0 0 52,0 0-60,0 0 62,0 0-58,0 0 57,0 0-59,0 0 55,0 0-58,0 0 60,0 0-59,0 0 57,0 0-56,0 0 28,0 0 27,0 0-54,0 0 49,0 0-48,0 0 55,0 0-55,0 0 56,0 0-57,0 0 61,0 0-61,0 0 55,0 0-54,0 0 40,0 0-30,0 0 15,0 0 46,0 0-52,0 0 52,0 0-46,0 0 43,0 0-45,0 0 46,0 0-52,0 0 50,0 0-43,0 0 18,0 0-8,0 0 4,0 0 1,0 0 1,0 0-2,0 0 6,0 0 2,0 0 4,0 0 2,0 0-1,0 0-8,0 0 11,0 0 2,0 0 2,0 0 0,0 0-1,0 0-3,0 0-19,0 0 55,0 0-37,0 0 0,0 0-4,0 0-2,0 0-2,0 0-2,0 0-2,0 0-2,0 0-2,0 0 0,0 0 2,0 0-2,0 0 0,0 0-2,0 0 3,0 0-8,0 0-1,0 0 2,0 0-6,0 0 0,0 0 0,0 0 1,0 0-4,0 0-3,0 0-22,0 0-19,0 0-25,0 0-20,0 0-30,0 0-183,0 0 72,0 0 19,0 0-103,0 0-6,0 0-95,0 0-37,0 0-508,0 0-547</inkml:trace>
  <inkml:trace contextRef="#ctx0" brushRef="#br0" timeOffset="116135.1348">4184 13636 312,'0'0'415,"0"0"-20,-5 7-134,5-7 42,0 0-79,-6 8 41,6-8-89,0 0 22,-6 7 65,6-7-193,0 0 50,0 0-67,0 0 48,-6 7-60,6-7 39,0 0-66,0 0 50,0 0-58,0 0 60,-3 8-55,3-8 56,0 0-58,0 0 54,0 0 11,0 0-67,0 0 54,0 0-61,12-3 53,-2-4-79,6-3 7,6-9-122,7-4-39,4-5-105,7-8-135,2-1-432,-1-1-396</inkml:trace>
  <inkml:trace contextRef="#ctx0" brushRef="#br0" timeOffset="117121.8715">4164 15170 194,'-4'7'434,"4"-7"272,0 0-430,0 0-23,0 0-14,0 0-15,0 0-32,-6 7-22,6-7-25,0 0-14,0 0-13,0 0-6,0 0-56,0 0 61,0 0-60,0 0 65,0 0 71,0 0-123,0 0 62,0 0-67,0 0 57,0 0-67,0 0 57,0 0-72,0 0 34,0 0-66,0 0 48,16-12-68,6-6 16,6-4-158,5-10-52,60-53-606,-37 32-215,11-8-638</inkml:trace>
  <inkml:trace contextRef="#ctx0" brushRef="#br0" timeOffset="120690.2598">30126 6992 95,'1'-10'435,"-1"10"-121,0 0-58,4-12-42,-4 12-44,0 0-24,0 0-27,3-8-27,-3 8 56,0 0-70,0 0 14,0 0 21,0 0 12,6 8-8,-6-8-60,1 14 45,-1-14 28,1 18 7,-1-18-22,0 22-21,1-9-3,-1 1-5,0 0-11,0 2-22,0 0-7,2 2-6,-2-4 3,1 4-18,-1-2 7,1-1-16,-1-1 10,1 1-24,1-2 21,-1-1-12,0 1-3,1-2-20,0 0-34,-2-11-65,4 24-274,-4-24 166,-4 13-74,4-13-60,-8 7-381,8-7-238</inkml:trace>
  <inkml:trace contextRef="#ctx0" brushRef="#br0" timeOffset="121075.0089">29879 7095 286,'0'0'383,"0"0"-98,0 0-28,0 0-12,0 0-5,-9 3 4,9-3-10,0 0-28,0 0-38,1 15-25,-1-15-8,7 19 143,-7-19-161,8 14-20,-3-5-12,1-1 6,-1 3-6,2-1-18,1 1-11,-1 0-9,2-1-10,0 1-6,0-2-7,0 3-3,1-2-3,1 2-10,1-3 1,-2-1-5,3 1-2,-2 0-7,1-1-5,3-2-4,-3 0 6,2 0 0,1-3-1,-1 0-1,0 0 2,1-3-6,-1-2 5,1 1 18,-2 0 16,12-6 81,-14 6-31,0-3 12,-11 4-1,15-5-15,-15 5-14,13-6-19,-13 6-12,0 0-6,0 0-6,0 0-1,-10-6 3,-2 7-23,-4 2-62,-5 2-89,-33 12-362,22-8 159,-4 6-104,-5-2-437,3 0-466</inkml:trace>
  <inkml:trace contextRef="#ctx0" brushRef="#br0" timeOffset="127284.9199">21557 8666 473,'0'0'405,"-3"2"77,3-2-373,-5 8-15,5-8-63,0 0 0,0 0-29,0 0 9,0 0-30,6 6-51,-6-6-76,14 3-297,-2-5 84</inkml:trace>
  <inkml:trace contextRef="#ctx0" brushRef="#br0" timeOffset="128285.1626">24595 8051 41,'0'0'674,"0"0"-173,0 0-108,0 0-42,0 0-22,0 0-34,0 0-40,6-2 227,-6 2-246,0 0-83,0 0 23,0 0-80,11-2 32,-11 2-75,0 0 25,0 0-51,0 0 33,0 0-75,0 0 9,0 0-95,0 0 0,0 0-107,0 0-166,10 5 140,-10-5-61,8 5-27,-8-5-59,13 4-348,-13-4-232</inkml:trace>
  <inkml:trace contextRef="#ctx0" brushRef="#br0" timeOffset="128635.3546">25471 7986 330,'0'0'494,"0"0"-115,0 0-94,0 0-53,0 0-16,0 0-1,0 0-5,9 4-16,-9-4-16,0 0-31,0 0 93,0 0-156,0 0-19,0 0-10,0 0-4,0 0-68,0 0 54,0 0-9,0 0-7,10 5-6,-10-5-2,0 0 0,0 0-6,0 0-10,0 0-29,0 0-27,0 0-29,0 0-22,0 0-37,0 0-33,5 7-27,-5-7-23,0 0-36,10 8-98,-10-8-199,14 5-79</inkml:trace>
  <inkml:trace contextRef="#ctx0" brushRef="#br0" timeOffset="129110.1008">26377 8139 480,'0'0'378,"0"0"-81,0 0-46,11 2-23,-11-2-10,0 0-3,0 0-8,0 0-28,14 2-24,-14-2-24,0 0-23,0 0-19,0 0-13,0 0 51,9 3-71,-9-3-2,0 0-1,0 0-2,0 0-4,0 0-3,0 0-6,0 0 0,0 0-3,0 0 5,0 0 0,0 0-4,0 0 1,0 0 2,11 2 40,-11-2-37,0 0-2,0 0 2,0 0-51,0 0 61,0 0-46,0 0 51,0 0-55,0 0 58,0 0-60,0 0 60,0 0-62,0 0 55,0 0-56,0 0 56,0 0-64,0 0 59,0 0-52,0 0 41,0 0-40,0 0 42,0 0-62,0 0 49,0 0-49,0 0 51,0 0-53,0 0 53,0 0-54,0 0 52,0 0-20,0 0-33,0 0 55,0 0-54,0 0 49,0 0-49,0 0 52,0 0-54,0 0 55,0 0-64,0 0 35,0 0-80,0 0 12,0 0-66,0 0-63,0 0-443,0 0 204,0 0-441,0 0-434</inkml:trace>
  <inkml:trace contextRef="#ctx0" brushRef="#br0" timeOffset="129430.2955">27258 8294 408,'0'0'387,"0"0"-140,0 0 2,5 9-118,-5-9 11,0 0-43,0 0-50,10 4-64,-10-4-66,0 0-76,17 3-303,-17-3 62</inkml:trace>
  <inkml:trace contextRef="#ctx0" brushRef="#br0" timeOffset="130425.2411">22056 9673 354,'0'0'718,"4"-16"-208,-4 16-29,1-13-131,-1 13-8,3-10-114,-3 10 5,0 0-91,1-12 8,-1 12 8,0 0-131,0 0 46,0 0-36,2 10 67,-2-10-62,-1 24 46,0-7-64,0 2 45,-2 1-58,0 1-2,1 1 0,-3-1-5,1 4 6,0-3-24,-5 23-108,4-23-4,0-2-58,-1 1-50,1-6-35,1-1 3,0-1 20,-1-4-33,0-1-99,5-8-270,-12 4-158</inkml:trace>
  <inkml:trace contextRef="#ctx0" brushRef="#br0" timeOffset="130610.2614">21827 9743 145,'-13'-22'853,"-2"2"-221,4 2-34,-3 0-143,1 2 25,1 2-75,-6-11 348,10 14-439,-1 2-43,3 0-44,1 0-41,5 9-39,-5-14-33,5 14-22,6-17-18,6 8-17,8-4-12,6 0-17,12 1-49,4-1-25,2 1-67,49-5-225,-44 11 81,-2 3-10,-5 3-109,-1 0-21,9 2-81,-10 0-52,0 1-425,-2-1-542</inkml:trace>
  <inkml:trace contextRef="#ctx0" brushRef="#br0" timeOffset="130790.3265">22642 9468 424,'10'-5'640,"-10"5"-185,0 0-33,0 0-120,0 0-2,0 0-93,-4-8 52,-9 13 146,5 0-258,-4 4 68,-1 3-48,-2 3 24,-3 3-89,2 4 34,-1 1-74,1 2 23,1-2-58,4 4-4,1-1-42,2 2-30,4-5-31,2 1-52,6 25-287,2-24 140,1-4-26,4 3-55,1-5-58,-2-1-376,3-2-319</inkml:trace>
  <inkml:trace contextRef="#ctx0" brushRef="#br0" timeOffset="131225.0871">22741 9803 248,'0'-20'1147,"0"20"-698,-2-18-85,2 18 20,-1-15-93,1 15 37,0-15-101,0 15 7,1-12-98,-1 12 14,0 0-78,2-15 26,-2 15-75,0 0 44,8-4-61,1 11 39,-9-7-2,12 12-59,-7-6 3,0 3 3,0 0 3,0 1 5,-1-1-3,-1 0 1,0 2 0,-3-11 1,5 15 6,-5-15-2,3 17 6,-3-17 7,1 14 18,-1-14 31,0 0 25,0 14 2,0-14 17,0 0-39,0 0 15,0 0-45,0 0 4,0 0-3,-3-14-6,6 2-15,-1-2-6,5 1 0,-2-1-3,6-8-2,-7 12-5,2 2-5,-1 0 1,0 2-8,-5 6 1,12-9-1,-12 9-4,14-4 2,-14 4 2,15 4 0,-6 1 4,-1 0-6,0 3 12,2 1 0,9 10 6,-10-9-4,0 4-26,0-4 34,0 1-51,-2 0-32,2 0-60,-1-2-53,-3 0-41,0-1-18,0-2 1,-5-6 18,7 15 25,-7-15-21,0 0-26,3 2-362,-3-2 219,0 0-192,8-12-98</inkml:trace>
  <inkml:trace contextRef="#ctx0" brushRef="#br0" timeOffset="131434.9908">23241 9532 305,'14'-13'427,"-2"4"-103,2 2-39,-2-1 5,2 2 85,-2 5-56,2 1 23,-2 1-52,3 3 44,-2 3-60,-1 2-15,3 2-28,7 21 174,-13-11-206,-2-1-28,-1 2-9,-2 2-25,-1-1-23,-1 2-20,-4-1-33,-1 1 7,-1 1-29,-2 1-1,-3 2-39,-1-1-45,0-1-8,-2-2-88,-12 23-289,15-30 126,-2 0-60,5-6-53,-2 1-17,2-6-159,6-7-272,-12 8-419</inkml:trace>
  <inkml:trace contextRef="#ctx0" brushRef="#br0" timeOffset="131604.9945">23694 9680 943,'13'-7'692,"-1"4"-208,0 0-61,-2-2-145,4 1-4,-1-1-102,1 2 17,2-2-90,3 1 35,-1-1-86,6 3-3,1-2-134,0 0-51,0 3-163,29 0-552,-29 3 95,-1 2-273</inkml:trace>
  <inkml:trace contextRef="#ctx0" brushRef="#br0" timeOffset="131759.899">23991 9898 857,'-12'12'933,"2"-3"-177,0 1-146,2-3-75,2 0-48,0-1-42,-2-1-46,8-5-55,-9 7-61,9-7-75,0 0-80,0 0-78,8 4-98,20-9-261,-6 1 33,8-4-77,2-3-81,10 0-97,2-3-63,-2-2-497,4-2-707</inkml:trace>
  <inkml:trace contextRef="#ctx0" brushRef="#br0" timeOffset="132409.8962">25321 9593 115,'0'0'758,"0"0"-119,2-15-163,-2 15-6,0 0-97,0-14-16,0 14-24,0 0-56,0-12-40,0 12-56,0 0-42,0 0 28,0 0-113,0 0-7,0 0 13,0 21-4,0-7-13,-2 3 3,0 3-10,2 2-2,0 3-27,-2-2-7,0 3 29,2-3-11,0-2 10,-1 2-32,1 18-141,0-22-19,1 0-55,-3 0-78,3-3-48,-1-2-1,-1-2 3,1-12 40,-2 18-79,2-18-389,-5 6-289</inkml:trace>
  <inkml:trace contextRef="#ctx0" brushRef="#br0" timeOffset="132569.9012">25166 9731 793,'-9'-19'687,"3"4"-48,0 0-155,0 1-4,1 2-85,2-1-18,0 2-12,-2-9 230,5 20-376,-1-19-46,3 9-38,5 3-30,1-5-28,6 5-12,3-3-12,4 0-47,4 4-18,4-3-62,3 2-43,4 2-95,1 1-97,2 1-46,10 1-148,1 1-74,-8 1-513,10-4-708</inkml:trace>
  <inkml:trace contextRef="#ctx0" brushRef="#br0" timeOffset="132765.3039">26145 9349 520,'10'-10'587,"-10"10"-155,0 0-68,0 0-17,-7 5 9,0 2 20,-3 4-12,1 1-22,-3 3-23,-18 31 222,16-21-332,-1 8-38,0 2-29,1 1-31,1 0-10,1 0-21,2 0-12,5-4-30,-2 0-20,0-1-66,5-1-43,-1-4-109,3 0-42,0-1-60,5 20-495,0-24 348,0-5-49,1 0-400,1-6-462</inkml:trace>
  <inkml:trace contextRef="#ctx0" brushRef="#br0" timeOffset="133285.4193">26242 9699 913,'7'-9'631,"-2"1"-89,-5 8-179,9-11-38,-9 11-117,0 0 27,8-4-77,-8 4 53,0 0-78,6 10 39,-6-10-78,0 15 32,0-5-74,0-10-11,-3 22-6,3-11-4,0 1-7,-3-2-6,1 2 0,2-12-2,-2 25 15,2-25-11,-2 13 43,2-13 17,0 0 44,0 12-49,0-12 10,0 0-33,0 0 0,9-13-18,-2 3-14,0-3-8,3-4-2,4-1-6,-1 1 2,12-15 8,-10 20-4,-2 0 4,0 2-22,0 2 1,-2 2-8,-2 3 8,3 0 0,-12 3 5,17 3 1,-7 2 1,-1-1-19,-1 2 26,0 2-2,-2 1 0,7 8-63,-8-8-14,2-1-36,-2 1 22,1-1-86,-1 0 51,1-2-55,2 1 64,-2-2-72,5-2 34,1-1-67,-1 0 42,2-5-74,5-1 39,1-2-28,25-19-225,-15 5 199,-2-3-16,2-3 34,-1 1 157,-1 1 194,-6 6 62,0 0 86,-5 5 67,-3 1-90,-2 1 6,1 3-81,-3 3 90,-9 5 13,10-4 82,-10 4-41,3 11-2,-3-11-13,-7 21-33,1-1-41,-3-1-43,-5 8-31,-3 2-29,-2 3-19,1 1-28,-4-4 4,2 3-36,1-1-23,0 1-63,-2-2-56,-10 19-381,17-26 157,0 0-88,4-5-44,-2-2-30,3 1-510,2-7-616</inkml:trace>
  <inkml:trace contextRef="#ctx0" brushRef="#br0" timeOffset="133624.9762">26844 9878 483,'12'-5'661,"-3"0"-112,7 1 243,-16 4-451,15 1 8,-15-1-19,17 8-66,-11-3 12,1 3-59,-3 1-14,0 1-49,1 0 4,-2 4-18,-3 0-4,0-1-43,-5 3 3,0-1-37,-6 15 43,-1-13-50,2-2-31,-1-2 16,-3-1-20,5-2 18,-2-3-20,3 0 19,-2-2-21,10-5 17,-13 3-28,13-3 21,-10-3-13,10 3 18,0 0-16,0-14 11,0 14-17,8-8 11,-8 8-19,6-7 4,-6 7-12,13-3 13,-13 3-14,14 1 17,-14-1-14,15 5 15,-15-5-17,16 9 14,-9-5-43,0 2 4,9 5-138,-10-5-1,3-1-3,-2-1-33,-7-4-39,14 6-62,-14-6-111,17 2-18,-17-2-27,21-5-491,-7-2-545</inkml:trace>
  <inkml:trace contextRef="#ctx0" brushRef="#br0" timeOffset="133810.2183">27543 9514 1021,'15'-8'686,"-2"2"-164,9 6 497,-13 4-555,3 5-7,-3 4-21,-1 5-38,-2 4-18,-2 2-28,-2 5-51,-2 0-35,-2 6-49,-2 1-44,-2 2-30,-2 4-54,-1-2 17,-3 2-36,3-5-60,0-1-98,-3 1-95,2-2-100,1-7-120,-3-1-135,4-1-61,1-6-133,3-4-629,-4-2-961</inkml:trace>
  <inkml:trace contextRef="#ctx0" brushRef="#br0" timeOffset="133985.157">27972 9846 2191,'15'-4'773,"-1"-3"-119,5 2-81,1-1-94,0 0-47,5 2-53,-3-2-71,2 1-54,-2 3-58,2-2-59,3 0-97,-2 2-100,4 0-106,-1-1-93,27 1-517,-27 1 239,-2-1-43,-5-2-697,-1 1-883</inkml:trace>
  <inkml:trace contextRef="#ctx0" brushRef="#br0" timeOffset="134170.0549">28388 9547 478,'-8'-7'625,"-1"2"-102,9 5-163,-14-8 34,14 8-52,-16 4 73,5 2-44,0 4-26,-3 7-3,-19 33 235,18-16-355,-2-1-39,4 4-32,-1 0-40,5 0-10,0 3-25,1-8-11,3 1-75,0-1-48,3 0-75,2-6-97,-2 1-35,4-3-17,0-2-127,13 16-549,-5-23 377,3-2-286,1-4-420</inkml:trace>
  <inkml:trace contextRef="#ctx0" brushRef="#br0" timeOffset="134320.1063">28806 9797 1242,'19'-15'944,"-3"2"-201,-2 4-157,-2 1-121,-3 1-87,-9 7-55,18-1 20,-18 1-17,11 16-55,-7-4-52,-4 8-36,-12 44 66,-2-20-214,-2 10-81,-4 6-162,-2 2-143,-2 4-196,-1 2-176,-5 0-686,-1 0-1013</inkml:trace>
  <inkml:trace contextRef="#ctx0" brushRef="#br0" timeOffset="136759.9009">22882 10494 524,'0'0'451,"-11"-4"-107,11 4-72,0 0-34,-12-4-29,12 4-31,0 0-30,-9-3-28,9 3-16,0 0-15,0 0-13,0 0-6,-12-3-10,12 3-9,0 0 34,0 0-46,0 0 11,0 0 6,0 0 9,0 0-1,-4 9-3,4-9 0,7 5-5,-7-5-3,13 10-4,-4-4-6,6 0 18,4 0 21,8 1 2,54 8 98,-33-8-86,6 0-17,20 0 24,3 0-47,6 0 14,9-1-42,5-1 24,8 2-40,25 2 27,3-1-36,3 2 29,-1-3-38,4 2 33,4 1-36,141 7 23,-150-8-17,2-2 49,0 2-7,-4-3 34,-3 0 2,-23-1-6,1-1-9,1-2-9,0 1-9,1 0-9,0-1-7,0 0-13,0 1-3,1-1 3,102 4 14,-105-1-16,-3 0-2,-1-1-2,-1 1-3,-4 0-1,-3-1 3,-1 1-4,-2 0-1,-2-1 2,0 1 20,0 1-27,0-2 23,-2 5-34,0-4 31,-3 1-27,1 3 27,-5-3-26,-1 2 24,-2-1-23,-3 1 22,-3-1-24,-4 2 19,-9-4-19,-3 3 23,0-3 1,-1 1-13,-1 0 9,-3-2-3,1 1-1,47 0-1,-57-4 0,-3 1 4,-1-2-5,0 0-2,0 0-3,-2-2 2,-6 0-18,2 1 34,-3-2-6,4-1 39,-6 1-22,4-4 23,-1 0-27,-5 2 18,30-13 42,-28 7-57,-2 2 10,0-2-25,0-2 14,-2-1-21,0-2 15,0-1-4,-1-3-12,2-3-9,1-4-5,-3 0 3,2-2-15,0-2 12,0-1-29,25-40-27,-22 29 51,-4 6-26,0-2 10,-1 1 9,-2-1 7,-4-1 5,1 2-24,-5 0 30,0 0-2,-5 6 1,0-1 23,-5 1-28,1 0 25,-3 5-23,-2 1 22,0-1-37,1 2 43,-3 1-30,0 0 20,0 2-17,-1 1-1,1 1 0,-2 3 22,1 2-25,0-1 23,0 2-28,-2 1 28,-1-1-28,0 3 28,-15-10-23,12 10-5,-5 0 27,-1 2-28,-2-1 21,1 1-28,-3 1 29,-1-1-35,2 3 35,-3-3-30,1 2 33,-1 1-35,1 0 34,-2-1-33,0-1 31,-25-4-28,21 4-1,-1 0 31,0 0-37,0 1 38,-2-2-35,1 1 35,-2-1-34,-3 1 37,-3-4-36,-3 2-1,1 0-1,-4 1 7,1-3 2,-3 2 1,-41-10-6,44 11 13,0-1-1,1 1-33,8 2 25,1-1 5,0 1 9,0-1-11,-1 1 9,3 0-6,-2 0-3,-2-2 0,-5 3 3,-3-3-2,-4 1 2,0 0-1,-1 2-26,-1-2 30,-1 1-31,-2-1 36,-2-1-7,1 2-25,-1 0 34,0-1-3,0 0 2,0-1-3,-1 2-1,3-1 2,-3 1-1,3-2-1,-53-5-3,53 6 11,0 1-7,-1-1 5,1 1-6,0-3 0,3 4-12,-1-3-15,0 1-10,2 1 41,-2-1-63,0 0 52,1-1-51,-1 2 61,-2 0-63,-49-10 12,49 7 57,0 2-50,0-1 47,-1 0-39,2 0 59,0-1-54,-2 1 57,2 0-54,-2 1 61,0-1-61,-1 0 60,0 1-59,1-1 55,-3 2-50,-1-2 53,-1 2-58,0 1 61,1-2-61,0 2 58,1-1-56,1 2 61,-1-1-58,1 1 59,-1 1-59,0-1 60,3 2-57,-3-1 56,2 1-60,-1 0 61,-56-1-33,58 4-26,-3-3 58,2 3-58,2 0 58,3 0-60,-3 0 61,1-1-58,2 1 56,-3-1-60,2 1 55,-1-2-54,-2 2 50,0-1-50,-2 1 62,-52-1-29,51 1-34,0-1 60,2 1-54,-1-2 57,0 2-58,-1-2 55,1-1-53,-1 3 57,-1-1-57,2 0 59,0-1-60,0-1 59,1 1-60,1-1 61,2 0-61,1 1 58,1 0-57,1-1 61,1 1-64,6-1 55,2 3-56,1-2 57,-1 2-57,6-3 54,2 3-55,1 0 53,1 3-51,1-3 53,0 2-56,-25 3 26,26 0 32,1 0-56,-1-1 50,1 2-49,-1-1 56,2 1-50,-1-1 53,1 0-54,-1 0 50,0 1-59,0-2 60,1 1-55,-2-1 61,1 1-61,-27 1 33,27-2 21,-1-3-51,-1 0 46,1 1-45,0-1 66,4-1-43,-3-1 54,3-1-56,0 1 54,3 0-46,-2-2 50,2 1-59,0-1 55,1 1-62,-14-3 39,17 2 16,3 0-56,-1 1 54,4 1-58,-2-2 51,1 0-57,1 1 48,10 2-51,-18-4 61,18 4-66,-14-3 50,14 3-49,-15-2 55,15 2-57,-12-3 56,12 3-56,-13-2 55,13 2-54,-13-2 51,13 2-45,-11-2 48,11 2-53,0 0 52,-14-1-52,14 1 48,0 0-51,-13-2 49,13 2-47,0 0 52,-15 0-38,15 0-7,0 0 46,0 0-53,-15 0 53,15 0-52,0 0 54,-15 3-52,15-3 52,0 0-52,-14 2 52,14-2-55,-12 2 56,12-2-48,-12 2 45,-2 1-25,14-3-26,-19 1 50,19-1-50,-20 4 53,8-2-52,1 1 52,11-3-51,-23 3 49,12-2-43,-1 2 44,1-3-52,11 0 48,-20 2-47,20-2 49,-22 4-49,22-4 51,-19 3-52,19-3 52,-17 2-52,17-2 53,-17 3-46,17-3 44,-18 1-49,18-1 55,-15 2-58,15-2 50,-16 3-52,16-3 53,-16 2-55,1 1 17,15-3 32,-12 4-52,12-4 43,-13 2-54,13-2 56,-10 6-59,10-6 60,-10 10-55,3-2 62,2 6-57,-1 0 57,1 7-51,-3 5 57,0 6-51,-10 52 2,8-33 93,-2 10-61,2 7 53,-1 4-61,1 1 52,-1 0-60,1-1 8,2 1-2,-1-3-20,0-2 36,3-3-4,-1-3-9,1-11 7,2 1-7,-7 44 2,7-51 2,0-2 2,0-8 2,0-2-2,1-1-2,0-5-1,-1-2 9,2-4-10,-1-1 4,1-4 1,-1 1-4,2-4-1,0-1 0,-1 0 0,1-2 2,1-10 7,-2 16 4,2-16 3,0 14 6,0-14-7,0 12-6,0-12 7,5 10-8,-5-10-1,15 9 20,4-8 14,11-1-26,21-2 34,18-6 1,114-13 37,-55 9-41,8-3-10,9 1-3,11 3-38,9-1-81,5 1-93,8 6-132,2-2-266,-2 3-661,-1-4-846</inkml:trace>
  <inkml:trace contextRef="#ctx0" brushRef="#br0" timeOffset="138210.1487">26436 11662 1050,'4'-15'936,"-1"3"-239,-1 2-148,-2 10-159,4-15-81,-4 15-97,7-9-42,-7 9-22,0 0-51,5 10 29,-3 2-11,-2 29 86,2-12-127,-2 5-16,0 3-6,0 1-7,4 6-6,-4-1-17,3-4 5,-1-3-26,0 2 15,0-3-89,0 1-46,1-1-111,-3-3-88,5 0-46,-3-8-134,0 1-92,3-6-393,-1-5-575</inkml:trace>
  <inkml:trace contextRef="#ctx0" brushRef="#br0" timeOffset="138555.0135">26934 11818 863,'8'-17'793,"-4"4"-180,0 1-152,-4-5 193,0 17-419,-11-9-26,11 9-19,-13-4-1,13 4-34,-21 4-21,10 1-32,2 2-17,-2 2-18,2 0-16,3 3-5,1-2-6,5 2-7,0 0-5,9 15 22,-1-15-34,4 0-1,-1 0-9,6 0-5,-2-4-3,3 1-1,-3-5 5,4-1-5,-4 0 2,1-3 1,1-3-13,-2-1 0,-2-5-1,1 0-16,10-19-26,-17 10 34,0 0-7,-3 0 18,-2 1 5,-4 1-31,0 0 50,-3 2-43,-1 0 36,-2 2-33,-1 2 32,-1 0-49,5 2 1,-6 1-40,2 3-47,0-2-56,-1 2-60,10 4-41,-13-3-40,13 3 9,0 0 18,0 0-24,-11 2-462,11-2-304</inkml:trace>
  <inkml:trace contextRef="#ctx0" brushRef="#br0" timeOffset="138905.1729">27413 11573 234,'17'-10'634,"-5"2"-138,5-8 257,-17 16-441,8-10-24,-8 10-7,0 0-10,-6-9-10,6 9-63,-14 2 10,5 2-57,0 2 2,-3 2-59,2 2 11,-2 1-11,3 3-19,2 0-9,-5 16 46,10-12-67,1 1-6,4 5-9,1 0 11,4 3-3,1 1-4,3 7 0,1 1 2,0 3 3,4 0 2,1 3 4,-3-1-45,4 3 49,-4 1-25,14 46 76,-15-46-58,-5 1-8,-1 2-1,-4-3 11,-3 0 35,-2-2 17,-7 1 12,-1-3-1,-5-2 4,-1-2 5,-5-4 10,-3-2 6,-3-2 8,-1-5-20,0-2 26,2-6-9,-3-3-21,3-1-4,1-5-5,4-2-17,2-3-18,1-1-8,0-1-9,4-1-19,1 0-20,4-7-18,-1-18-1020,5-8 65,6-11 19,24-67-1092,-1 49-40</inkml:trace>
  <inkml:trace contextRef="#ctx0" brushRef="#br0" timeOffset="139295.3854">27963 11655 604,'0'0'1009,"5"-8"-613,-5 8-62,0 0-66,0 0-54,8-7-43,-8 7-34,0 0-26,0 0-3,0 0 1,6 10 66,-6-10-80,3 17 38,-3-17-75,0 20 53,0 1 72,0-10-109,0-11-4,0 21-16,-3-10 6,3-11-15,0 16-6,0-16 8,0 13 23,0-13 19,0 0-7,3 12-20,-3-12-17,0 0-3,10-5-22,-1-4 6,-2-1-5,4-4-15,6-6-14,-2-2-36,3-1 39,0 2-19,-1 3 48,-3 1-28,2 2 26,-5 2-29,1 4 26,0-1-26,-2 4 29,0 2-25,7 5 61,-17-1 5,14 12 7,-12 0-7,2 2-8,0 6-11,-3-3-9,-1 4 0,0 3-14,-1 1-8,0 0-39,-4 1-56,2 1-85,-1 3-44,-3 0-156,-7 31-606,2-27-183,2-8-771</inkml:trace>
  <inkml:trace contextRef="#ctx0" brushRef="#br0" timeOffset="139585.415">28037 12283 777,'0'0'1203,"-4"-12"-702,4 12-66,6-7-65,-6 7-21,6-6-82,-6 6-7,0 0-52,0 0-14,15 4-26,-15-4 7,3 17-27,-3-3 20,-3 4-7,-1 8-14,-19 34 138,8-25-126,-4 1 20,0 0 8,-4-3 3,3 1-27,0-4 16,4-5-25,3 0-13,3-5-9,4-3-18,4-1-13,2-3-10,6-1-9,8 2-19,5-5-12,11-2-19,7-4-39,12 0-50,9-3-66,17-6-166,-1 0-154,3-4-209,0-4-187,0 1-876,-6 0-1393</inkml:trace>
  <inkml:trace contextRef="#ctx0" brushRef="#br0" timeOffset="140090.1222">25024 12061 477,'-19'0'1067,"19"0"-619,-19 0-83,19 0 33,-15 0-69,15 0-12,-16-1-40,16 1-54,0 0-41,-9-2-39,9 2-25,7-4-23,6 1-20,10-3-17,7-2-4,56-7 0,-38 6-77,1 1-79,0 3-47,0 1-196,1 1-86,-9 6-150,-2-2-374,-2 2-538</inkml:trace>
  <inkml:trace contextRef="#ctx0" brushRef="#br0" timeOffset="140225.5689">25273 12426 901,'-17'15'822,"1"-5"-175,5-1-136,2-2-99,-1 4 195,10-11-389,12 5-41,6-8-121,15-1-46,15-5-84,17-3-91,7-2-132,6-1-163,-1 0-589,2-3-666</inkml:trace>
  <inkml:trace contextRef="#ctx0" brushRef="#br0" timeOffset="157670.2054">18525 751 586,'0'0'446,"0"0"-75,0 0-55,0 0-29,5 8-20,-5-8-38,0 0 138,0 0-236,0 0-22,0 0-21,1 11-17,-1-11-2,-6 7 8,6-7-14,-8 13-8,8-13-2,-8 13-14,4-4-4,-2-2-12,1 2 9,1-1-8,-3 7 36,7-15-36,-4 15 3,4-15 6,-1 11-18,1-11 10,5 12-22,-5-12 15,13 7-17,-13-7 16,17 3-17,-17-3 2,20-1-11,-20 1 7,19-2-12,-10-2 8,-9 4-9,17-7 7,-17 7-8,11-8 6,-11 8 4,9-6 9,-9 6-12,0 0 5,0 0-2,-3-14 6,3 14 0,-10-6-2,10 6-5,-10-3 3,0 0 17,10 3-14,-10-4-3,10 4 1,0 0 3,-11-3-6,11 3-16,0 0-23,0 0-40,0 0-58,0 0-104,0 0-173,0 0-486,0 0-472</inkml:trace>
  <inkml:trace contextRef="#ctx0" brushRef="#br0" timeOffset="158355.1774">18542 998 414,'-9'-4'329,"9"4"-74,-17 2-42,2 3-61,-6 3-24,-5 3-17,-10 3 13,-3 4 27,-4 1 22,-13 5 9,-4 3-4,-6 4-20,-4 0-4,-6 3-13,-15 7-3,-95 42 74,93-46-99,14-5 17,5-2-15,1-2 0,3-3-11,6-1-27,5-3-5,13-4-13,2-1-8,6-4-9,8 2-5,3-6-25,8 0-16,1-2-5,-4 4-92,22-10-32,-9 4-56,9-4-62,0 0-79,0 0-55,0 0-104,10-8-224,-10 8-222</inkml:trace>
  <inkml:trace contextRef="#ctx0" brushRef="#br0" timeOffset="158745.062">16036 1634 278,'0'0'301,"0"0"-82,0 0-49,0 0-29,0 0 5,0 0-1,0 0 41,0 0-8,-5 17-2,2 0 18,1 3-17,-3 5-10,-4 6-29,0 7 1,-1 3-23,-2 3-7,0-1-25,-1 2-6,-1 1-11,1-2-12,-2 0-9,1-1-8,1-1-21,0-3 15,-1-1-23,3-4 15,2-3-21,-1-3 9,-6 20-78,11-27 3,-1-4-29,1-2-34,1-1-25,0-4-29,2 0-65,2-10-73,-4 10-381,4-10-205</inkml:trace>
  <inkml:trace contextRef="#ctx0" brushRef="#br0" timeOffset="159190.1908">16018 1699 17,'3'-14'451,"-2"2"-127,0 1-73,-1 11-44,4-18-37,-4 18-45,5-17-40,-5 17 8,8-14-9,-1 7-44,12-4 39,-4 5-41,3 3-10,5 0-5,3 1-5,3 2 8,8 3-19,0-1 14,7 4-22,-2 3 29,1 0-22,-4 7 17,-2 0-17,-2 4 16,0 0-21,23 27 15,-32-23 4,-3 3-21,-3-1 17,-5-1-19,-3 1 20,0 1-20,-3-1 24,-1 1-18,-2-4 20,-1 0-11,0-1 37,-1 0-21,0-1 16,0 0-13,3 16 44,-3-20-43,1 4 10,0-2-12,2-1-5,3 2-8,0-3 1,1 2-1,3-3-2,3 4-32,2-3 32,-1 3-28,2-1 26,-2-2-23,2 2 28,15 21-17,-24-22-8,-1 0 22,0 0 17,-6 0 13,-2-2 9,-5 0 14,-3 2-3,-6-1 32,-2-2-6,-5 2 20,-3-3-27,-1-1 7,-4 0-26,-1-4 0,-21 4 25,24-11-83,4-1-37,0 1-57,1-5-76,5-2-81,0-1-124,3-4-513,4-4-441</inkml:trace>
  <inkml:trace contextRef="#ctx0" brushRef="#br0" timeOffset="159580.23">18535 1137 21,'0'0'414,"2"-11"-165,-2 11-10,0 0-87,0 0-32,9 11-11,-5-2-12,0 5 12,1 3 27,0 5 10,1 7-11,7 44 121,-7-32-126,3 1-19,0 0-2,0 0-13,1-1 0,0 0-1,0-4-10,0 3-18,-1-9-8,-1-1-8,-1-1-12,2-1-7,-4-5-14,7 22 6,-7-24-44,1 0-59,-2-6-32,-3 1-63,0-4-18,-1 3-67,-1-1-34,-3-2-88,-2 0-146,-2-2-31</inkml:trace>
  <inkml:trace contextRef="#ctx0" brushRef="#br0" timeOffset="159835.0643">18459 2010 415,'0'0'353,"0"0"-107,0 0-16,0 0-29,-10 3 39,10-3 3,-2 14 5,2-14-19,-1 24-18,0-8-8,-1 2-16,2 1-32,-3 25 73,2-18-123,1-2-6,-2 1-25,1 1-3,1-1-27,0-1 10,0-3-25,0-1 7,0 0-20,0-2 8,1-1-29,-1-1-9,2-3-30,-1-1-13,-1 8-120,0-20 40,2 12-28,-2-12-74,0 0-2,0 0-46,0 0 8,5-12-37,-2 0-307,-3-5-133</inkml:trace>
  <inkml:trace contextRef="#ctx0" brushRef="#br0" timeOffset="160159.9127">18479 2027 168,'2'-21'422,"0"3"-53,2 3-69,-2-2-39,1 3-56,1-1-26,1 1-50,2 2-24,-1 0-14,16-8 61,-9 12-86,-1 2-5,5 2-10,0 1 1,-1 3-19,1 2 5,2 0-17,3 2 9,-1 4-17,4 4 7,-2 1-10,0 4 10,0 0-7,0 2 7,21 26 18,-20-19-16,-4-2 6,2 4-6,-3-1-5,-4-2 0,1 0 0,-3 0 7,1-1 2,-1 0 1,-1 0 3,0 0 22,-1-2-15,-1-1 38,-1 1-16,10 26 122,-10-25-79,-2-2-25,1 1 2,1 0-22,-2 0-5,0-2-17,-1 1 0,-1-6-18,0 2 17,-1-3-7,-3-2 13,1 0-19,-1-2 12,-1-10-8,-8 24 9,1-17-16,-2-4-33,-1 0-26,10-3-76,-28-3-34,9-2-90,0-5-53,-5-2-88,0-5-38,-4-7-380,4-3-325</inkml:trace>
  <inkml:trace contextRef="#ctx0" brushRef="#br0" timeOffset="160449.9043">19169 1064 211,'6'-8'410,"-6"8"-109,10-7-59,-10 7-53,14 2-10,-3 1 3,2 3-17,5 5 3,0 0 0,4 7-10,6 3-4,4 2-5,1 3 1,11 6 3,1 1-1,3 1 3,2 0-27,114 72 251,-107-73-280,0-1-22,-1 0-18,1-3-4,-3 0-17,-1-1 0,-2-3-14,-2-1-8,-8-4-16,-1-4-22,-2 1-42,-4-2-37,-4-2-50,-5-1-38,14 9-333,-23-13 189,-4 1-16,-3 0-103,-3-1-183,-6-8-145</inkml:trace>
  <inkml:trace contextRef="#ctx0" brushRef="#br0" timeOffset="160715.3971">20186 1976 544,'0'0'321,"0"0"-19,0 0-79,0 0-16,-4-8-57,4 8-16,0 0 17,0 0 43,0 0 9,1 20 14,-2-6-16,0 3-20,-1 7-22,1 1-28,-4 39 119,2-29-143,-1 0-28,0 1-11,1-1-13,0 1 2,-3-2-17,3-1 0,0 0-12,-1-7 2,3-2-12,-1 1 5,0-5-11,2-2-30,-1-1-50,0 12-179,1-29 80,-1 20-74,1-20-69,0 12-103,0-12-426,0 0-382</inkml:trace>
  <inkml:trace contextRef="#ctx0" brushRef="#br0" timeOffset="161135.0926">20177 2014 560,'2'-16'426,"1"3"-62,2-13 181,-1 13-336,2 0-15,0 0-24,2-1-12,2 2-11,3-1-19,0-1-22,4 3-21,0 0-5,3 1-15,4 4-8,0 0-8,3 1-15,4 0 4,0 1 8,-1 4-7,0 0-1,1 0-8,-1 3-4,4 1-6,-2 3-4,-2-2-1,-3 1-8,-2-1 3,-1 4-1,-2-1-1,-3 2-1,-2 0-2,12 12 10,-20-7-14,0-3 7,0 2 0,-4 2 2,-1 2-5,-2-1 17,1 3 2,-3 1-4,0 2 1,0 3-4,-1 0 5,1-2-14,-2 3 19,1 0-15,2 1 7,2 31 6,0-28-6,2 1-13,0 1 7,2-3-8,2 0 8,0 1-12,2-3 18,0-1-19,-3 1 12,2-3-10,-3-6-2,-1 1-7,1-4 16,-4-2-3,1 2 28,-3-7 5,-1-9 29,-1 22 21,-6-15-12,-4 2-13,-4-1-11,-6-1-26,-5-2-60,-3-3-68,-8-2-113,-12-1-130,1-5-150,-4-3-541</inkml:trace>
  <inkml:trace contextRef="#ctx0" brushRef="#br0" timeOffset="162511.4135">7468 6445 58,'-21'0'442,"21"0"-140,-16-2 14,16 2-103,-23-4 255,23 4-211,-14-4-53,14 4 52,-14-3-42,14 3 31,-10-4-72,10 4 40,0 0-79,-12 0 39,12 0-81,0 0 34,0 0-76,-9-5 36,9 5-66,0 0 60,20 5-52,-2 0-20,13 1 10,16-2-1,7 2 58,17-1-66,9 0 57,5 0-67,3 1 50,2-2-59,3 1 1,-4-1 1,0-1 6,-2 2 2,78 7-2,-91-7 43,-3 0-56,-14-1 2,-4 1 6,-5-2 2,-11 1 1,-3-1-1,-6-1 0,-8 0 0,1 0 1,-2-1-7,-5 1-8,-1-1-8,-13-1 31,32 2-192,-32-2-1,14 1-5,-14-1-134,0 0-22,15 1-71,-15-1-405,0 0-362</inkml:trace>
  <inkml:trace contextRef="#ctx0" brushRef="#br0" timeOffset="163680.1538">16570 2325 213,'0'0'519,"0"0"-327,0 0-25,-7-8-18,7 8-8,0 0-18,0 0 8,0 0-13,0-15-9,0 15-23,0 0-2,0 0-20,3-12 0,-3 12-35,0 0 7,0 0-4,2-9-45,-2 9-5,0 0-32,0 0-2,0 0-48,12 4-23,-12-4-58,17 7-69,-4-2-213,5 0 57</inkml:trace>
  <inkml:trace contextRef="#ctx0" brushRef="#br0" timeOffset="163939.8913">18682 2493 171,'0'0'250,"-11"2"-92,11-2-13,0 0-54,0 0 3,0 0-13,-10 1-29,10-1-52,0 0-30,0 0-73,0 0-61,0 0-72,0 0 78</inkml:trace>
  <inkml:trace contextRef="#ctx0" brushRef="#br0" timeOffset="164104.9333">19925 2594 89,'15'1'468,"-15"-1"-159,23 2-54,-23-2-114,15 1-47,-15-1-59,15 2-15,-15-2-46,12 1-11,-12-1-59,0 0-36,9 4-222,-9-4 189</inkml:trace>
  <inkml:trace contextRef="#ctx0" brushRef="#br0" timeOffset="164585.0827">16500 2285 141,'0'0'301,"-10"-2"-64,10 2-36,0 0-26,-10-7-19,10 7-24,0 0-23,0 0-14,-7-6-12,7 6-26,0 0-5,0 0-18,0 0-3,0 0-12,0 0-18,0 0-21,0 0-34,0 0-55,0 0-62,0 0-87,15 1-127</inkml:trace>
  <inkml:trace contextRef="#ctx0" brushRef="#br0" timeOffset="164925.0232">18732 2469 215,'0'0'293,"0"0"-58,0 0-75,0 0-12,0 0-46,0 0 1,0 0-45,0 0 11,0 0-32,0 0 6,0 0-28,0 0-10,0 0 16,0 0-50,1 3-131,10 4-44,-11-7-147,17 2 192</inkml:trace>
  <inkml:trace contextRef="#ctx0" brushRef="#br0" timeOffset="165514.9424">20256 2537 138,'0'0'415,"13"0"-113,-13 0-59,0 0-48,12-2-19,-12 2-8,0 0-12,10-4 140,-10 4-170,0 0-22,0 0-31,0 0-13,0 0-13,10-4-9,-10 4-12,0 0-1,0 0-10,0 0-4,0 0-2,0 0 1,0 0-9,0 0-6,0 0 0,9-2-2,-9 2 1,0 0 2,0 0 1,0 0-1,0 0 4,0 0-3,0 0 7,0 0-8,0 0 4,0 0-2,0 0 3,0 0-1,0 0-2,0 0 3,0 0-1,0 0 2,0 0 1,0 0-7,0 0 8,0 0-6,0 0 6,0 0-3,0 0 1,0 0-1,0 0-3,0 0-1,10-3 2,-10 3 4,0 0-12,0 0 10,0 0 3,0 0-3,0 0-7,0 0 4,0 0 3,0 0 1,0 0 0,0 0-2,0 0-2,0 0 6,0 0-3,0 0-6,0 0 3,0 0 0,0 0-3,0 0 8,0 0-1,0 0-4,0 0-1,0 0 7,0 0-2,0 0 8,0 0-5,0 0-8,0 0 1,0 0 0,0 0 0,0 0 4,0 0-2,0 0 3,0 0-2,0 0 0,0 0-3,0 0 7,0 0 0,0 0-7,0 0-5,0 0 5,0 0 3,0 0-1,0 0 1,0 0-16,0 0-18,0 0-122,0 0 5,-8-7-36,8 7-22,-12 0-87,12 0-195,-27-5 19</inkml:trace>
  <inkml:trace contextRef="#ctx0" brushRef="#br0" timeOffset="168425.3431">8290 2683 354,'0'0'301,"0"0"-20,0 11-48,0-11-31,0 0-16,0 0-24,0 0 83,1 15-155,-1-15-20,0 0-9,-1 11-3,1-11 26,0 18 23,-1-6-11,-1 5-10,0 5-9,-1 3-14,0 2-8,-1 5-9,-1 0-26,0 1 18,-2 0-24,2 1 19,-2-1-29,-1-1 23,1 0-25,-2-2 2,0 0-58,-1-4-24,2 0-68,-1-3-24,-1-2-51,3-4-57,-2 0-369,1-5-157</inkml:trace>
  <inkml:trace contextRef="#ctx0" brushRef="#br0" timeOffset="168639.9842">7932 2731 128,'-5'-10'588,"5"10"-154,-6-12-92,6 12-74,-6-12-41,4 3 171,2 9-269,0 0-3,1-15-26,6 9-16,3-1-20,7-5-10,9-1-6,8-2-7,5 0-10,6 0-8,2 1-4,4 0-13,0 3 2,2-1-57,53-6-211,-55 10 21,-1 4-81,-2-1-394,-8 2-221</inkml:trace>
  <inkml:trace contextRef="#ctx0" brushRef="#br0" timeOffset="169194.9348">8902 2738 74,'0'0'356,"0"0"-51,0 12-71,0-12 6,0 0-51,0 0-11,2 12-11,-2-12-9,0 0-7,0 0-15,0 0-23,6 10-30,-6-10-13,0 0 25,13-2-59,-13 2-9,10-4-6,-10 4-8,15-10-2,-15 10 3,11-8-5,-11 8 3,9-7 5,-9 7 2,8-7 5,-8 7 0,5-8 1,-5 8-4,0 0 17,0 0-27,0 0 0,-18 2 4,9 4-3,-2 2 5,-3 2 2,0 2-1,-2 3-1,3-1-2,-2 3-3,3 0-2,0 0-2,2 2 3,1-1 0,-5 14 3,10-18-12,2 0-4,0-1-15,2-13 20,2 21-21,1-12 22,1-1-17,5-2 16,-9-6-23,15 8 16,-15-8-3,19 3-21,-7-5-2,-1-1 0,0 0-5,2-4 6,0 0 7,-2 1 9,-1 2 18,1-1 11,-11 5 3,17-9-2,-17 9 2,14-5-7,-14 5-5,13-5-6,-13 5 4,0 0 6,16 3 2,-6 6 10,-10-9-7,9 15-13,-4-8 8,-1 3-20,-2-1 26,2 1-20,-4-10 19,5 17-22,-5-17 18,5 15-13,-5-15 40,4 11 28,-4-11 62,5 8 19,-5-8 102,0 0-168,0 0-50,14-10-15,-10 0-31,2-3-34,3-5-37,0-1-55,1-1-40,1-1-17,2 0-11,2 0-25,-2 3-45,0 3-156,2-1-181</inkml:trace>
  <inkml:trace contextRef="#ctx0" brushRef="#br0" timeOffset="169625.2366">9373 2883 304,'0'0'528,"0"0"-113,0 0-77,-4-10-35,4 10-21,0 0-20,0 0-33,0 0-34,-1-10-45,1 10-30,0 0-28,0 0-19,0 0-19,0 0-5,0 0-10,15 5-5,-15-5-4,9 10-12,-3-3-4,-1 0-19,4 8 17,-5-8-2,-4-7-17,8 15 15,-8-15-17,6 14 17,-6-14-12,4 10 16,-4-10-15,4 10 17,-4-10-14,0 0 57,3 12 15,-3-12 21,0 0-26,0 0 34,0 0-65,0 0-17,4-15 12,-4 15-22,3-14 2,-3 14-4,4-16 10,-4 16-15,3-13 7,-3 13-9,7-12 6,-7 12-8,7-10 8,-7 10-5,14-11-3,-14 11 7,13-3-9,-13 3-18,11-1 26,-11 1 5,15 1-11,-15-1 6,13 4-11,-13-4 1,15 5-24,-15-5-11,14 7-30,-14-7-36,15 8-20,-3-1-188,-12-7 137,12 7-17,-12-7-27,12 5-16,-12-5-4,10 5-21,-10-5 0,11 5-296,-11-5-75</inkml:trace>
  <inkml:trace contextRef="#ctx0" brushRef="#br0" timeOffset="170089.9579">9889 2801 442,'0'0'404,"0"0"-72,0 0-65,0 0-36,-2-12-39,2 12-19,0 0-10,-17 7-16,10-3-17,-1 2-24,-2 1-15,2 0-17,1 1-15,0 1-7,-6 9 26,8-11-53,1 2-5,0-2-33,4-7 36,-4 14-5,4-14-4,-4 13-7,4-13 8,4 9-5,-4-9-5,9 5-1,-9-5 0,13 2 0,-13-2-2,28-2-13,-28 2 4,17-2 3,-17 2 2,17 0 0,-17 0 2,16 0 0,-16 0 0,14 2-2,-14-2 4,14 7-2,-14-7 1,10 8-1,-10-8-1,9 10 3,1-3 1,-10-7-1,8 9-1,-8-9 2,0 0 6,9 10-4,-9-10 1,0 0 1,10 5-5,-10-5-11,0 0 17,14-3 0,-14 3 0,13-7-6,-5 1-3,1-2-4,0 3 8,1 0-3,-3-1 0,2 1-4,-9 5 3,18-6 0,-18 6 0,14-3 0,-14 3 1,15 0 6,-15 0 2,14 3-1,-14-3-6,13 6-1,-2 2-11,-11-8 0,12 8 21,-4-4-21,-8-4 17,13 9-26,-13-9-3,15 8-84,-15-8-22,15 5-93,-15-5-55,18 3-131,-18-3-193,20-2-115</inkml:trace>
  <inkml:trace contextRef="#ctx0" brushRef="#br0" timeOffset="170245.0219">10521 2888 645,'0'0'560,"11"-3"-133,-11 3-86,13-3-67,-13 3-63,16-5-45,-16 5-32,19-4-30,-9 2-19,0-1-24,3 0-35,20-2-153,-15 1-63,2 2-102,3-2-65,2-1-295,-2 1-163</inkml:trace>
  <inkml:trace contextRef="#ctx0" brushRef="#br0" timeOffset="170550.1663">11146 2666 492,'6'-6'451,"-6"6"-66,8-12-65,-8 12-41,0 0-22,0 0-22,-3-9-9,-8 14 183,11-5-231,-13 8-21,3-3-42,2 1-10,1 1-29,-1 0-2,2 0-27,0 1 0,0 1-12,6-9 2,-7 15-12,7-15 7,-3 18-7,3-18 2,4 28-5,1-17-7,3 0 5,1 1-9,1-2 4,1 2-7,-1-2 2,0 1-9,1-1 6,-1 0-8,-3 0 8,1-1-12,-3 1 8,-1-2-14,1 1 11,-4 10 26,-4-9-3,-3 1-1,0-1-4,-4 1 4,-2-2-2,1 1-12,-4 1 1,0-3-23,1 0-35,0-2-27,1-1-50,1-2-58,1 1-120,11-4-53,-24-2-959,24 2 59</inkml:trace>
  <inkml:trace contextRef="#ctx0" brushRef="#br0" timeOffset="171100.0336">11263 2834 6,'11'-4'622,"-1"1"-187,-10 3-97,14-2-61,-14 2-33,13-1-15,-13 1-20,12-1-18,-12 1-14,0 0-17,20 1 100,-20-1-161,0 0-14,17 1-12,-17-1-14,0 0-10,20 0-11,-20 0-8,13-2-7,-13 2-5,17-5-5,-9 0-7,1 2-6,-1-3 3,0 0-6,5-6-6,-6 6 4,-7 6 5,9-11 5,-9 11 7,4-7-9,-4 7 8,0 0-3,0 0 0,0 0 2,0 0 6,0 0 0,0 0-5,-10 10 3,5-3-3,-5 6 10,6-5-12,4-8-2,-6 15-3,6-15 4,-6 15-8,6-15 12,-2 12-6,2-12 11,-1 10-17,1-10 16,5 8-18,-5-8 17,9 5-19,-9-5 9,22 1-2,-22-1-10,17-3 14,-17 3-13,21-3 14,-21 3-8,18-1-2,-18 1-11,18-3 14,-18 3-19,16 3 18,-16-3-10,13 3 8,-13-3-11,12 7 13,-1 0-8,-11-7-3,9 8 17,-9-8-14,9 7 10,-9-7-15,9 6 12,-9-6-12,13 6 17,-13-6-22,18 2 2,-18-2-24,18 0 14,-18 0-9,22-3 21,-22 3-17,19-2 29,-19 2-12,17-2 14,-17 2-13,16-2 22,-16 2-14,13-1 21,-13 1-10,16-2 20,-16 2-8,17-2 21,-17 2-14,20-3 6,-20 3-17,29-3 6,-29 3-22,16-2-57,-16 2-31,12-1-67,-12 1-66,0 0-67,10-2-84,-10 2-89,0 0-202,-10-3-173</inkml:trace>
  <inkml:trace contextRef="#ctx0" brushRef="#br0" timeOffset="172530.2324">8740 3398 296,'-38'11'386,"5"-3"-5,3 0-69,1 1 11,5-4-35,3 1 14,3 0-41,1-3-6,-9 5 154,16-6-263,-2 1-19,12-3-29,-15 4-5,15-4-26,-11 3-7,11-3-23,0 0 5,0 0-18,0 0 6,12 9-11,9-8 15,6 0-11,15-1 9,90 0 14,-47 0-27,7-1-2,7 1-2,9 0-4,27 1 0,5 2 2,0 0-7,1 2 1,3-1 4,0 5-9,-2-1 2,1 0-1,-3 1 3,-4-2-1,102 2 27,-132-4 12,0-2 18,2-1-4,-3 0 29,-2-4-2,-1 2-4,-2-1-51,-1-1 43,-1 1-12,-3-3-6,0 0-14,-5-2-2,-4 1 5,-4-5-2,65-11-3,-81 7 14,-3-3-37,-2-2 8,-7-1-10,-8 2 29,2-6-37,-8 1 23,-3 0-31,-1-4 17,2-8-45,-2-3 32,-2-1-6,-4-2-10,-1-4-7,18-49-37,-25 45 26,-2-4 16,-6 8-9,-1-3 12,-1 2 0,-4 3 5,-3-1 2,-1 3-4,-4 2-6,-2 2 9,-5-5-9,-3 1 2,-7 2-45,-3 0 21,-45-43-49,25 43 40,-8 5-8,1 1-7,-9 3-6,-3 0 6,-3 2-7,-5 2 13,-3 1-24,-4 4 2,-1-1-10,-7 1 9,-2 3-4,-6-1 11,-18-2 9,-119-15-45,108 20 74,-3 1 13,-7 2 5,-4 3 0,-6 2-1,-3 2-13,1 2 0,-4 0-5,-2 3 2,-1 1-2,3 1-11,3 1 7,3 0 11,1-2 11,-109 1-14,138-1 19,1 0 4,4-3 7,2 1-1,4-3 1,5 0 10,6 0 10,7-3 13,3 0 2,6 0 0,5-3-9,12 2-7,4 0-7,4-3 6,-36-8 37,50 9-25,3 3-10,6-1 4,3 1-13,0-1-1,3 4-1,3-2 2,2 0-7,0 1 3,2 1-7,1-1 4,1 1-9,8 5 7,-16-8-4,1-1-10,15 9 9,-11-7 0,11 7-1,-14-7 2,14 7 2,-12-8 1,12 8-4,-10-7 6,10 7 0,-10-6-4,10 6-2,-7-6-1,7 6 0,0 0-15,-5-4-56,-6 0 2,11 4 38,0 0 4,0 0 0,-11-4 5,11 4-4,-9 4 7,9-4 4,-17 12 8,4 0 2,-5 8 10,-5 6-2,-3 7 5,-9 11-1,-40 56 13,35-43-8,-2 2 1,0 0 0,1 1 3,1 3-3,3-1-11,4 2 17,1 1 0,3-2-4,5 0 0,4-3 5,4 0-1,2-1 0,4-11-4,2 46 10,7-48-23,1-9 19,2-1-17,2-2 16,0 0-15,0-5 16,1-3-22,-2-4 23,0 0-23,1-5 19,-2-3-17,1 1 16,-1-2-17,1-3 13,1 11-5,-4-21-9,3 16 20,-3-16-19,3 13 15,-3-13-15,3 12 10,-3-12-16,0 0 15,2 14-16,-2-14 18,3 10-15,-3-10 15,2 12-15,-2-12 18,4 18-20,-1-8 15,-1 2-12,1 2 21,-1 0-16,3 3 12,-1-1-10,0 0 14,0 1-18,-1-1 23,0 0-25,-2-1 8,3 0-2,-1-4 15,0-1-21,1 11 11,-4-21 6,3 16-18,-3-16 16,2 14-21,-2-14 24,1 13-19,-1-13 18,2 11-16,-2-11 15,0 0-16,0 17 17,0-17-18,-3 11 19,3-11-18,-4 14 11,4-14 5,-2 9-18,2-9 21,0 0-16,-5 11 18,5-11-9,0 0 30,5 9-10,-5-9 21,12 5-10,1-2 23,6-2-12,9-1 4,10-1-16,82-7 69,-44-3-52,4 2-16,5-3-3,-1 3-13,1-1-17,-3 2-34,-2 0-22,-5 0-16,-6 3 19,-14 0-2,-5 1 24,-3-2-4,-10 3 17,-4-1-6,20-1-4,-32 3 29,-2 0-16,0-1 17,-3 1-17,-1 1 16,-4 0-15,2-1 10,-13 2-33,19-1-17,-19 1-47,15-3-14,-15 3-45,13-2-50,-13 2-83,16-4-816,-16 4 44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6:56:45.2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20164 9660 370,'12'2'355,"-12"-2"-88,0 0-56,0 0-48,0 0-34,5 6-13,-5-6-16,2 10-3,-2-10 36,5 19-12,-2-8-4,0 0-31,2 1 19,-1 1-21,0 0 5,1 1 6,1-1 18,0-1-15,0-2 18,3 2-15,0-5 13,15 5 67,-9-11-112,5-2 3,6-4-10,5-5-13,9-9-7,9-7-5,2-4-8,2-6-1,1 0 10,-1-4 33,-1 0 18,-1 2-10,-3-1 63,-4 4-39,28-25 70,-44 36-107,-5 5-12,-3 2-8,-3 3-2,-2 3-12,-4 0-4,2 3-8,-4 0-41,-2 2-52,2-1-79,-9 7-122,9-5-165,-9 5-254,0 0-271,0 0-553</inkml:trace>
  <inkml:trace contextRef="#ctx0" brushRef="#br0" timeOffset="2424.1979">28706 11196 86,'-3'-10'298,"3"10"-60,0 0-60,-7-8-5,-1 2 147,8 6-213,-9-7 20,2 2-54,7 5 29,-18-9-22,10 4-2,-5-2-64,0 2 46,-3-1-66,-2 0 63,-4-1-54,0-1 52,-2 3-52,-2-1 62,-8-1-66,2 1 60,-2-1-66,-3 2 59,-6-1-62,-2 2 62,2-1-79,-4 1 70,0 3-69,-2-2 63,-3 3-65,3 2 68,-3-1-70,0 2 75,-1 0-77,-57 7 51,53-5 8,1 2-71,-9 3 78,0 2-68,2-2 69,-2 4-67,2-2 66,0 2-66,-1 0 95,1 1-36,2-1 58,1 2-70,11-4 61,-1 1-71,-42 12 46,50-9-55,-1 0 2,5-3 0,-2 4-6,4-2 6,-1 2 2,3 2 7,3-2-11,0 4-5,2 0 9,1 2-2,-1 1 5,5 3-3,-3 2-2,2 0 0,0 2 58,2 2-70,-1 3 57,4-1-56,-3 3 52,3 0-60,0 1 59,2 2-69,1 1 5,2 0 7,2 5 2,1 0 8,4 2 6,-1 2-2,-3 66 52,10-62-5,0 13-61,2 0 60,0 0-67,2-1 60,3-1-61,2 1 8,1-1 3,2-3 2,4-1 4,3-2 57,1-1-57,5-1 48,3 0-57,40 54 39,-30-59 17,8 1-55,2-3 61,5-1-57,5-1 1,5-2 8,13 6 2,-11-11 7,2 1 45,2-4-64,1-1 62,2 0-70,16 4 60,-15-8-7,1-2-8,5-4-3,-2-1 0,2-3-4,-1-4-5,1-3 2,1-3-1,1-3 1,2-5 0,-4-1-7,1-4 0,-1-4 2,-3-2 1,0-2 10,0-6 26,63-20 70,-69 11-86,-2-1 51,-4-3-58,1-5 48,-1-3-65,-1 0 52,0-7-60,-3-2 54,-1-2-9,-1-3-4,10-12-11,-16 5-5,2-1-2,-3 0-38,40-65 36,-48 55 21,-4 2-65,-3-6 60,-3 0-57,-5-3 65,-2-2-67,-2-1 55,-5-4-60,-1 0 65,-6-1-30,-3-3 25,-3 0-65,-4 0 63,-1 1-56,-4 2 78,-3 3-60,-4 5 79,-2 5-44,-5 4-10,-4 3-5,-6 6 54,-5 4-68,-9 5 52,-4 6-67,-10 4 56,-5 5-66,-5 7 60,-7 4-64,-5 6 48,-90 7-206,80 11-43,0 6-91,1 5-88,-4 2-47,9 5-279,4 0-248</inkml:trace>
  <inkml:trace contextRef="#ctx0" brushRef="#br0" timeOffset="4717.0339">20215 7348 52,'-8'-8'422,"0"2"-82,8 6-122,-11-10-12,11 10-91,-7-6 12,7 6-56,0 0 19,-7-7-49,7 7 25,0 0-44,0 0 54,0 0-27,8-9 24,0 0 27,5-5-4,7-7-1,9-8-18,10-12-12,8-5-13,6-8 1,13-16 43,3-7-67,5-1 54,0-6-5,2 1-52,-2-2 54,-3 3-62,-1 3 43,58-67-21,-81 92-7,-3 7-5,-6 5-4,-10 10-7,-3 5-11,-6 6-10,-1 3-7,-3 5-13,-2 2-6,-2 5-27,-1 2-24,-10 4-31,16 0-51,-16 0-53,22 21-401,-15-9 52,-2 1-79</inkml:trace>
  <inkml:trace contextRef="#ctx0" brushRef="#br0" timeOffset="6456.0305">26490 7072 338,'0'0'326,"0"0"-81,0-15-45,0 15-39,0 0-30,0-17-13,0 17-5,-4-15 131,4 15-101,-5-9-30,5 9-14,-5-12-12,5 12-30,-7-8-11,7 8-10,-8-10-6,8 10-7,-12-12-6,12 12-2,-15-9-6,5 4-2,1-2 0,-4 2-2,-1-2 6,-1 2-11,-5-2 2,2 2-4,-5-3 2,-1 3-3,-1 1 3,0 0-5,-2 1 2,-3 0-1,-1 3 1,-7 0 1,-2 1 6,-8 4-7,-46 6-5,47-6 8,2 3 0,0 0-3,0 3 3,3-1-6,1 1 11,1 4-4,2-1 4,0 1 5,-1 2-6,1 2-6,2 2 1,-2 1-3,-1 3 3,-47 34 40,51-33 6,1 1-66,1 0 59,3 2-63,-1-1 67,4 3-65,0 1 3,3 0 4,1 0 7,0 3 0,1 0-1,4 1 14,-1 1-4,2-1 5,1 4 0,1-1 0,0 1 8,2 1-14,2-3 8,0 0-4,4 1-4,0-6 1,1 0-2,4 0 2,0 0 2,4 3 1,0-3-1,2-1 4,4 3-5,13 43 22,-4-38-29,-1 2 3,8 4 10,1 2 8,4-4-12,2-1-8,-2-1 4,3-2-4,2-1 9,1-2 9,4-1-2,-1 1-18,0-2 15,5-3 23,40 35-44,-38-35 11,1-1-12,2 0 25,-1-1-32,1-1-3,1-2 8,0-1 8,1-1 0,-8-5-3,2-1 19,0 0-24,1-2 1,2 0 3,1-5 4,-2 0-1,4-3 1,2-1 3,-1-3-2,3-4 7,3-1 7,-1-1 3,3-4-7,10-5 5,0 0 0,2-4 4,-2 0-4,0-1 2,1-3 1,2 0-15,65-19 14,-69 18-14,-3 0 10,0 1-11,-4-2 5,1 0 5,-3 0-5,0 1 4,-1-5 2,-2 2 0,-2-1-7,0-1 9,2-2-3,-4 1 3,-1-3 3,49-30-18,-53 27 12,-2-2-9,0 0 13,-3-1-15,-10 6 3,0-2-1,-1-2 22,-6-1-37,0 0-4,-3-2-4,-4 1-12,-3-4-15,-1 3 12,-7 3 5,2-35-17,-10 34 46,-1-2 14,0 0-3,-4-5 4,-3 2 11,-1-3 13,0 2-14,-5-2 4,0-2 6,-2 1 5,-6-8 60,0 1-70,-2 3 57,2-2-63,-3 1 58,-2 3-69,-1 0 51,1 1-50,-7 0 37,2 3-64,-5 0 62,-2 2-65,-4-1 4,0 0 0,0 2 6,-2-1 3,-2-1 53,2 0-64,-4 1 58,-49-37 15,49 39-37,1 1-1,-1 2-8,-1 4-2,0-2-1,-3 7 4,4 1 12,-6 2-32,-3 4 5,-2 3-5,-4 2-20,7 7-9,-5 2 20,-11 6-27,-72 14-188,76-5 41,2 5-44,3 2-132,5 0-192,6 2-79</inkml:trace>
  <inkml:trace contextRef="#ctx0" brushRef="#br0" timeOffset="15959.8514">30419 7539 138,'0'0'287,"0"0"-61,0 0-41,-4-11-23,4 11 8,0 0-4,-3-10-17,3 10 2,0 0-65,-6-10 70,6 10-5,0 0-10,-6-11-12,6 11-16,0 0-12,-7-8-15,7 8-10,-8-7-12,8 7 0,-10-4-6,-4-2 38,14 6-61,-18-5-7,18 5 1,-17-6-4,5 6-1,-2-1 4,2-1-6,-2 2 6,-2 0-2,1 0 14,0 0-3,-4 2-7,1-1-6,-1 2-4,-17 4 21,17-4-20,-1 1-2,-1 1-60,0 2 63,-1-1-57,2 2 65,0-2-60,0 3 59,2-1-59,-1-2 58,1 5-58,0-1 61,1 3-58,0-2 56,1 2-56,1 1 5,0 1 4,0-1 12,0 2-5,3-1 4,0 3 0,1-1 2,1 1-3,1-1 2,0 2 6,1 0 56,0 1-69,1 1 57,0 1-60,-5 27 38,6-26 13,1 2-57,0-1 56,0 1-61,1 0 58,0 0-56,0 0 58,1-1-56,0 2 53,2 0-56,-3 1 8,4 2 2,-1-2 2,2 7 5,3 31-12,-2-31 20,1-1 0,2-1 2,0-2-5,-1 1 6,2 0-4,3-3 13,-1 0-5,2 1 47,1 0-64,-1-3 57,3 1-65,2-2 59,0-1-57,3-1 61,3 3-68,-1-4 62,5 1-63,0-1 66,4-3-60,0 0 56,-1-4-64,5 0 63,1-1-60,-3-2 67,0-4-59,1 1 68,1-3-74,0 0 62,35-1-29,-38-3-39,1-2 65,-1-2-63,0 0 59,3-1-63,-1-4 64,-1 0-62,1-2 70,-2-1-67,5-5 66,-2-1-65,-1-4 61,-1 0-56,-1-6 52,23-33-90,-30 23-14,-4-1 55,0-3-50,-6-1 70,-1-3-48,-4-2 76,-3 3 23,-2-3 12,-3 2 5,-2 0 7,-3 3 4,-4 0-48,-3 3 65,-5-2-65,-3 2 50,-4 1-59,-8-4 49,-3 1-62,-3 1-5,-5 3 0,-1 1-3,-3 2-2,-1 4 0,-2 1-13,10 7-13,-2 2 18,2 2-118,0 4-4,-1 2-189,-31 1-647,34 10 118,-9 3-388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5:18:48.801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5785 2012 625,'0'0'493,"0"0"-117,0 0-57,-10-7-48,10 7-22,0 0-30,-5-8-6,5 8-9,0 0-20,-3-9 0,3 9-43,0 0-7,-1-12-32,1 12-7,0 0-38,2-13-6,-2 13-40,5-9 31,-5 9-20,13-10 6,-13 10-17,14-9 7,-14 9-17,19-5 10,-19 5-3,19 0-5,-7 0-11,0 4 15,-1 0-17,15 10 6,-13-5 0,-1 1-11,-2 1 25,1 0-14,-2 1 11,-1 2-16,1-2 20,-3 1-17,0-2 10,0 1-7,-3-2 10,1 2-1,-2-4 0,-2-8-4,7 24 18,-7-24 33,1 12 27,-1-12 41,0 0 11,1 12 10,-1-12-20,0 0-6,0 0-42,0 0-10,0 0-31,-7-12 1,7 12 6,-3-20-30,3 7-11,4-18 1,0 15-1,1 0 2,0 0-14,1 0 15,4-1-16,-1 2 16,0 3-12,4 1 13,-3 0-29,1 2 31,3 4-19,-1 0 2,1 3 3,-1 2 2,16 6-4,-13-2 8,-3 3-3,-1 3-4,2 0-4,-2 0-1,-1 1 0,-2 1 8,-1 0 2,-2-2-10,1 1 7,-2-1-11,-1-1 6,-4-9 3,5 16 6,2-4 17,-7-12-3,2 12 21,-2-12 19,5 7 23,-5-7-27,0 0 24,0 0-43,0 0-6,0 0-11,4-11-10,-1 0-4,0 1-2,0 0-5,3-4 1,11-12 5,-8 14-6,-1 1-3,5 2-5,-2-1 13,3 1-5,-2 1 2,0 4 1,1 0 2,-13 4-3,25 0-2,-13 1 1,-2 4-14,2 1 20,-1 3-6,-2 0 5,1 3 9,-3-1-2,1 3 6,-2 0-6,0-1 0,-1 1-40,1 0-31,-3 1-42,1-1-28,0-2-48,-1 0-47,0 1-56,0-4-6,-1 1-36,6 5-388,-8-15 270,9 10-237,-9-10-196</inkml:trace>
  <inkml:trace contextRef="#ctx0" brushRef="#br0" timeOffset="209.8173">6831 1964 664,'7'-5'525,"-1"-2"-115,-6 7-83,10-7-74,-10 7-58,8-6-41,-8 6-12,0 0-11,11 3-2,-11-3 49,12 17 157,-8-7-209,0-1 2,0 1-41,0 2 1,-2-3-35,3 1 1,-4 2-24,2 1 20,0-2-3,-2 1-8,0 1-3,0-1-7,1-1-25,-1 0-49,0 10-204,-1-21 62,-1 17-35,1-17 11,-1 12-85,1-12-73,-5 8-463,5-8-370</inkml:trace>
  <inkml:trace contextRef="#ctx0" brushRef="#br0" timeOffset="350.1271">6925 1753 473,'4'-19'636,"-2"-1"-114,2 4-97,0 0-79,-2 2-85,3-10 100,-2 14-264,-1 0-87,-2 10-87,5-14-13,-5 14-31,9-7-83,-9 7-84,0 0-137,18 2-180,-18-2-115</inkml:trace>
  <inkml:trace contextRef="#ctx0" brushRef="#br0" timeOffset="725.0154">7033 1932 197,'0'0'677,"3"10"-152,-3-10-112,0 0-63,0 0-48,0 0-21,9 4-12,-9-4-38,0 0-25,0 0-70,0 0-13,10 3-42,-10-3-2,14 7 12,-8 0-62,1 0 10,1 0-20,0 1 13,0 2-23,-1-3 15,1 4-22,-2-3 12,-1 0-14,0-1 12,0 1-13,-5-8 16,9 11-17,-9-11 32,7 8-4,-7-8 72,0 0 40,6 10 14,-6-10 38,0 0-8,0 0-34,0 0-37,0 0-51,9-10-27,-5 0-12,0-3-11,2-1 2,0 0-8,4-3-5,5-9-13,-8 16 0,-1 0-1,-1 3-5,3 0-2,-8 7 12,14-5-4,-14 5 11,15 0-6,-6 4-4,-2 1 0,2 0-2,0 2-23,0 1-17,0 1-30,8 11-189,-8-10 51,-1 1-69,1 1-44,-1-2-80,-1 3-87,1-4-432,-1-2-512</inkml:trace>
  <inkml:trace contextRef="#ctx0" brushRef="#br0" timeOffset="894.8633">7566 2081 677,'0'0'670,"13"-4"308,-13 4-602,0 0-11,16-4-24,-16 4-44,19-6-37,-6 3-53,5-1-36,4 2-40,4-3-25,6 1-39,4 1-61,-1 0-70,2 0-113,1 0-121,0 0-85,-3 3-185,0-3-420,-5 0-585</inkml:trace>
  <inkml:trace contextRef="#ctx0" brushRef="#br0" timeOffset="1489.599">8298 2040 148,'-7'-6'774,"7"6"-193,0 0-116,0 0-95,-2-11-84,2 11-59,0 0-36,2-9-28,-2 9-25,0 0-39,9-12 54,-9 12-99,0 0-17,19 0-1,-19 0-12,18 8-12,-8-1 6,0-1-8,1 3-4,-2 0 6,0 1-10,0-1 4,-1 0-9,-2-1 0,-1 1-3,4 5-7,-9-14 8,6 12-7,-6-12 27,4 9 25,-4-9 60,0 0 16,2 11-15,-2-11-14,0 0 2,0 0-21,0 0-7,0 0-12,-5-11-5,5 11-8,0-15-8,2 4-22,0 1-6,2 0 8,0-2-3,1 3-5,-1 0-4,2 0-5,-1 1 2,1 2-7,-6 6 8,14-8-7,-14 8-4,19-1 5,-19 1 14,35 9-7,-22-3 7,-1 0-38,-1 4 38,0-3-1,0 2-2,-2 2-1,-1-2 4,-1-2-5,-1 0-6,-1 0 1,0 1 2,-5-8 3,8 12 1,-8-12 2,7 12 86,-7-12-2,0 0 6,0 0-1,0 0-7,0 0-13,0 0-17,0 0 0,8-5-13,-8 5-22,6-19-15,3 7-4,1-3-6,2 0-3,3 1 8,14-10-9,-16 14 7,0 3-6,-1 0 1,3 3 2,-4 0-4,1 3 1,0 2-7,-12-1-19,22 4-4,-11 0-31,0 3-44,-3 0-52,2 1-44,-2-1-31,10 14-285,-9-13 227,-2 2 9,2-3-31,2 2 2,0-3-74,0-1-227,0-1-132</inkml:trace>
  <inkml:trace contextRef="#ctx0" brushRef="#br0" timeOffset="2094.6582">9244 1980 448,'6'-12'468,"-1"0"-68,-1 3-30,0 1-28,-4 8-39,4-14-62,-3 3 117,-1 11-227,0 0-18,-9-4-18,9 4-10,-17 7-3,5 1 1,-3 4-12,-2 2-6,-1 3-17,0 2-2,3-4-11,-1 5 6,3-5-12,1 2-3,-7 13 15,13-18-29,-1 1 7,2-4-9,2 0 14,3-9-14,-3 15 16,3-15 0,4 10-6,-4-10-1,13 6-6,-13-6-18,20-1 18,-9-1-18,4-3 18,16-7-16,-17 5-5,1-1 13,-3 3-15,0-1 15,-1 1-20,-3 1 5,1 0-27,-9 4-10,14-4 6,-14 4 9,10 2 6,-10-2-1,7 9-42,-7-9-45,8 17-208,-8-17 128,4 15-37,-4-15 13,2 14-13,-2-14 22,3 11 0,-3-11-13,4 11 19,-4-11 4,5 7-1,-5-7 20,0 0 57,0 0 66,12 0 57,-3-6 95,-4-2-22,0 1-1,2-4-21,3-3-13,-1-3-5,1 0 41,1 1 71,0-1 53,-2 4 51,0 2 8,0-2-31,-3 4-59,1 1-28,-1 0-45,-6 8-19,10-8-12,-10 8 16,10-3 7,-10 3 15,10 3 9,-10-3-20,9 8-5,-9-8-21,7 13 11,-7-13-14,7 12 3,-7-12-24,6 13 5,-6-13-19,8 15 27,-8-15-23,5 8-10,-5-8 14,9 5-13,-9-5 14,14 1-20,-14-1 8,23-6-24,-8-1 13,4 0-14,-1-1 14,0-3-23,-2 6 10,-1-2-13,11-2-8,-15 5 18,-11 4-17,20 0 12,-11 4-3,0 2 8,2 2-5,-1 3 15,0 5-1,3 1-56,1 4-118,5 0-145,-1 1-182,6 1-442,-3-4-513</inkml:trace>
  <inkml:trace contextRef="#ctx0" brushRef="#br0" timeOffset="2564.6223">11239 1678 174,'0'0'892,"0"0"-270,6-10-133,-6 10-143,0 0-128,0 0-63,0 0-35,0 0-18,8 8-26,-7 3-6,-1 4 35,-1 4-18,0 5 3,0 3-13,-2 5-8,0 2-17,1-1 5,0 1-24,0-1 5,1-1-19,0-4 8,0 1 3,-1-2-6,1 0-6,0-2-33,-1-1-46,1-1-52,0-4-55,0 0-50,-1 13-366,0-20 278,-1-1-97,3-11-268,-5 11-179</inkml:trace>
  <inkml:trace contextRef="#ctx0" brushRef="#br0" timeOffset="2764.6782">11215 1903 418,'8'-27'790,"-1"1"-184,2-1-91,3 3-146,0 1-61,1 2-72,1 4-16,-3 1-66,1 4-15,-2 4-48,9-7 37,-10 11-76,-9 4-25,15 2 6,-15-2-5,12 12 7,-8-4-9,-2 4-7,-1 1 2,-2 0-32,-3 2 36,0 0-25,-1 1-3,-4 1-55,2 1-38,-14 14-264,15-18 119,-3 0-85,3-2-30,-2-2-53,2-1-347,6-9-267</inkml:trace>
  <inkml:trace contextRef="#ctx0" brushRef="#br0" timeOffset="3189.6973">11500 1824 119,'15'-4'698,"0"0"-184,-2 1-119,6 1-66,-6 2-59,20 3 128,-16 2-242,-2-1-18,1 2-13,-4 0-15,1 4-20,-2 0-1,-2 2 22,-1 2 28,-2 1-38,-2-1 13,-4 1-29,0-1 12,0-1-14,0 1-5,-4 8 24,2-10-48,-1-3 9,3-9 10,-1 15 17,1-15 15,-3 12 18,3-12-3,0 0-25,0 0-19,7 7-55,-7-7-30,15-15-12,-3 1-16,6-3 10,21-21-47,-20 21 49,2-1 8,-6 4-7,0 2 2,-2 3-3,-1 1-2,-3 3-1,0 1 0,-9 4 7,16-2-7,-16 2 11,11 6 9,-11-6 3,12 10 5,-3 2 3,-3-4 1,-6-8 0,14 13 1,-14-13 8,13 11-6,-4-8-1,3-1 3,-12-2-1,23 2 3,-9-4-5,-2 0 1,4-4-3,-6-1 5,1 0-8,6-14-17,-11 10 13,-2-1-13,0 2 10,-4 10-26,0-20-35,-4 11-43,4 9-51,-10-12-63,4 5-29,6 7-47,-15-9-33,15 9-75,-13-8-51,13 8-312,-10-5-284</inkml:trace>
  <inkml:trace contextRef="#ctx0" brushRef="#br0" timeOffset="3494.5188">12313 1579 464,'15'-8'613,"-4"1"-135,-1 3-102,-1-1-65,-9 5-29,15-3-14,-15 3-18,10 7 17,-10-7-60,4 15-12,-8 12 113,1-9-191,-4 4-19,0-1-16,-1 0-11,3 1-12,-3 2 4,2-2-35,-2 0 9,3-1-9,3-3 9,0 1-7,2 0-6,4-3-7,0 2 0,11 20 14,-5-21-24,1 3 3,1-1-5,-1-1 1,-2 0-4,1-1-10,0-2 5,-4-1 1,-1 1-11,0-4 10,-3-1-1,1 1 9,-1 0-11,-2-11-9,0 17-13,0-17-26,-6 15-28,6-15-56,-10 9-61,10-9-55,-9 5-48,9-5-51,-13-5-74,6-1 8,4-3-368,-1-4-308</inkml:trace>
  <inkml:trace contextRef="#ctx0" brushRef="#br0" timeOffset="3653.7668">12585 1697 186,'13'-17'690,"0"3"-178,1 0-109,-5 6-67,2 1-36,7 4 275,-18 3-325,16 7-10,-7 2-8,-3 4-24,1 2-37,-5 6-23,3-1-32,-3 5-18,-2-1-15,0 2-13,-2 0-15,2-1-27,-2 1-52,-1-1-86,-3 21-354,5-27 124,-1 0-61,2-3-86,0-3-417,0-13-466</inkml:trace>
  <inkml:trace contextRef="#ctx0" brushRef="#br0" timeOffset="3944.5401">12864 1935 664,'0'0'704,"10"-5"-156,-10 5-86,0 0-93,9-3-4,-9 3-13,0 0-27,7-8-48,-7 8-56,9-6-48,-9 6-43,9-7-22,-9 7-23,14-10-19,-5 3-25,1 1 7,0-2-26,-1 0 6,0 2-16,0 0 5,-2-1-8,-1 1-8,3-2-23,-9 8 9,0 0 9,0 0-22,0 0 15,-7-5 3,-3 10 1,-4 0 8,0 7-4,-4-1 7,-2 4-1,0 1 2,-3 1 1,3 3-2,0-3 2,-16 21-9,22-23-35,3-1-38,0-1-37,4-2-45,0 2-46,1-4-39,4 2-42,2-11-23,0 15-92,0-15-41,6 10-408,-6-10-394</inkml:trace>
  <inkml:trace contextRef="#ctx0" brushRef="#br0" timeOffset="4515.0337">13117 1988 421,'0'0'681,"9"-3"-121,-9 3-61,0 0-85,11-7-13,-11 7-34,0 0-39,11-8-55,-11 8-45,5-7-29,-5 7-50,9-7-28,-9 7-30,0 0-21,9-6-12,-9 6-14,0 0-13,9-8-9,-9 8-16,0 0 8,0 0-8,0 0-4,18 3-5,-18-3 3,5 9 1,-5-9-6,8 17 3,-8-17 2,5 14 1,-5-14-4,2 15-1,-2-15-1,0 14 2,0-14 0,0 13 3,0-13 3,0 0 1,0 16-11,0-16 12,0 0 1,0 11 25,0-11 117,0 0-25,5 9-10,-5-9-27,0 0-21,4-8-17,-4 8-8,9-14-16,-2 4-7,2 1-4,-2 1-3,1 0-2,-1 2-16,1-2 3,-2 3 2,7-4-32,-13 9 16,12-4-4,-12 4 6,0 0 2,15 6 7,-15-6-2,9 8 6,-9-8-1,7 14 5,-7-14-2,7 15-1,-7-15 3,2 15 2,-2-15 0,2 23-2,-2-23-8,2 13-11,-2-13-1,1 12 5,-1-12 0,0 0 9,4 12 4,-4-12 1,0 0-2,0 0-17,14-1-5,-5-5-5,1-2 5,4-2-1,14-14-17,-15 12 44,1 2-19,-3 1 2,2-1-3,0 1 8,-2 3-7,-4 0-2,3 2-9,0 0-4,-10 4-19,14 0 37,-14 0-6,13 5 2,-13-5 1,12 17-89,-8-10 14,-4-7-25,7 17-36,-7-17-48,5 15-64,-5-15-53,4 14-35,-4-14-80,4 12-78,-4-12-261,7 11-291</inkml:trace>
  <inkml:trace contextRef="#ctx0" brushRef="#br0" timeOffset="6164.692">6605 2578 145,'-21'6'189,"2"-2"-57,0 0 2,0 1-34,-1-2 11,2 2-19,0-2 25,0 1-25,0 0 34,-14 1 89,17-2-119,3-1 23,0 1-21,0-1 17,12-2-19,-18 3 13,18-3-27,-15 2-3,15-2-25,-12 2-14,12-2-9,0 0 2,-12 3-16,12-3 12,0 0 9,12 7-25,-12-7 10,24 3-12,-6-2 10,4 0-10,7 2 11,1-2-17,9 0 13,2 1-10,9-2-2,2 0 11,4 2-15,2-2 12,4-2-14,79 2 6,-64-3 4,-1 2-12,2 0 10,-2-2-11,2 2 1,-1-2 12,1 1-10,-1-1 6,-1 0-10,1-1 4,-2 2-19,1-1 13,-3 2-12,1-3 2,51-1-9,-65 3 17,1 0-16,-4-1 18,0 3 3,-1-4 2,-2 2-1,-1-1 0,-3 1 8,1 0-9,-1 0 3,-1 0 3,-1-2 2,0 1 3,-1 1-7,-6-1 7,0 2-3,0-2 3,-2-1 0,2 3 0,-3-2 0,1 1 8,-1 0 12,2 0-1,-2 1 3,2-2 8,0 1 2,0 0 1,1 0-3,1 0-6,40-1 7,-40 0-13,-2 1-19,3 1 9,-2 0-6,-1 1-3,-1 0 6,2 0-8,-2 0-1,0-1-3,2 1 1,-3-2-1,2 2-5,2 0 7,-2 0-1,44-3 0,-42 3 0,1 0-1,-2-2 0,9 0-2,-8 1-3,7-1 4,-1 1 0,1 0 1,1-2 0,-1 2 3,0-2 0,-8 2 1,9 0 5,-10-2-13,42 0 0,-43 2-2,-1 0 4,0 1 1,1-3-5,-2 3 9,0-1-2,-6 1 3,5-1-5,-4-1 2,-1 2 2,2-1-1,-2 0-7,-1 0 5,0 1 0,33-2 3,-29 2-6,1 0 7,-4 0-3,1 0-15,1 0 16,-3 0 0,2 0-1,-1 0-2,1 0 4,-1 0 1,0 0 8,1 0 9,1 0 8,-1 2 7,43-2 31,-41 1-33,3-2-9,-1 2-11,-5 0 18,6 0 7,-1 1-1,0-1 10,-5 0-6,-1 2 17,1-3-12,-2 0 13,-1 1 2,-1 0 24,-1 1 2,-2-1 12,-1 1-11,0-1 8,-2 0 4,0 0-8,0 1-9,-1-1-30,-2 0 34,2-1 1,-3 3 14,-3-3 0,3 1-5,-4 0-6,0 1-11,1-1-9,11 0 26,-14 0-61,-11-1-20,22 2-73,-22-2-170,16 0-252,-16 0-1015,14-4-1116</inkml:trace>
  <inkml:trace contextRef="#ctx0" brushRef="#br0" timeOffset="8329.9579">8258 3870 486,'0'0'691,"0"0"-165,0 0-126,0 0-81,0 0 70,0 0-279,0 0-20,0 0-41,-3 8 8,3-8-26,1 11 9,-1-11-23,0 20 5,0-5 9,0 3-15,1 2 12,-1 2-18,0 2 13,0 2-15,0 0 11,0 1-15,0-1 14,-1-2-13,1 2 12,-1-3-16,-2 0 11,0-1-53,0-3-26,-2 1-80,2-6-24,1 1-88,-1-3-20,1-2-66,2-10-322</inkml:trace>
  <inkml:trace contextRef="#ctx0" brushRef="#br0" timeOffset="11494.5249">8247 4211 244,'0'0'253,"0"12"-51,0-12-28,1 19-11,0 3 119,1-7-125,-2 1-38,1 2 34,-1 2-12,1 4 29,-1 2-51,0 1 6,0 0-33,0 3 6,0 3-17,-1 0-8,1 1-10,-1-2-13,-1-4-8,2 26 23,-1-30-20,1 1-25,-1-5 10,1 0-16,0-1 11,-1-1-16,1-1 11,-2-2-16,2-1 16,-1-1-20,1-1 19,0-1-15,0-11 12,-2 21-18,0-6 19,2-15-2,-1 15-18,1-15 18,-1 10-14,1-10 16,0 0-16,0 12 16,0-12-4,0 0 30,-1 12 0,1-12 14,0 0-3,0 0-1,0 0-19,0 12 12,0-12-21,0 0 9,0 0-19,0 0 7,0 0-17,0 0 10,3 9-18,-3-9 15,0 0-17,0 0 0,17 0 3,-17 0-6,14-2 6,-14 2-12,33-2 15,-21 2-1,2-3 0,4 3 2,1-2 4,0 2-3,4-2 0,-2 0-2,6 1-2,-2-2 1,6 1 2,6 0 22,1-3 10,12 0-5,-1 1-5,60-4 17,-52 2-23,-1 2-1,0-1-2,1-2 1,2 2-3,-3 3-2,1-5 0,2 4-3,-3-1-1,4-1 13,-2 2-3,3-2 0,-3 2-5,2-1 1,60-3 13,-61 4-68,2-1 62,1 0-51,0 0 55,1 4-4,11-2-2,-3-2 0,2 0-2,-10 3-58,0 0 59,12-1-56,-12 1 62,3 1-48,-1-2 51,61 2-31,-63 0-27,2 2 61,-4-2-7,1 1-5,0 1-2,1-2-2,-1 1-19,0 1 15,1 1 3,1-2-44,-4 0 70,4 2-55,-4-2 58,1 2-54,65 1 79,-63-1-43,10 0-2,-10-1-7,12 0 5,-12 0-60,9 1 62,-8-1-60,-2 0 55,12 1-48,-11-3 57,-2 2-54,2 0 53,1-1-1,1 0-5,73 3 9,-73-2-25,-2-1 6,0 1 1,2 0-56,9-1 64,-13 1-57,0 0 35,0 0 26,1-1-4,1 1-1,-4 0-5,4-2-3,1 3-1,-3-3 2,2 2-1,-2-2-5,0 2-3,-1-1-53,1 1 71,-3-2-59,3 2 62,-1-2-7,1 1-1,-2-1-3,2 0 0,-1 2-10,-1-4 7,1 4-1,-1-4-3,57 2 5,-58 0-11,-1 0 6,-1 0-51,1 0 78,0 0-47,1 2 50,1-2-4,-4-2-7,2 2 2,2 2-6,-3-2-2,3 0-1,-1-2-49,0 2 56,58-1-27,-57 1-22,-1-2 56,0 2-49,-2-1 53,1 0-45,0 1 44,-2-1-56,2-1 58,-1 2-59,-3 0 63,3-2-60,-2 2 52,0 0-48,1 0 57,49-3-8,-53 3-43,0 0 54,1 0-49,-1 0 46,-3 0-55,-4 3 55,-1-3-59,0 0 62,-1 2-59,2-2 57,-3 0-58,0 2 52,1-1-52,-1-1 52,41 2-18,-43 0-35,0-1 52,3 1-57,-3 0 57,2-2-56,-1 3 53,-1-3-52,1 1 52,-4 0-55,3 2 57,-3-2-56,-1 0 58,-3 1-53,0-2 48,30 3 4,-32-1-42,0-2 56,0 0-61,0 0 49,-2 0-52,0 0 56,-2 1-50,-3-1 49,-2 0-50,1 0 58,-2 0-36,-2 0 45,-2 0-34,-2-1 29,12 1 49,-26 0-57,21 0 26,-21 0-20,17 0 24,-17 0-26,15-2 13,-15 2-15,0 0 0,16 0-17,-16 0 9,0 0-17,14 0 12,-14 0-10,0 0 4,0 0-6,14-1 4,-14 1-10,0 0 7,0 0-13,0 0 4,14 0-9,-14 0 9,0 0-11,0 0 8,0 0-13,11-2 12,-11 2-12,0 0 6,0 0-10,19-2-1,-19 2 12,0 0-11,18 0 7,-18 0-4,15 0 6,-15 0-4,15-1 10,-15 1-8,17 0 10,-17 0-12,15-1 5,-15 1-2,14 0 2,-14 0-3,19-1 12,-19 1-1,0 0-9,16-2 11,-16 2-10,0 0 9,0 0-5,14-1 12,-14 1-1,0 0 13,0 0-7,0 0 21,14-1 14,-14 1-4,0 0 16,0 0 63,0 0-80,9-3-8,-9 3-14,0 0-6,0 0-5,0-12-4,0 12-8,0 0 3,0-17-1,0 17-6,1-22-25,1 6-25,0-1-23,6-3-22,7-30-304,1 16-4,1 1-101,3-2-175,1-2-702,0 1-977</inkml:trace>
  <inkml:trace contextRef="#ctx0" brushRef="#br0" timeOffset="12460.0096">9682 3846 30,'0'0'524,"0"0"-184,0 0-42,0 0-109,0 0-8,0 0-65,1-12 19,-1 12-17,0 0 58,0 0 7,0 0 26,0 0-8,0 0 6,0 0-23,0 0-8,0 0-29,0 0-20,0 0 46,0 0-130,0 0-7,0 0-17,0 0 1,0 0-16,0 0 10,5 17-10,-2-1-5,-1 5 11,1 3-4,-1 7 13,3 2-11,-2 3 10,-1 7-13,5 41 13,-5-41 4,0-7 7,-1 3 1,1-4-6,0 3-5,-1-3 1,0 0-3,-1-3-10,1-4-45,3-1 62,-3-3-52,1 1 36,0-2-97,-1-3 6,5 14-282,-3-17 135,4-5-84,3-1-76,0-3-432,3-5-355</inkml:trace>
  <inkml:trace contextRef="#ctx0" brushRef="#br0" timeOffset="12779.7296">11019 3708 588,'0'0'592,"19"-12"208,-19 12-517,6-7-89,-6 7-35,0 0-49,11-5-13,-11 5-35,0 0 2,0 0-8,11 7 20,-9 2 14,1 4-8,-2 4 8,1 2-8,-2 8 32,-3 50 57,0-31-77,1 3-17,-3 2-11,1-1-8,-1-1-10,0-1-2,1-2-11,-1 0-11,0-2 6,1-3-54,2-5 56,1-3-81,-1 0 17,1-6-103,5 27-277,1-31 136,2 0-93,1-3-116,5-3-288,3-3-291</inkml:trace>
  <inkml:trace contextRef="#ctx0" brushRef="#br0" timeOffset="13089.7992">12546 3899 327,'14'-10'754,"-5"-1"-160,-1 1-108,8-8 211,-7 10-445,-4 1-46,4 2-26,-4-3-30,-5 8-31,6-8-36,-6 8-24,9-6-25,-9 6 3,0 0 8,10 12 56,-6-1-10,-2 7-40,0 8 61,0 42 6,-2-23-97,-1 4 5,0 1-11,-3 1 45,0 2-56,0-3 46,0-1-53,2-2 53,-2-3-100,2-1-9,1-7-119,-1-1-29,2-4-166,-2-4-46,4 16-1034,0-25 74</inkml:trace>
  <inkml:trace contextRef="#ctx0" brushRef="#br0" timeOffset="13474.772">14627 3914 309,'0'-7'1304,"2"-3"-879,-2 10-122,0 0-109,0 0-27,0 0-49,0 0-28,0 0-13,1 20-13,-1-7 13,-1 6 29,1 4 22,-2 5-12,0 5-5,0 9-13,-4 51 77,3-43-111,-2-1-5,2 1-11,-1 0-58,3-1 56,-2-2-52,1-1 53,2-2-59,0-7 33,0-2-94,0-1 20,4-2-60,-1-2-61,3-1-65,15 20-471,-7-27-158,3-8-420</inkml:trace>
  <inkml:trace contextRef="#ctx0" brushRef="#br0" timeOffset="13760.0484">16854 4045 275,'14'-8'791,"-4"1"-145,9-4 337,-19 11-660,14-9-24,-14 9-117,11-7 1,-11 7-98,0 0 36,13 4-45,-9 5 90,-1 5-33,-1 10 45,0 4-60,-2 7 13,-2 11-55,0 4 23,-10 70 13,4-55-135,0 1-116,-1 2-53,-4 0-74,1 0-157,-2-1-171,-4-2-447,-3-3-657</inkml:trace>
  <inkml:trace contextRef="#ctx0" brushRef="#br0" timeOffset="14609.7023">8801 4142 1431,'0'0'515,"0"0"-114,0 0-107,0 0-69,0 0-33,0 0-52,0 0-17,0 0-30,3 14 5,-3-2-20,0 1 10,0 1-20,0 4-2,-2 1-16,2 21 35,0-20-57,0 1-1,0 3-6,0-4-2,0-1-21,0 0-78,0-1-74,0 1-66,0-2-78,0-3-77,0-2-68,2 1-340,-1-2-303</inkml:trace>
  <inkml:trace contextRef="#ctx0" brushRef="#br0" timeOffset="14909.793">9064 4226 370,'0'0'426,"-7"9"-42,0 1-86,1 0 9,0 2-52,-11 17 205,8-12-265,4-3-41,-2 1-17,3 0-27,2-1-5,0 1-29,2-1 3,3-2-19,1 0 7,4 0 1,1-2-5,1 0-8,6-3-10,-2-2-4,18-2 47,-15-3-32,-2-2 5,3-3 8,-3-1 2,-2-2-21,2-5-20,-4-4-16,-3-1-13,-3-3-4,-4 3-6,-2 0 4,-3-2-3,-4 1 4,-4 1-2,-15-10-11,9 18 4,0 2-42,2 1-55,-1 4-90,0 0-64,2 3-108,2 3-75,2-1-399,1 2-389</inkml:trace>
  <inkml:trace contextRef="#ctx0" brushRef="#br0" timeOffset="15429.7516">9927 4175 21,'5'-9'757,"-5"9"-243,0 0-110,4-10-102,-4 10-46,8-7-76,-8 7-37,14-10 64,-14 10-121,17-5-19,-17 5-11,19-2-10,-19 2-13,23 2-7,-10 1-2,1 2-4,-2 2 5,3 3 12,-1 0 15,0 3-11,-1 1 13,-3 2-23,10 18 32,-13-16 19,-1 3-14,-4-3 3,0 1-11,-4 1-5,-2 0 12,-3 1 21,0-1-58,-4-2 57,-1 0-60,-1 0 62,-1-2-37,0-2 68,-2-1-35,-13 4 144,16-9-108,0-4-50,1-1 20,0-2-44,1-3 19,1-2-52,2-3 20,3-2-42,0 2 30,3-2-41,2 9 34,0-20-41,0 20 42,7-14-50,3 2 13,-10 12 32,18-6-49,-18 6 51,17 0-43,-17 0 40,22 5-39,-12-2 44,3 4-45,-2 1 54,2-1-42,0 2 44,-2-2-41,2 4 40,-2-2-81,12 8-169,-13-9 82,2-1-74,0-1 15,0-1-53,1-2-60,0-1-45,1-2-31,0-2-18,4-1-363,-3-4-290</inkml:trace>
  <inkml:trace contextRef="#ctx0" brushRef="#br0" timeOffset="15679.9785">10426 4367 141,'0'0'485,"0"0"-75,0 0-90,0 0-48,-3 14-75,-2 0 141,5-14-189,-2 17-42,2-17 20,0 16-19,0-16 0,4 18-16,1-10-15,1 1-10,1-2-11,2 1-8,4-3-8,0 0-6,1-4-6,1 2-4,15-3 15,-15-3-26,0-2-20,1-1 0,-2-1 9,-2-3-54,-1-5-4,-2-1-41,-3-1 25,-4 1-15,-3-2 59,-2 1 2,-4 0 36,-6 0-4,-1 2 19,-24-5-12,15 15-20,-1 1-5,2 4-56,0 0-28,-2 4-95,1 0-64,3 3-147,3 0-185,1-2-98</inkml:trace>
  <inkml:trace contextRef="#ctx0" brushRef="#br0" timeOffset="16170.0172">11524 4059 802,'6'-4'262,"3"-1"-46,1 0-36,3 2-14,-2 0-28,-1 1-25,-10 2-16,20-2-14,-20 2-4,20 2-1,-20-2-9,19 5-8,-11 0 6,-2 3 27,4 8 161,-8-6-145,0 0 20,-4 2 7,1-1-5,-3 0-8,0 2-6,1-1-10,-1 1-19,-1-1-20,1-2-12,1 0-8,-2 0-15,3-1-3,2-9-4,-1 27 17,1-27-24,3 17-4,4-5 0,-2-3 1,2 1 2,2 2 14,1-2-9,-1 2-5,1 0-3,-1-1-2,0 0-6,0 2 3,-4-3 7,1 1-9,3 9 28,-8-10 67,-1-10-54,-2 22 48,-1-12-66,-2 1 48,-2 0-63,-1-1 44,-1 0-68,-1 0 22,1-3-97,-1 1 14,1-2-95,4 0 16,5-6-78,-11 6-100,11-6-98,0 0-34,0 0-51,-10-6-239,10 6-253</inkml:trace>
  <inkml:trace contextRef="#ctx0" brushRef="#br0" timeOffset="16414.8458">11851 4285 448,'13'-3'484,"-13"3"-79,6 7-36,-6-7-59,2 14-5,-2-14-28,0 18-16,0-18-5,0 21-3,0 2 93,2-12-229,-1 1 48,2 0-48,0-2 50,4 1-64,0 0 35,2-1-52,1-1 35,2-2-43,2 1 31,0-4-34,2 1 28,-3-2-8,-1-3 30,12-3 87,-14-2-144,2-2-9,-5-5-27,-1-1-13,-2-1-20,-1-2 10,-3 2-19,-4-1 10,-1-1-22,-2 3-13,-4 2-99,2 0-60,-6 3-166,-2 1-56,-17 2-1404,14 3-299</inkml:trace>
  <inkml:trace contextRef="#ctx0" brushRef="#br0" timeOffset="18144.9158">13221 4279 49,'0'0'289,"0"0"-70,0 0-29,0 0-21,0 0-7,0 0-5,0 0-38,0 0 31,0 0-38,0 0 140,2-9-110,-2 9-25,0 0 35,0 0-26,0 0 21,0 0-15,0 0 12,0 0-14,0 0 8,0 0-25,0 0 5,0 0-17,0 0 1,0 0-15,0 0 3,0 0-12,0 0 7,0 0-11,0 0 3,0 0-4,0 0-4,0-13 5,0 13-1,0 0-3,0 0-6,0 0 2,0 0 0,0 0 1,0 0-5,0 0 41,0 0-54,0 0 0,0 0-8,0 0 5,0 0-7,0 0 8,0 0 0,0 0-2,0 0 0,0 0 0,0 0 0,0 0 1,0 0-1,0 0-2,0 0 2,0 0-20,0 0-10,0 0-9,0 0-7,0 0-12,0 0 2,-7 7 1,7-7 6,0 16-1,-3-5 1,1 4 4,0 1-3,0 1-23,2 1 32,-2 19-24,0-18 5,2 0 29,0 0-29,0-1 29,2 0-52,-2 0-6,2-3-79,-2 1-2,2-2-104,-2-1 8,2-1-85,0 0 10,1 0-87,2-3 34,6 5-434,-5-8-32,-6-6-346</inkml:trace>
  <inkml:trace contextRef="#ctx0" brushRef="#br0" timeOffset="18424.992">13575 4316 483,'7'-9'590,"-7"9"-134,12-11-121,-12 11-58,6-6-67,-6 6-19,0 0-45,0 0 141,-2 13-133,2-13-28,-4 15-6,2-3-25,1 0-11,1-1-10,0 2-7,0 4 4,1-2-6,3 1-3,-2 2 11,4-1 2,-1 1-57,4 0 58,-2 1-60,0-2 57,3 0-59,0-2 51,-5-1-61,3-1 52,-1-1-58,-2 0 41,2-3-43,-5 3 44,-2-12-48,4 16 51,-6-5-54,-2-2-25,-3 1 8,-13 7-236,6-10 31,0-2 23,-2 0-106,1-1-2,2-3-49,-1-2-481,1-3-391</inkml:trace>
  <inkml:trace contextRef="#ctx0" brushRef="#br0" timeOffset="18554.6764">13632 4406 562,'27'-21'581,"2"-2"-93,2 0-57,3 1-12,4 0-47,-1 1-22,-2 0-50,-3 2-51,21-10 98,-30 16-279,-3 2-97,3 1-121,-4 2-94,0-1-146,2 1-104,0 3-404,-5 1-463</inkml:trace>
  <inkml:trace contextRef="#ctx0" brushRef="#br0" timeOffset="35744.7846">8267 3735 93,'-12'-1'314,"12"1"-105,0 0-22,-11-3-57,11 3 11,0 0-29,-7-1 130,-8 1-127,15 0 0,0 0-5,0 0-16,-14-3-22,14 3-12,0 0-11,0 0-17,0 0-9,0 0-10,-13 0-6,13 0 0,0 0-1,0 0-1,0 0 4,0 0 3,10 9-5,-10-9-8,15 5 21,-3-1-9,0-3-3,4 2-4,3-1 1,0-1-4,2 2 1,6-2 8,2-1-3,4 0-5,5 0 11,3 0-4,9-1 8,2 0-3,1-2 6,0 2-3,3 0 1,-1-1 10,2 2-5,0-1 1,-1 0-5,2 1-1,-1 0-3,1 0-2,2 0 1,0 0-1,63 0 7,-61 0-7,-1 0-5,2 0 9,-5 0-7,2 0 4,-3-3-4,-2 3 2,0 3-5,-2-3 9,-2 0 5,0 0-5,0 0 4,-3 0-6,3 0 11,47 0 14,-47-3-28,-3 3 1,1 0 2,2-1 4,-2-1-2,2 0 6,-2 0-3,-1 1 6,2-2 0,-10 2 4,2-4-5,-3 5 0,-1-2-3,-1 0-4,36-1 8,-42 2-14,-2 0 1,1-1-3,-1 1-2,-1 1-3,1-3 1,-2 3 9,1-1-8,-1 0-2,1-1 1,0 1-3,1 0 6,0 0 3,0-1 2,30 0 0,-30 2-3,0-3-1,-2 3-2,3 0-2,-3-3-1,2 3-2,-1 0 2,-1 0-1,1 0-1,1 3-4,0-3 5,0 3-1,0-3-2,2 2 3,-1 1-3,-1-1 1,0 1-1,5-2-3,2 3 3,-3 0 1,4-1 1,-1 1 2,2 1-1,0-1 1,1-1 0,1 1 1,4 0-6,-4 0 2,6-1-13,46 7 9,-46-8 10,2 2-2,0-1-2,2 1 3,1-1-3,1 1 2,-2-1 2,3 0-1,1 2 1,-2-3-19,0 1 15,-3-1-15,1 1 9,0-1-4,40 1 10,-48-2 2,-2 0-8,5 1 13,-3-2-17,1 1 17,0-1-1,9 0-1,-10 0-4,8 0 3,1-1-2,1-1-2,-2 2 0,1-2 0,-1 1 2,48-1-10,-55 0-9,-2 1 16,-1-1-14,1 2 20,-3-1-3,2-2-2,-2 3-1,1-2 3,-1 1-1,0 0-1,0 0-1,2-2-2,-2 3 0,1-1 1,38-1-1,-39 1 0,-2 1-2,3-1 3,-2 0-1,-1 1 0,2 0 0,-2-1 0,2 1 4,0-1-3,1 1 0,2 0-6,-2 1 1,0-1-3,1 0 1,41 1-4,-43 1 5,1-1-7,-1 1 4,0-1 1,-2 2 0,2-2 1,0 0-2,0 1 1,0-1-3,1 2-5,-1-2 5,0 1 1,-2 1-20,3-3 28,-2 3-17,-2 1 18,1-2-17,0 1 18,2 0-13,-2 2 17,0-3-14,1 2 16,1-1-18,0 0 17,-1 0-16,1-1 17,-2 1-18,3-2 19,-1 2-16,37 3 5,-37-4 17,-1 0-21,-1-1 16,1 2-19,-1 0 17,-1-3-20,-1 2 19,-4 1-17,1-2 18,0 2-13,4-3 16,-5 3-13,0-1 14,-1-2-17,30 2 6,-32 0 11,0-1-8,-2-1 16,-1 2-15,-1-2 14,0 0-2,-3 0-2,0 1-6,1-1-9,-2 0 2,0 0-4,0-1-1,-4 1 18,1 1-13,16-2 11,-17 1 0,4 0-14,-1 0 14,1 0-17,0-2 15,0 2-17,1-1 18,1-1-20,0 1 18,0 0-16,2 1 16,-1 0-17,-1-2 14,2 2-14,21-3 11,-21 3 4,3 0-16,1-2 17,-2 2-18,2-1 19,-2 0-18,3 0 15,-1-1-9,0 0 14,3 2-18,-1-3 11,0 2-17,5-2 17,-4 1-16,4 0 17,-3-2-2,-2 2-14,0 2 14,0-3-17,-2 0 20,-2 2-17,-2-1 16,-2 2-10,-1-2 9,1 2-13,-2-1 16,-2-1-14,1 1 12,-3 1-11,14 0 1,-16 0 6,-13 0-21,23 0 24,-23 0-19,17 0 16,-17 0-18,16 1 20,-16-1-18,15 4 17,-15-4-15,11 4 17,-11-4-17,9 7 18,-9-7-14,9 17-2,-9-17 16,1 15-12,-2-4 16,-1 1-19,-1 3 19,-1 0-19,0 0 18,-1 2-15,1 0 19,-2 1-20,0 3 16,-2-2-15,2 3 20,0-2-18,-3 1 15,3 1-18,-2 0 17,0-2-18,2 2 19,-3-2-20,3 1 18,-1 0-17,1 0 18,-1 0-14,2 0 18,-2 0-17,2-1 14,-1 1-13,1 1 17,-4 20-4,6-21-13,-1-1 14,2-1-21,1 0 12,-1-2 3,1 2-4,0-2-2,0 1-33,1-1-14,0-1-13,0-1-1,-2-1-10,2-1-8,0-1-24,-1 12-191,-3-11 115,2-3-48,-1 0-118,-2-1-178,-2-2-26</inkml:trace>
  <inkml:trace contextRef="#ctx0" brushRef="#br0" timeOffset="37524.2257">15220 4271 421,'0'0'463,"0"0"-135,7-13 140,-7 13-275,7-8-44,-7 8 26,7-9-31,-7 9-19,12-12-35,-12 12-2,15-8-38,-6 4 6,-3-1-29,7 2 10,-13 3-26,20-4 8,-20 4-27,28 4 8,-17 0 8,-2 1-22,0 4 24,0 2-22,-2 1 21,-2 1-23,0 1 30,-2 1-29,-2 2 30,-1-1-29,-3 2 30,1-2-13,-4 5 18,-1-3-11,-10 18 81,8-21-22,-1 0-14,-4-1 13,5-3 8,-4 0 7,2-2 7,1 0 4,-2 0 12,2-3 3,1-1 10,-1-2-12,10-3-16,-15 5-15,15-5-14,-14-1-12,14 1-16,-10-7-9,10 7-3,-5-10-14,5 10-7,0-12-3,0 12-8,4-11-7,-4 11-2,9-10-6,-9 10 8,11-7-1,-11 7 8,13-5-10,2 5-4,-15 0 15,19 2-2,-8 2 3,-1-1 1,1 2-9,1 0-17,1 2-34,1-2-28,-3 2-44,2-1-20,1 1-53,-2 0-13,1 0-52,0 0-20,9 2-371,-11-5 25,1-1-149</inkml:trace>
  <inkml:trace contextRef="#ctx0" brushRef="#br0" timeOffset="37844.6156">15776 4352 596,'7'-9'482,"-7"9"-80,9-12-97,-9 12-50,6-8-64,-6 8-31,0 0-56,4-5 49,-4 5-89,0 0-29,0 0 8,0 0-22,0 0 16,0 0-25,1 12 16,-1-12-17,-1 12 16,1-12-26,1 17 19,-1-17-17,4 20 25,-1-8-16,1 0 17,5 15 9,-4-14-23,1 2 17,-2 0-14,1-1 11,1 0-21,-3-1 0,1 0 4,0-2 11,0-1 7,-2 1 16,-2-11 11,2 18 24,-2-18 9,0 16 4,0-16-4,-3 15-10,-3-7-13,1-1-62,-3 0 56,0-2-60,-2 0 50,1-3-61,-1 2 15,-1-1-59,11-3-66,-22 0-80,10-3-92,2-1-80,-13-11-859,14 4 151</inkml:trace>
  <inkml:trace contextRef="#ctx0" brushRef="#br0" timeOffset="38099.7598">15779 4303 606,'10'-11'453,"-4"5"-80,2 0-85,5-2 13,-2 0-10,7-1 5,1 0-22,0 1-11,3-2-35,29-9 147,-23 10-223,3 1-7,1-2-7,1 3-10,1 0-17,0-1-14,-1 3-10,0 0-66,-5 1 46,-3 1-58,-1-1 46,-5 2-17,0-1-53,-3 3 54,10-4 13,-13 3-34,-13 1 0,18-2-45,-18 2 34,16-3 5,-16 3-70,13-1 16,-13 1-55,11-2-57,-11 2-45,0 0-63,0 0-6,11 3-75,-11-3-40,0 0-88,0 0-357,-6 10-366</inkml:trace>
  <inkml:trace contextRef="#ctx0" brushRef="#br0" timeOffset="45364.5551">20257 1694 420,'0'0'305,"0"0"-10,0 0-41,-12-1-9,12 1-19,0 0-5,-7-5-19,7 5-11,0 0-26,-8-6-26,8 6-8,0 0 108,-6-9-128,6 9-10,0 0-12,-4-7-19,4 7-15,0 0-10,3-14-17,-3 14-5,7-11-7,2 4-6,0-1-6,2 0 1,3 0 0,0 2-3,3 0-10,-2 0 6,2 2-6,0 2 2,-1 2-2,1 0 0,-2 3 0,0 3 1,-1 0 3,-1 2 0,-1 1 0,0 3 3,-2 0 1,-1 0-12,0 3 5,3 15-25,-7-16 14,-2 2 2,-2-5 4,0 2 4,1-1-7,-4 0 17,2-12-8,-3 20 6,-1-11-1,0-2 5,4-7-1,-9 15 1,9-15 7,-10 10 15,1-5 101,9-5-48,0 0-23,-14-1-7,14 1-19,-5-7 5,5 7-16,-1-14 8,1 14-15,4-19-2,1 6-9,1 1 1,2 1-5,-1 1 5,1-1-15,2 0 6,-1 2-1,1 1 4,0 0-4,1 4 5,-2-1-8,3 3 9,-12 2-6,17-1 5,-17 1-6,21 2 13,-21-2-13,17 4 8,-8 1-2,0 0 13,4 3-22,-13-8 3,12 9 5,-12-9-2,8 8 5,-8-8-7,6 8 10,-6-8-13,0 0 13,6 9 2,-6-9 2,0 0-8,0 0 12,0 0-15,3 8 23,-3-8 8,0 0-32,0 0 2,9-6-10,-9 6 1,11-9-7,-2 2 6,3 1 1,-1 1 2,4-3 1,-2 3 1,3-2 2,0 2 1,-1 0-1,0 2 0,0 0-1,-2 2-3,1 1-4,-2 0 8,0 2-1,-1 1 5,-1 1 2,-1-1-2,0 4-2,-2 0 4,1 0-1,-3 1 5,0 1-6,0-1 7,0 3-22,0 7-100,-2-9 14,-3-9-21,4 19-27,-4-19-6,4 18-38,-4-18-5,6 14-8,-6-14-28,6 15-33,-6-15-32,10 9-183,-10-9 29</inkml:trace>
  <inkml:trace contextRef="#ctx0" brushRef="#br0" timeOffset="45579.5465">21192 1773 297,'0'0'461,"15"-13"292,-15 13-472,5-9-43,-5 9-39,0 0-9,0 0-5,9-3-18,-9 3-33,0 0 11,2 12 7,-2-12-23,0 11-22,0-11-21,0 16-12,0-16-18,0 27 33,0-27-48,0 21-14,-1-8-2,1-13-17,-1 21-20,1-21-63,-1 22-48,1-22-41,-3 19-27,1-10-7,2-9-47,-4 14 17,4-14-25,-5 11-51,5-11-47,0 0-180,-12 3-37</inkml:trace>
  <inkml:trace contextRef="#ctx0" brushRef="#br0" timeOffset="45714.6095">21277 1608 182,'8'-16'420,"-1"1"-128,2 2-43,-3 1-55,0 0-36,-1 2-39,0 1-28,2-1-53,-7 10-13,7-12-85,2 5-106,-9 7 62,0 0-70,0 0 7,14 2-179,-14-2 196</inkml:trace>
  <inkml:trace contextRef="#ctx0" brushRef="#br0" timeOffset="46129.812">21370 1788 270,'0'0'446,"3"9"225,-3-9-397,0 0-29,0 0-43,0 0-27,2 11-52,-2-11-16,0 0-28,0 0-11,4 11-41,-4-11 19,4 7-8,-4-7-11,6 9 0,-6-9 5,6 15-11,-6-15 0,7 14-2,-7-14-2,4 17-18,-4-17 14,3 15-4,-3-15-2,4 12-4,-4-12 8,4 14-5,-4-14 0,1 10 22,-1-10 10,0 0 56,3 15 225,-3-15-153,0 0-11,0 0-51,0 0-6,0 0-31,9-8 2,-6 1-32,3-1 6,2-3-29,1-1 13,3-3-8,0-1-5,-2 5-22,1-1 15,13-9-4,-13 14-3,2-1 7,-2 3-11,0 1-5,-11 4-1,18-1 6,-18 1-18,19 3 24,-11 2-16,-1-1 22,2 4-18,-3-1 13,2 0-12,-3 2 20,0 2-20,1-2-17,-1 1-42,-1 0-38,-1 0-48,1-1-39,-2 2-26,1 0-41,1-1-34,0 0-54,0 0-97,1-2-222,0 0-175</inkml:trace>
  <inkml:trace contextRef="#ctx0" brushRef="#br0" timeOffset="46564.8682">22255 1966 179,'9'-7'549,"-1"2"-106,-1-2-104,0-1-45,2 2-33,1 0-35,2-4-44,13-9 103,-7 10-178,-1-1-20,4-2-18,1 0-13,3-3-15,0 3-3,1 0-9,1-1 2,-1-1-12,-2 2-1,-4 3 4,-2 1 12,-4-1 1,0 2-9,4-7 7,-18 14-23,6-11-5,-6 11 1,-7-11-5,7 11-4,-16-6 0,5 2 6,0 3-6,-2-2 4,1 2-7,-1 1 6,13 0 1,-24 2-6,14 1 3,0 1 2,2 1 5,2 1 1,0 0 2,6-6 1,-3 17-3,5-5 1,2-2 0,1 3-4,3 0-1,4 4 1,2-2 2,4 4-7,2 1 8,2 0-1,26 22 9,-29-21-6,0-3-4,-4 3 7,-2-3 9,-4 0 3,-3-4 6,-4 2 10,-2-4 1,-3 2 5,-5-1-13,-1 0-3,-5 1-15,-1-2 15,-3-1-10,-1 0-3,0-1-32,0-1-47,2-1-44,2-2-60,0-1-42,4-1-130,11-4-112,-14 3-341,14-3-313</inkml:trace>
  <inkml:trace contextRef="#ctx0" brushRef="#br0" timeOffset="47434.5803">23234 1932 182,'0'0'480,"0"0"-69,0 0-41,0 0-12,0 0-15,0 0-22,-9-5-12,9 5-36,0 0-10,-6-8-57,6 8-15,0 0-38,-2-12-33,2 12-22,6-9-29,-6 9-21,11-10-3,-11 10-8,18-7-14,-9 2-8,-9 5-8,21-4-24,-21 4 21,19 2-19,-1 7 7,-11-3 11,1 1-13,-3 3 17,-1-1-12,0 1 11,-3 0-12,1 2 14,-2-12-16,0 21 21,0-21-23,-1 20 18,-1-11-15,2-9 23,-4 16-20,4-16-12,-7 13 18,7-13 23,-7 8-25,7-8 25,-9 7-7,9-7 21,0 0 27,0 0-5,-10-3-19,10 3-3,0 0-9,-1-14 4,4 4-16,1 1-8,13-14-4,-9 11-17,3 1 11,0 2-5,0-2-6,1 5 8,0 0-4,-1 2 0,1-1-3,-12 5 0,22-1 8,-22 1-1,22 5-2,-13-2-2,5 2 7,7 7 1,-10-4 6,-4-2-7,2 1-1,0-2-1,-9-5-3,12 10-1,-12-10-2,10 10 12,-10-10 0,10 5 2,-10-5-1,0 0-2,9 7 4,-9-7 3,0 0-5,0 0 5,0 0-13,11-7 9,-11 7-7,10-11-14,-4 3-4,3 0-1,3 1 9,-2-2-6,3 1 8,-1 0 0,1 2-5,1 2 2,-3 0 6,14 1-7,-25 3 5,23 2 2,-13 1 2,-1 0 5,-1 2-2,1-1-28,-3 1-9,0 3-24,-1 0 2,-5-8-35,9 15-7,-9-15-35,7 15-22,-7-15-2,10 20-166,-10-20 158,9 14 5,-9-14-37,13 10 25,-13-10-15,16 7 27,-6-3 15,0-1 31,-10-3 20,21 0 23,-21 0 13,21-3 12,-9-1 23,0-1 15,2 0 12,-2-4 9,1-2 12,0 0 19,-1-2 5,0 1 60,-4 1 12,1 1 32,0-1-20,-4 1-11,0 2-25,-5 8-15,7-13-26,-7 13-3,0 0-2,-3-5 85,-11 4-59,4 6-10,0 2-9,-4 3-6,3 0-5,-2 3-10,-1 0 0,1 1-6,1 1-1,2-1-6,2-2 2,2 2-4,-2-1-3,4-1 1,1-1-1,3-11-3,-3 20-2,3-20-20,4 16-21,-4-16-22,7 13-23,-7-13-38,13 10-12,-13-10-40,14 4-11,-14-4-45,19 1 16,-19-1-13,21-5 23,0-1-218,-7-2 187,-2 2-134,2-5 180</inkml:trace>
  <inkml:trace contextRef="#ctx0" brushRef="#br0" timeOffset="47744.8764">24152 2029 550,'12'-10'164,"-1"4"21,-2-1 15,0 2-35,-9 5-14,13-11-51,-3 6 163,-10 5-110,0 0-1,0 0 9,7 6-8,-7-6-20,-2 11-6,2-11 9,-4 17-12,1-7-6,1-1-18,-2 2-14,2 0 3,1 0-2,-2-2-4,3-9-17,-3 19 5,3-19-9,0 14 16,0-14-2,2 14 18,-2-14-7,5 11 0,-5-11-21,11 6-9,-11-6-11,17 3-8,-17-3-4,24-4-27,-11-1-6,20-12 34,-15 7-31,0-2 7,1-1-3,-3 2-5,-3 0 7,-1 3 5,1 0-11,-4 3-7,-1-1-5,-8 6 1,11-3-1,-11 3 5,10 3 3,-10-3-2,8 11 0,-8-11 12,7 15-8,-2-5 4,2 2 1,1-1-2,-1 2 2,1-1-14,0 2-38,1-1-72,0-1-91,-1 0-74,1 0-87,-2 0-58,-1 0-97,3 6-1340</inkml:trace>
  <inkml:trace contextRef="#ctx0" brushRef="#br0" timeOffset="49424.8916">20605 2128 471,'-13'-2'351,"13"2"-96,-19-3-39,3 3 67,16 0-198,-13-2 4,13 2-32,-14 0 7,14 0-36,-10 2 21,10-2-32,0 0 15,-12 7-24,12-7 18,0 0-20,-6 10 19,6-10-20,4 10 29,5-1 31,-2-4-41,5 3 16,0 0-5,4-2 21,4 3-11,3-2 11,4 1-3,5 0 9,4 0-1,5 0 16,6 0-13,3-2-4,1 2 7,5-1-5,12 1-6,4-1-7,1 0-8,0-2 0,3 3-6,-1-1-2,0 0 8,0-2-4,0 0-1,-2 2 7,2-2-7,-4 2-7,1-2 2,0 2 5,-1 0 3,72 5 32,-74-7-36,4 2 7,-3 0 1,1-1-8,-1 1-1,1-1-6,-2 3 7,0-2-10,1 0 19,-3 0-16,2 1 7,-11-1-8,1 0-2,0-2-7,56 9 16,-58-7-16,-3-1-13,1-1 9,-1 2-12,-1 0 8,-1 0-7,1 0 1,0 0-3,-1 0 8,0 1-8,1 0 5,0 1-2,2-2 2,-2 4-3,3-2 2,-2 1-4,8 3 11,-8-4-6,-2 2 5,-1-1 2,1 1 4,-3-1 7,-2 1 2,1-1-3,-4-1-2,0-1-1,0 1-5,-3-2-10,2 0 2,37 7 16,-43-9-10,-2 0-6,2-1 1,-2 0-1,1 0 0,-5-4 1,0 0 2,-1 0 10,-1 0 14,0-4-8,-2-1 0,2-3-9,-1-1-11,-1-6 4,19-19 0,-22 11-9,-4 3-3,1-9-7,-4 1-10,1-2 2,-3-2-21,0 0 5,-1-1 8,0-3-2,-2-1 3,-2-1-13,2 1 23,-3-1-18,0-1 20,9-34-21,-13 41 8,1-1 16,-2-1-15,0 3 19,-3-1 3,0 4-3,-1 0 1,-1 1 0,0 0 3,-3 1-8,-2-5-10,1 5 17,-3-2-17,-1 2 15,-16-26-8,11 29-1,1 1 10,-6 0-12,3 1 16,-3 4-13,-9-4 8,4 3-4,0 2-6,-6-1-2,-4 0 0,-2 2-1,-3-1 3,0 2-4,-4 1 1,-43-13-8,42 15 15,0-1 2,0 0-1,-3 2-15,-1 3-8,0-4 5,0 3 0,-3 0-5,0 1 8,-2-2 4,-1 4 2,0-3 3,-3 1 2,0 0 3,-58-6 2,46 7 1,1-3 2,1 1 0,-1 0 0,-2 1 4,3-2-4,0 1 3,0 0-3,0 0 1,10 2 4,-13-3-2,5 0-1,-3-1 3,3 2 0,-69-14-3,67 11-2,-2 1 1,1-2-4,-2 0 4,-1 2-2,0 0 3,-2-1-1,2 0-7,0 2 7,-2-1 1,2 1 1,-1 0-2,0 2-3,2-2-10,-67-8-4,68 11 12,1-2 2,8 3-3,1-2 1,-1 4-1,2-4 0,0 0 10,4 2 4,-1 0-8,5 0 7,-1-1-2,3 1-4,1 0 4,3 0-4,-32-4 4,40 5-3,1-1 3,1 2-4,-1-1-32,2-1 40,5 1-1,1-1-6,-1 2 8,2-1 8,0-1-11,1 2 3,0-2-7,1 0 8,2 1-10,-18-2 3,22 2 3,-1 1-9,3-1 12,-1 1-9,3 0 14,0 1-11,4-1 8,0 0-8,10 3 6,-18-3-3,18 3 5,-15-3-7,15 3 15,-11-4-18,2 0 4,9 4 2,-9-4-7,9 4 12,0 0-13,-11-6 10,11 6-14,0 0 9,-9-6-4,9 6 6,0 0-6,-9-7-8,9 7 7,0 0 0,-11-7 4,11 7-5,-9-5 12,9 5-12,0 0 7,-8-4-12,8 4 7,0 0-12,0 0 8,0 0-10,0 0 13,-12 1-11,12-1 10,-6 9-7,6-9 6,-6 15 0,-4 12 1,4-10 14,-2 6-4,-2 4 0,-3 6 9,-1 4-1,-2 2 20,1 4 7,-5 9-3,2-1-3,-2 4 2,2 1 2,3-4-1,1-4-13,2-1 8,-3 48 12,9-47-17,2-2-2,2 0-12,0-9 11,1 1-9,1-1 1,0-3-9,0 0 7,0-5-14,0-2 11,0-1-2,0-2-2,0-5-9,-1 2 15,-1 15-17,1-19 5,0-1 6,0-4-14,1 0 18,-2-2-11,2-10 11,-2 19-7,2-19 9,-2 15-7,2-15 15,0 12-21,0-12-15,-2 12-28,2-12-38,0 0-323,0 0 69,0 0-140,0 0-370,11-5-385</inkml:trace>
  <inkml:trace contextRef="#ctx0" brushRef="#br0" timeOffset="54934.865">4028 6129 290,'-1'-13'486,"1"13"-51,0-20-92,0 20-10,0-21-41,0 21 0,0-19-28,0 2 266,0 17-298,-1-15-26,1 15-35,0-13-30,0 13-40,0 0-28,-1-13-18,1 13-21,0 0-11,0 0-5,0 0-9,-4 11-3,2 1 4,-2 3-3,-9 35-20,5-23-15,-2 3 56,-1 6-6,1-1-14,-3 0-22,4-6-20,2 0-53,-3 0-29,1-1-71,0-1-13,-1-1-67,3-4-11,2-2-55,0-4-13,-1 11-727,1-19 241</inkml:trace>
  <inkml:trace contextRef="#ctx0" brushRef="#br0" timeOffset="55314.782">3864 6311 307,'0'0'538,"3"-16"-128,-3 16-109,2-12-55,-2 12-51,0 0-42,6-13-31,-6 13-26,5-7-21,-5 7-18,9-8-8,-9 8-10,17-6-7,-6 3-6,2-4-5,2 4-4,3-1-4,-1 0-2,2 0-4,3-2-4,-1 2-7,2-2-4,20-4-10,-20 3 10,-3 2 1,-2-3 3,2 1-3,-2-2 1,-3 1-1,1-3 9,-1 1 35,-2 0 9,-1 0 26,-2-1 9,0 2 33,-1-2-8,0 3 40,5-6 116,-14 14-158,10-11-23,-10 11-22,9-8-22,-9 8-19,0 0-9,10-6-3,-10 6 0,0 0 0,2 14 1,-3-3-5,0 0 6,-3 6-50,0 1 64,-3 23-26,3-18-24,-1-2 57,1 3-4,-2-2-13,1 1-43,1-2-34,0 2-32,0-3-43,0-1-51,3-3-38,0 0-24,1-4 9,1 1-25,2-2-29,6 3-1156</inkml:trace>
  <inkml:trace contextRef="#ctx0" brushRef="#br0" timeOffset="55614.5782">4572 6251 164,'0'0'570,"9"-9"-153,-9 9-101,0 0-68,0 0-45,0 0-63,0 0 70,-9 9 0,2 0-31,2-3-27,-1 5-22,1-3-20,-2 2-16,1 1-16,2-1-13,0-2-9,2 2-9,2-10-6,-3 19-7,3-19-1,3 14-5,-3-14-3,7 15-2,1-10-4,1-1 8,-9-4-10,18 5-1,3-2 8,-21-3-16,22-4 2,-14 0 1,1-5-61,1 2 60,-2-3-56,-2-1 60,-1-2-54,0 3 70,-3-2-44,-1 2 54,-1 10-63,-6-19 54,2 9-9,-9-6-16,6 11-41,-3 0-39,1 1-35,9 4-83,-21-1 16,21 1-72,-16 0-15,16 0-28,-16 4-52,16-4-271,-11 5-125</inkml:trace>
  <inkml:trace contextRef="#ctx0" brushRef="#br0" timeOffset="56034.9519">4900 6232 174,'0'0'398,"0"0"-51,0 0-89,5 10 37,-5-10-65,-6 13 59,1-7-42,-4 11 110,4-8-222,0 0-24,0 1-17,1 1-17,2-2-12,-1 1-11,3-10-5,-1 17-6,1-17-6,4 17-5,1-10 2,-5-7-3,17 10-5,-6-6-7,2-1-5,1-2-7,3 0-10,-2-1-3,3-1 0,-4 1-2,-1-1-2,0 1-10,-13 0-5,20 0-4,-20 0 7,17 2 3,-17-2 4,14 10 8,-14-10 1,14 16-3,-14-16-2,8 9 10,-8-9-1,8 11 5,-8-11 0,9 8 4,-9-8 3,16 7 0,-16-7 1,21 2-1,-7-2 0,-2 0-4,6-5-3,-4 1 9,16-7 2,-15 2-2,-1-1 2,1-2 11,-3-1-24,-3 0 66,1 1-36,-4 0 77,-1 0-50,-2 2 40,1 1-71,-2 0 42,-2 9-71,4-14 7,-4 14-112,-2-7-238,0-7 120,2 14-105,0 0-53,0 0-393,0 0-293</inkml:trace>
  <inkml:trace contextRef="#ctx0" brushRef="#br0" timeOffset="57109.4562">6092 6086 45,'0'0'485,"10"-5"-151,-10 5-77,0 0-59,0 0-45,14 1-14,-14-1 2,5 11-46,-5-11 86,3 20-85,-3-5 58,-2 2-52,0 2 52,1 3-73,-4-1 39,2 1-22,-1 2-49,1-2 70,0-2-13,-1-2-14,2-2-16,-2 1-8,1-3-11,-3 11 24,6-25-49,-4 21-1,4-21-2,-2 15 3,2-15 19,-3 12-27,3-12 64,0 0-88,-5 9 11,5-9-102,0 0 27,-8-7-10,8 7-52,-11-14 63,-2-7-79,7 12 66,-3-1 70,1 1-52,-3 1 57,0 1-46,1 3 49,-2 0-43,0 3 55,0-1-44,-1 4 65,1 0-55,1 1 57,-1-1-7,2 3 4,-7 7 3,9-5-22,3 0 0,0 1 0,5-8 0,-3 13-2,3-13-16,4 11-26,-4-11-43,12 10-46,-1-7-80,0-2 18,3 0-5,1-1-24,5-2-10,24-4-176,-20-1 244,0 0 30,2-3 34,2 0 33,0-2 38,0-1 20,-3 1 26,-4 3 38,-1 0 10,-3-1 58,-3 3-23,-1 0 49,-4 1-79,-2 1 46,5-1 40,-12 6-118,0 0 75,0 0-62,0 0 53,0 0-65,-4 11 47,4-11-17,-8 11-15,8-11-13,-5 12-10,5-12-4,-2 15-7,2-15-5,0 14-5,5 0 32,0-7-35,2-1-1,1 0-6,2-2 0,1 0-1,1-3-3,1 0-15,0-2 1,0 0 0,0-2-5,1-1-18,-2-2-4,1 1-53,-4-5 41,1 2-44,-4-2 60,-1 2-48,-2-1 82,-1-1-46,-2 10 64,-1-14-58,1 14 56,-6-13-46,6 13 20,-13-11-87,13 11 33,-16-6-67,16 6-1,-18-4-48,0 6-341,18-2 10,-16 1-1</inkml:trace>
  <inkml:trace contextRef="#ctx0" brushRef="#br0" timeOffset="58154.6766">6913 6207 486,'0'0'419,"0"0"-94,0 0-86,0 0-54,0 0-26,0 0-38,0 0-20,-1 13-15,1-13-21,0 0-8,-3 12-10,3-12 49,-1 10-75,0 2 65,1-12-23,1 12-52,-1-12 64,4 12-47,-4-12 51,6 12-55,-6-12 52,9 10-57,-9-10 64,15 9-52,-15-9 61,17 7-54,-17-7 47,21 1-58,6-4 64,-13 1-28,2-1-65,-2-2 50,1 2-58,-2 1 52,0-1-60,-2 2 47,-1-2-54,2 1 44,-12 2-59,17 0 57,-5 2-52,-3 1 54,1 4-53,0 3 54,-1 2-4,0 5-3,-2 5-1,2 0 0,-3 6-4,-1 1-3,-1 0 4,0 2-3,1-7 0,-4 2 3,1 0 2,-2-5 12,0-1-40,-2-1 75,-4 17 31,1-20-66,0-1 55,-3-2-56,-2 1 62,1-4-52,-2-2 64,0-1-57,0-2 60,0-3-55,11-2 49,-20-2-60,11-3 41,2-2-74,0-6 6,3-22-181,8 9 63,6-5-45,4-7-26,6-3-84,5-3 61,5 0-20,1 4 45,-7 8 76,4 3-30,0 0 69,-1 3-31,0 4 71,-4 3-40,-1 4 93,13-5 2,-21 10-18,0 6 78,-5 0-34,-9 4 51,15 0-49,-15 0 29,11 8 17,-11-8 39,5 14-73,-2-4 34,-3-10-68,3 18 47,-3-18-66,1 18 45,3 0 0,-4-18-61,4 17 58,-4-17-61,8 15 63,-3-8-39,-5-7 59,16 10-48,-5-8 52,-11-2-68,22 1 52,-9-2-37,0-4 62,1 0-44,-3-2 26,15-17-31,-17 12 8,-2-3 2,1 1 40,-3 1 10,-2 1-22,0 0-19,-2 0-19,-1 12-15,0-18-41,0 18-4,-2-14-95,2 14 12,-5-11-95,5 11 10,-14-8-355,14 8 215,0 0 13,-10 5-28,10-5-61,0 0-306,-5 12-209</inkml:trace>
  <inkml:trace contextRef="#ctx0" brushRef="#br0" timeOffset="59039.6385">8514 6024 459,'0'0'590,"11"-11"-165,-11 11-149,8-4-90,-8 4-43,0 0-31,0 0-25,11 3-4,-11-3 7,3 14 8,-6-2 16,-3 21 86,2-10-143,-1 1 3,-1 3 53,-3 2-60,3-1 59,-2-1-65,2 2 56,1-6-62,-2 0 50,1 0-69,1-2 48,1-2-65,0-2 53,0-2-61,-3 9 50,5-14 4,-1 0-51,3-10 76,-4 16-39,4-16 72,-4 12-32,4-12 68,0 0-77,-4 8-9,4-8-107,0 0 27,-2-9-77,2 9 29,-4-18-78,-2-6-57,2 12 166,2 2-32,-4-1 62,3 1-54,-2 2 57,-1 1-51,-2 2 59,0 0-49,8 5 58,-20-2-44,8 3 52,1 2-51,0 0 63,1 2-51,-12 4 79,14-2-38,1 1-5,-2-3 0,4 4-8,5-9 0,-8 14-3,8-14-9,0 13-12,0-13-11,5 12-12,-5-12-13,16 7-14,-6-4-9,-10-3-5,42 0-145,-24-4 163,4 0-49,-2-4 78,3-2-52,4 0 73,-2 0-42,-2-1 95,-4 2-26,0 0 72,-4 4-54,-1-1 48,-4 1-74,1 1 45,-11 4-52,22-3 130,-22 3-33,10 5-66,-10-5 50,7 11-62,-7-11 52,8 14-58,-3-7 55,-1 1-49,1 1 58,0 0-60,1-1 58,2 0-54,1 1 66,3-2-52,17 3 66,-11-7-37,1 0-63,3-3 59,-3-1-57,2-2 67,2-2-41,-2 1 60,-1-3-73,-4 2 50,-1-2-74,0-3 15,-3 4-105,-1-3-19,-2 4-166,-1-3-99,-2 3-165,-6 5-381,2-13-501</inkml:trace>
  <inkml:trace contextRef="#ctx0" brushRef="#br0" timeOffset="63088.4796">7383 7806 215,'0'0'1030,"-4"-11"-693,4 11-57,0 0-40,-4-13-25,4 13-29,0 0-15,0-16-11,0 16-9,0 0-21,3-13-18,-3 13 26,0 0-79,2-16 36,-2 16-73,9-10 50,-9 10-22,10-5-63,-10 5 52,13 0-58,-13 0 1,15 4 5,-6 2-2,0-1 4,1 2-1,-1 3 3,-2 0 47,2 3-59,0-2 47,-3 1-55,1 2 53,-1-1-58,0 0 60,-2-3-58,-1 1 53,-1 0-50,-2-11 57,4 17-56,-4-17 63,3 14-52,-3-14 59,0 11-44,0-11 72,0 0-32,-2 14 88,2-14 84,0 0-150,0 0 13,0 0-34,-9-7-7,9 7-4,0-14-8,0 14-4,4-20-6,0 10-5,0 1-2,2-3-3,3 1-26,-1 1 25,2 2-24,12-7 20,-9 9 2,0 2-5,0 1 3,0 3-1,1 0-4,0 1-11,0 3-24,0 2-12,0-2 48,-1 2-57,-2 1 60,-1-2-59,-1 3 60,0 0-52,2 4 6,-11-12 59,8 12-49,-8-12 59,5 10-54,-5-10 61,4 10-54,-4-10 62,0 0-52,-3 12 75,3-12-20,0 0 72,0 0-54,0 0 58,0 0-71,0 0 22,-7-5-43,7 5-15,2-9-11,3 1-3,3 2-7,-1 0-4,4-4 0,1 3 1,1 0 1,1 1 2,0-1 2,1 3 1,0 2 6,-2-1-3,15 0-12,-16 6 53,1-3-56,-1 4 60,-1 0-64,-3-1 58,2 2-61,-2 1 54,0 1-55,-2-2 49,-1 2-79,1 3 32,-6-10-79,8 15 29,-8-15-101,5 24-193,-5-24 96,1 14 14,-1-14-24,3 12-25,-3-12-28,2 9-235,-2-9-91</inkml:trace>
  <inkml:trace contextRef="#ctx0" brushRef="#br0" timeOffset="63264.9298">8271 7877 441,'16'-3'328,"-16"3"37,0 0-102,16 3-17,-16-3 37,6 9-53,-6-9 44,2 14-76,-2-14 37,2 18-81,-2-18 28,-2 22-90,1-10 36,0 2-77,-2-1 44,2-2-65,-1 2 44,-2-1-64,1 1 18,1-2-113,-1 1-8,1-2-112,-3 10-263,5-20 193,-7 16-32,7-16-416,-6 7-227</inkml:trace>
  <inkml:trace contextRef="#ctx0" brushRef="#br0" timeOffset="63409.927">8332 7771 316,'7'-19'464,"-2"-1"-27,0 6-145,1-1-1,-3 1-117,1 3 22,0 0-103,0 1 3,1-4-85,-5 14-79,7-7 4,-7 7-64,0 0-39,14 3-51,-14-3-320,8 10-48</inkml:trace>
  <inkml:trace contextRef="#ctx0" brushRef="#br0" timeOffset="63759.9986">8453 7856 58,'0'0'584,"0"0"-102,3 12-13,-3-12-120,0 0 4,0 0-99,5 7 37,-5-7-73,0 0-24,0 0-34,0 0-39,0 0-28,11 2-22,-11-2-16,0 0-14,13 5-11,-13-5 43,10 8-65,-10-8 48,11 12-61,-4-6 51,-1 2-52,5 9 33,-7-10 5,1 1-55,-5-8 56,9 12-56,-9-12 63,6 10-57,-6-10 62,5 8-57,-5-8 79,0 0-13,7 8 100,-7-8-40,0 0-16,0 0-46,16-14-138,-8 4 37,1-1 14,2-2 7,0 0 4,1-1 0,3 3 4,-1 1 1,0-1-3,-1 6 4,0 1 0,-1-1 0,-1 3 2,-11 2 2,21 2 5,-3 7 39,-9-4 12,-2 5-51,0 0 47,2-1-59,-3 2 57,0-2-58,-3 3 31,2-3-104,0 0-1,0 2-111,1-2-11,-3-1-109,2-1-8,2 0-50,5 1-1690</inkml:trace>
  <inkml:trace contextRef="#ctx0" brushRef="#br0" timeOffset="63944.6653">9111 7871 126,'0'0'610,"18"-3"-158,-18 3-74,18-3-38,-18 3-31,21-1-45,-9 0-33,13-1 92,-10 4-206,-1-2-25,2 0-23,1 1-43,2 0-63,0 2-74,-3-1-74,2 0-53,-4 0-44,2 0-91,-4 0-294,-1 2-176</inkml:trace>
  <inkml:trace contextRef="#ctx0" brushRef="#br0" timeOffset="64109.5716">9283 8051 990,'0'0'403,"-10"9"-116,10-9 48,-6 5-53,6-5 55,0 0-60,0 0 36,0 0-106,0 0 22,6 8-107,-6-8-27,17-4-47,-7 2 4,2 0-118,19-5-201,-15 2 78,2 1-108,3-3 3,-2 0-40,3 0-77,-2-3-259,2 0-178</inkml:trace>
  <inkml:trace contextRef="#ctx0" brushRef="#br0" timeOffset="64549.8106">9784 7864 588,'13'-8'524,"-4"2"-69,-2 2-55,-7 4-46,13-7-64,-13 7-38,10-7-46,-10 7-24,9-5-58,-9 5-13,0 0 41,9 6 190,-9-6-175,0 13-28,0-13-32,-3 19-19,1-7-16,-1 0-13,1 2-7,-1-1-11,1 4-6,-1-3-3,1 0-39,-1 2-8,1-4-38,0 1 5,0 9-216,2-22 51,0 22 37,0-22-64,4 19 54,-4-19-65,8 13 83,-8-13-27,18 7 89,-18-7-62,23-2 37,-8 0-38,0-5 15,4-3-10,0-3 16,20-18 15,-21 17 152,-3-2 61,-1 5 74,-1 1 30,-3 1 0,0 0-18,-2 3-14,-2 1-19,-6 5 17,9-5 39,-9 5 25,0 0 6,0 0-11,1 10 8,-1-10-35,-4 16-37,2-6-31,-1 0-20,1 0-15,1 2-13,-1-2-7,2 1-6,0-11 16,2 22 3,0-12 3,2-1 13,1 1 4,2-3 5,1 0 10,15 2 74,-12-6-85,2-3-2,1-1-8,-1-2 3,0-4-5,1-1-6,0-5-29,-1-2-17,-4-3-2,1-3-2,-5 0-14,-3-1 5,-3 1-15,-1-1-12,-15-17-254,6 21-78,-7 3-178,-5 3-200,-5 0-707,-4 6-1033</inkml:trace>
  <inkml:trace contextRef="#ctx0" brushRef="#br0" timeOffset="69504.8854">9198 5087 191,'0'0'372,"0"0"-114,0 0-7,0 0-59,0 0 5,0 0-45,0-12 34,0 12-47,0 0 12,0 0 91,0 0-170,0 0 19,0 0-40,0 0 9,0 0-37,0 0 16,0 0-30,0 0 19,0 0-31,0 0 25,0 0-26,0 0 18,0 0-23,0 0 21,0 0-21,0 0-3,0 0 26,0 0-29,0 0 28,6 8-24,-6-8 53,3 15-1,0-4 10,1 3-13,-1 2 18,1 0-21,0 6 1,2 0 5,1 2-11,10 29-22,-6-25 25,0-3-53,3 4 55,3 0-54,3 0 56,1-3-55,4-1 62,2-2 0,3-2-6,3-4-5,1-2-5,3-4-4,-4-2-4,2-1-2,39-3 19,-39-6-19,2-1-56,-2-4 60,2-2-55,0-2 59,-1-3-53,-1-3 51,-3-5-56,1 1 50,-4-5-10,-1-1 1,-2-1-5,-4 1 18,-5 2 25,12-22 71,-19 27-63,-1-1-3,-3 1-15,1 1-5,-2 2-1,0 2 3,-3-1-3,1 1-7,-1 2-1,-1 0-9,2 2 2,-3 10 3,1-19-2,-1 19-2,3-14 2,-3 14-14,0-13-3,0 13 1,1-11-3,-1 11-3,0 0-6,-1-13 0,1 13-1,0 0 3,0 0 1,-8-6 0,8 6-1,-9 3 4,9-3-3,-24 15 1,14-8 2,-1 0 6,1 1-4,-2 1 7,1-1 0,1 0-3,-3 0 1,3 0 1,0-1-1,0-2 5,2 1 0,1 0 1,7-6 1,-13 7 6,4 0 93,9-7-26,0 0-3,-9 5-23,9-5-14,5-8-13,-5 8-5,16-15-13,-6 7 6,1-2-1,1 1-5,0-1-52,1 2 52,-1-1-3,0 2-6,13-1-8,-12 8-2,1 3-19,0 1-46,2 4-52,-1 3-66,3 5-78,-3 3-81,1 4-66,-3 2-520,-2 2-512</inkml:trace>
  <inkml:trace contextRef="#ctx0" brushRef="#br0" timeOffset="71199.8291">9118 4454 249,'0'0'189,"-13"0"-82,13 0-50,0 0-80,0 0-67,0 0-65,0 0 41</inkml:trace>
  <inkml:trace contextRef="#ctx0" brushRef="#br0" timeOffset="71875.2668">11615 6113 396,'0'0'537,"0"0"-97,4-11-64,-4 11-43,0 0-38,0 0-45,2-11-31,-2 11-37,0 0-37,0 0-35,0 0-28,0 0-25,0 0-18,0 0-7,0 0-16,0 0 42,0 15-8,-2-3 39,1 2-57,-2 1 39,0 3-62,3 0 49,-4-1-62,1 3 55,1-2-59,-1 5 56,1-2-64,-1 1 62,0 0-65,0 17 17,1-20-28,2-2-104,-2 3 0,2-2-38,-2 0-40,4-4-29,0 1-27,0 1-20,1-6-29,1 0-372,2-3-197</inkml:trace>
  <inkml:trace contextRef="#ctx0" brushRef="#br0" timeOffset="72174.7001">11820 6371 572,'0'0'325,"0"0"-15,3-8-131,-3 8 12,0 0-66,0 0 55,0 0-65,-7 11 36,7-11-79,-5 10 42,5-10-81,-4 12 54,4-12-15,-2 17-14,2 0 24,0-17-98,2 17 56,-2-17-7,6 15-55,-1-7 57,0-2-52,-5-6 54,14 10-54,-14-10 54,14 4-34,-14-4 56,16 0-48,-16 0 38,19-6-44,-4-9 42,-6 3-4,-3-2-68,2-1 53,-3 0-44,1-2 55,-2 2-33,-1-2-6,-2 1 47,0 2-53,-1 1 38,0 1-58,-1 0 29,0 1-88,-2 2 17,-1-8-219,4 17 101,-7-14-15,7 14-37,-6-8-66,6 8-229,-8-6-39</inkml:trace>
  <inkml:trace contextRef="#ctx0" brushRef="#br0" timeOffset="72784.9071">12301 6151 256,'0'0'439,"0"0"-166,12-2-11,-12 2-108,0 0 10,0 0-75,0 0 45,-10 10-61,-5 2 133,5-2-133,-2 0 14,-2 1 4,-2 2 40,3 0-71,-3 3 48,1-1-42,0 1 42,1-1-63,1-1 41,2 3-60,1-2 45,0-2-10,2 0-8,-3 14 32,7-15-50,0 0-5,4 0-3,0 1-2,0-2 0,4-1 7,0 1 9,2-1-1,0 0 1,3 0 0,1 0-1,-1-3 7,1 1 10,2-1-36,8 6 126,-8-9-45,-4 0-53,3 2 49,-1-4-55,-10-2 62,13 8-57,-13-8 56,14 5-56,-14-5 51,11 4-46,-11-4 28,8 4-49,-8-4 36,0 0-50,15 6 34,-15-6-12,0 0-51,8 4 41,-8-4-48,0 0 47,0 0-48,9 4 9,-9-4-4,0 0 45,0 0-52,0 0 52,0 0-54,10 4 53,-10-4-53,0 0 22,0 0 28,0 0-50,0 0 46,0 0-42,0 0 43,0 0-45,0 0 48,0 0-46,0 0 50,0 0-49,0 0 44,0 0-73,0 0 82,0 0-49,0 0 28,8 4 6,-8-4-31,0 0 38,0 0-40,0 0 38,0 0-37,0 0 33,0 0-41,0 0 42,0 0-43,0 0 42,0 0-42,0 0 41,0 0-42,0 0 43,0 0-55,0 0 33,0 0-76,0 0 22,0 0-83,0 0 21,0 0-103,0 0 3,0 0-48,0 0-70,0 0-69,0 0-59,0 0-381,0 0-389</inkml:trace>
  <inkml:trace contextRef="#ctx0" brushRef="#br0" timeOffset="76720.0187">17686 4267 249,'0'0'212,"0"0"-47,2-10-33,-2 10-14,0 0-9,0 0-12,0-12-19,0 12-9,0 0-19,0 0-15,0 0-10,-4-3 12,4 3-24,-17 2 3,9 3-6,-1 1-3,2-1 23,-3 5-27,-2-3-1,3 2 19,-1 1-21,0 0 20,0 0-14,1-1-9,0 1 6,0 0-1,2-1 0,0-1 0,4 1 4,-1 1 1,4-10 1,-6 16 2,6-16 0,1 14 6,-1-14 2,7 15 7,0-7 0,-1-1-2,0 0-1,3-2 1,0 3 0,8 5 25,-9-7-32,0-2-4,0 1-9,-8-5 0,12 12 5,-12-12-10,9 8 6,-9-8 8,8 8 20,-8-8-3,0 0 49,4 11-24,-4-11 22,0 0-27,-4 14 58,4-14-53,-9 8-25,9-8 11,-15 8-29,6-4 19,-1-1-28,-2 0 20,2 1-74,0-1-29,-1 0-73,1-1-27,-1 0-119,11-2-224,-17 0-26</inkml:trace>
  <inkml:trace contextRef="#ctx0" brushRef="#br0" timeOffset="77029.9377">17639 4257 168,'0'0'833,"5"-8"-511,-5 8-42,0 0-17,4-8-11,-4 8-34,0 0-42,0 0-42,6-8-14,-6 8-37,0 0-3,0 0-30,11-7 2,-11 7-22,19-3 7,12-3-1,-11 3-33,4 0 16,1-1-16,3 1 23,-1-1 5,0 0 6,0 3 44,1-3 6,-1 0 22,-2 2-9,0-2-1,-5 3-13,-1-2-2,-1 1-11,10-3 45,-17 4-73,0-1-11,-11 2-7,20-3-34,-20 3-58,15-1-137,-15 1-83,0 0-90,13 0-35,-13 0-71,0 0-272,-4 10-264</inkml:trace>
  <inkml:trace contextRef="#ctx0" brushRef="#br0" timeOffset="78209.6529">9253 4466 150,'0'0'250,"0"0"-67,0 0-32,0 0-12,0 0-15,0 0 62,0 0-120,0 0-18,0 0-15,0 0-14,0 0-8,0 0-15,0 0-18,14-3-28,-14 3-66,20 0 33,-6 0-71,2 0-138,5-3 254</inkml:trace>
  <inkml:trace contextRef="#ctx0" brushRef="#br0" timeOffset="78454.4769">10343 4388 308,'11'3'313,"-11"-3"-66,0 0-40,0 0-30,0 0-26,0 0-14,0 0-13,0 0-13,0 0-35,0 0 9,0 0-47,0 0 15,0 0-29,0 0 24,0 0-19,0 0-21,0 0-44,0 0-35,0 0-32,0 0-33,0 0-54,0 0-83,-4 14-148,4-14 116</inkml:trace>
  <inkml:trace contextRef="#ctx0" brushRef="#br0" timeOffset="83459.8404">8958 4593 354,'0'0'296,"0"0"-10,0 0-48,0 0-2,0 0-45,0 0 14,0 0 104,0 0-194,0 0 0,0 0-41,0 0 4,0 0-36,0 0 12,0 0-33,0 0 17,0 0-46,0 0 3,0 0-43,0 0-6,0 0-62,0 0-16,0 0-65,0 0-38,0 0-43,0 0-217,0 0 12</inkml:trace>
  <inkml:trace contextRef="#ctx0" brushRef="#br0" timeOffset="83674.7519">9090 4543 509,'0'0'189,"1"12"-94,-1-12-77,0 0-63,0 0-37,0 0-42,0 0-53,0 0 49</inkml:trace>
  <inkml:trace contextRef="#ctx0" brushRef="#br0" timeOffset="84059.5516">9545 4516 30,'14'0'319,"-14"0"-108,0 0-76,0 0-44,0 0-25,13-1-17,-13 1-8,0 0-12,0 0-36,0 0 2,12 3 3,-12-3-9,0 0-26,0 0-20,8 7-18,-8-7-43,0 0-93,6 6 67</inkml:trace>
  <inkml:trace contextRef="#ctx0" brushRef="#br0" timeOffset="84554.8374">10259 4446 74,'0'0'197,"0"0"-44,0 0-22,0 0-4,0 0-14,0 0-3,0 0-10,0 0-11,0 0-7,0 0 58,0 0-76,-5 7 4,5-7-1,0 0-5,0 0-3,0 0 1,0 0-34,0 0 15,0 0-2,0 0-29,0 0 18,0 0-25,0 0 24,0 0-25,0 0 27,0 0-4,0 0-28,0 0 24,0 0-26,0 0 32,0 0-30,0 0 23,0 0-32,-10 4 34,10-4-37,0 0 26,0 0-43,0 0-6,0 0-30,0 0-43,0 0-41,0 0-45,0 0-31,0 0-141,0 0 176</inkml:trace>
  <inkml:trace contextRef="#ctx0" brushRef="#br0" timeOffset="84934.5613">8972 4526 116,'0'0'238,"0"0"-62,0 0-24,0 0 98,0 0-137,0 0-22,0 0-16,0 0-13,0 0-13,0 0-13,0 0-5,0 0-5,0 0-11,0 0-2,0 0-10,0 0-10,0 0-13,6 7-19,-6-7-115,12-2 36,-12 2-77,0 0-91,16-3 260</inkml:trace>
  <inkml:trace contextRef="#ctx0" brushRef="#br0" timeOffset="85149.9644">9858 4521 65,'0'0'113,"0"0"-79,0 0-107,0 0 25</inkml:trace>
  <inkml:trace contextRef="#ctx0" brushRef="#br0" timeOffset="86074.7114">9164 4525 63,'-7'6'381,"7"-6"-110,0 0-64,0 0-44,0 0-33,-8 5-23,8-5 2,0 0-4,0 0-1,0 0-34,0 0 6,0 0-39,0 0 21,0 0 0,-7 6-51,7-6 23,0 0-7,0 0 8,0 0-26,0 0 25,0 0-31,0 0 27,0 0-32,0 0 27,0 0-22,0 0 21,0 0-4,0 0 0,0 0-26,0 0-7,0 0 33,0 0-27,0 0 30,0 0-31,0 0 27,0 0-29,0 0 30,0 0-32,0 0 33,0 0-24,0 0 21,0 0-29,0 0 35,0 0-23,0 0-19,0 0 35,0 0-31,0 0 31,0 0-29,0 0 29,0 0-32,0 0 33,0 0-33,0 0 33,0 0-24,0 0 24,0 0-30,0 0 35,0 0-35,0 0 27,0 0-30,0 0 34,0 0-32,0 0 27,0 0-26,0 0 29,0 0-28,0 0 26,0 0-28,0 0 32,0 0-23,0 0 14,0 0-23,0 0 18,0 0 10,0 0-26,0 0 27,0 0-31,0 0 34,0 0-34,0 0 33,0 0-27,0 0 28,0 0-24,0 0 22,0 0-29,0 0 36,0 0-35,0 0 13,0 0 15,0 0-26,0 0 31,0 0-32,0 0 27,0 0-20,0 0 16,0 0-15,0 0 17,0 0-25,0 0 36,0 0-37,0 0 27,0 0-29,0 0 21,0 0 11,0 0-28,0 0 32,0 0-31,0 0 39,0 0-32,0 0 38,0 0-27,0 0 22,0 0-29,0 0 31,0 0-25,0 0 28,0 0-30,0 0 32,0 0-24,0 0 26,0 0-26,0 0 23,0 0-30,0 0 24,0 0-21,0 0 18,0 0-25,0 0 19,0 0-8,0 0 18,0 0-28,0 0 25,0 0 1,0 0-25,0 0 24,0 0-29,0 0 28,0 0-24,0 0 25,0 0-24,0 0 14,0 0-24,0 0 22,0 0-19,0 0 21,0 0-26,0 0 23,0 0-16,0 0-11,0 0 25,0 0-28,0 0 26,0 0-23,0 0 17,0 0-30,0 0 13,0 0-35,0 0 0,0 0-59,0 0-10,0 0-32,0 0-66,-7 6-575,7-6 238</inkml:trace>
  <inkml:trace contextRef="#ctx0" brushRef="#br0" timeOffset="88249.687">9282 4245 141,'0'0'193,"0"0"-49,0 0-24,0 0-30,0 0-16,0 0-18,0 0-20,0 0-28,0 0-34,0 0-47,0 0-260,0 0 193</inkml:trace>
  <inkml:trace contextRef="#ctx0" brushRef="#br0" timeOffset="88899.8242">9133 4414 200,'0'0'166,"0"0"-86,0 0 5,0 0 32,0 0-74,0 0 14,0 0-32,0 0 12,6 7-27,-6-7 9,0 0-17,0 0 9,0 0-24,0 0 17,0 0-17,0 0 13,0 0-16,0 0 11,0 0-78,0 0 5,0 0-2,0 0-99,0 0 50</inkml:trace>
  <inkml:trace contextRef="#ctx0" brushRef="#br0" timeOffset="89779.7323">9036 4470 238,'0'0'253,"0"0"-90,0 0-74,0 0-41,0 0-27,-3 8-56,3-8-27,0 0-319</inkml:trace>
  <inkml:trace contextRef="#ctx0" brushRef="#br0" timeOffset="90609.5153">8782 4572 213,'0'0'254,"0"0"-57,0 0-40,0 0-25,0 0-7,0 0-14,0 0-21,0 0-12,-6 6-14,6-6-14,0 0 18,0 0-42,0 0 3,0 0 3,0 0 7,0 0 7,0 0-12,0 0 23,0 0-29,0 0 33,0 0-40,-8 4 27,8-4-37,0 0 30,0 0-34,0 0 26,0 0-34,0 0 26,0 0-31,0 0 26,0 0-41,0 0 37,0 0-23,14 4 20,-14-4-25,18 3 30,-7-2-32,3 0 30,3 0-28,2 0 28,19 1-11,-17-1-15,-2-1 28,1 0-34,-1 0 35,-3 3-30,-1-3 22,-3 0-26,2 0 35,-14 0-35,19 0 40,-19 0-13,17 1 49,-17-1-17,0 0 13,6 0-3,-6 0-49,0 0 25,0 0-27,-13 1 28,-1-1-19,0 0 35,-4 0-6,-1 0 39,-2 0 2,1 0 19,0-1-8,3 1 20,1 0-9,3 0 12,-11-1 61,24 1-118,-18 0-2,18 0-29,-15 0 4,15 0-24,0 0 9,0 0-12,0 0 9,0 0-13,13-3 11,2 2-16,3-1 12,2 0-16,4 1 13,3 0-14,1-2 15,-2 1-15,1 2 18,-2-2-14,0 0 11,-3 1-14,-2 0 16,-3 0-15,-1 1 14,-3-2-9,-2 1 12,-11 1-11,22-1 20,-22 1-6,24-1 31,-24 1-20,12-1-9,-12 1 7,0 0-16,15-1 4,-15 1-36,0 0-35,0 0-59,12-2-38,-12 2-86,0 0-54,0 0-42,0 0-31,10 4-316</inkml:trace>
  <inkml:trace contextRef="#ctx0" brushRef="#br0" timeOffset="91739.8743">8934 4621 89,'0'0'193,"0"0"-44,0 0-33,0 0-15,0 0-13,0 0-3,0 0-3,0 0 2,0 0-5,0 0-1,0 0-5,0 0-11,0 0 61,0 0-91,0 0 21,0 0-27,0 0 23,0 0-23,0 0 17,-10 2-22,10-2 24,0 0-30,0 0 23,0 0-30,0 0 27,0 0-16,0 0 29,0 0 23,0 0-52,0 0 28,0 0-34,0 0 27,0 0-35,0 0 23,0 0-12,0 0 29,0 0-38,0 0 39,0 0-31,0 0 33,0 0-29,0 0 34,0 0 14,0 0-39,0 0 19,0 0-15,0 0 12,0 0-29,0 0 17,0 0-25,0 0 25,0 0-27,0 0 26,0 0-26,0 0 16,0 0-16,0 0 20,0 0-25,0 0 22,0 0-20,0 0 21,0 0-15,0 0 20,0 0-20,0 0 20,0 0-18,0 0 19,0 0-14,0 0 18,0 0-11,0 0 13,0 0-15,0 0 35,0 0-24,0 0-18,0 0 14,0 0-18,0 0 14,0 0-15,0 0 11,0 0-20,0 0 14,0 0-18,0 0 20,0 0-20,0 0 16,0 0-16,0 0 8,0 0 4,0 0-9,0 0 14,0 0-20,0 0 18,0 0-20,0 0 18,0 0-11,0 0 17,0 0-13,0 0 14,0 0-16,0 0 18,0 0-19,0 0 18,0 0-2,0 0-17,0 0 15,0 0-18,0 0 20,0 0-19,0 0 12,0 0-12,0 0 14,0 0-14,0 0 14,0 0-17,0 0 15,0 0-14,0 0 14,0 0-14,0 0 15,0 0-18,0 0 18,0 0-12,0 0 11,0 0-11,0 0 11,0 0-14,0 0 13,0 0-17,0 0 21,0 0-18,0 0 14,0 0-9,0 0-7,0 0 15,0 0-16,0 0 8,0 0-21,0 0 8,0 0-18,0 0 9,0 0-22,0 0 17,0 0-22,0 0 11,0 0-27,0 0 8,0 0-127,0 0 46,0 0 4,0 0-43,0 0-4,0 0-19,0 0-20,0 0-30,0 0-191,0 0 79</inkml:trace>
  <inkml:trace contextRef="#ctx0" brushRef="#br0" timeOffset="92189.7675">8894 4596 335,'0'0'253,"0"0"-38,0 0 3,-7 7 167,7-7-218,0 0 16,0 0-50,0 0-3,0 0-42,0 0 16,0 0-49,0 0 21,0 0-45,-6 6 14,6-6-31,0 0 19,0 0-30,0 0 24,0 0-8,0 0-25,0 0 25,0 0-25,0 0 18,0 0-26,0 0 18,0 0-39,0 0 23,0 0-33,0 0 28,0 0-30,0 0 25,0 0-30,0 0 19,0 0-41,0 0 14,0 0-40,0 0-12,0 0-27,0 0-25,0 0-30,0 0-51,0 0-126,0 0 171</inkml:trace>
  <inkml:trace contextRef="#ctx0" brushRef="#br0" timeOffset="93875.3023">10026 4560 21,'0'0'332,"-8"5"-90,8-5-50,0 0-42,0 0-21,0 0-16,0 0-16,0 0 52,0 0-68,0 0-28,0 0 17,0 0-34,0 0 18,0 0-32,0 0 20,0 0-33,0 0 26,0 0-32,0 0 27,0 0-16,0 0 20,0 0-25,0 0 32,0 0 2,0 0-28,0 0 34,0 0-31,0 0 30,0 0-45,-9 3 46,9-3-33,0 0 25,0 0-27,0 0 30,0 0-30,0 0 22,0 0-30,0 0 37,0 0-17,0 0-27,0 0 22,0 0-25,0 0 22,0 0-28,0 0 28,0 0-26,0 0 30,0 0-18,0 0 18,0 0-19,0 0 26,0 0-17,0 0 44,0 0-18,0 0-21,0 0 22,0 0-23,0 0 17,0 0-24,0 0 15,0 0-23,0 0 20,0 0-23,0 0 19,0 0-18,0 0 15,0 0-20,0 0 8,0 0 9,0 0-18,0 0 17,0 0-19,0 0 19,0 0-15,0 0 20,0 0-22,0 0 18,0 0-22,0 0 22,0 0-10,0 0 8,0 0-18,0 0 19,0 0-19,0 0 19,0 0-20,0 0 19,0 0-16,0 0 18,0 0-21,0 0 26,0 0-27,0 0 20,0 0-21,0 0 22,0 0-20,0 0 18,0 0-10,0 0-9,0 0 23,0 0-19,0 0 20,0 0-26,0 0 23,0 0-19,0 0 18,0 0-19,0 0 19,0 0-20,0 0 21,0 0-18,0 0 19,0 0-6,0 0-15,0 0 26,0 0-19,0 0 18,0 0-22,0 0 21,0 0-20,0 0-1,0 0 14,0 0 4,0 0-21,0 0 24,0 0-18,0 0 18,0 0-14,0 0-12,0 0 24,0 0-24,0 0 23,0 0-23,0 0 26,0 0-26,0 0 21,0 0-21,0 0 22,0 0-21,0 0 24,0 0-22,0 0 19,0 0-15,0 0-4,0 0 18,0 0-18,0 0 10,0 0-10,0 0 19,0 0-16,0 0 18,0 0-19,0 0 15,0 0-17,0 0 18,0 0-22,0 0 24,0 0-8,0 0-13,0 0 20,0 0-21,0 0 28,0 0-31,0 0-4,0 0 4,0 0 32,0 0-24,0 0 14,0 0-13,0 0 16,0 0-17,0 0 18,0 0-20,0 0 23,0 0-19,0 0 16,0 0-25,0 0 21,0 0-19,0 0 17,0 0-14,0 0 19,0 0-20,0 0 19,0 0-21,0 0 27,0 0-18,0 0-8,0 0 22,0 0-21,0 0 21,0 0-21,0 0 17,0 0-16,0 0 16,0 0-12,0 0 13,0 0-20,0 0 24,0 0-18,0 0 16,0 0-21,0 0 9,0 0 10,0 0-21,0 0 20,0 0-17,0 0 16,0 0-18,0 0 19,0 0-21,0 0 25,0 0-21,0 0 20,0 0-25,0 0 27,0 0-22,0 0 10,0 0 7,0 0-15,0 0 16,0 0-16,0 0 14,0 0-9,0 0 15,0 0-16,0 0 15,0 0-18,0 0 26,0 0-15,0 0 20,0 0-15,0 0 38,0 0-21,0 0-10,0 0 17,0 0-14,0 0 14,0 0-16,0 0 12,0 0-16,0 0 9,0 0-20,0 0 13,0 0-16,0 0 11,0 0-16,0 0 17,0 0 0,0 0-17,0 0 14,0 0-16,0 0 16,0 0-16,0 0 17,0 0-9,0 0 30,0 0-7,0 0 26,0 0-11,0 0 16,0 0-23,0 0 31,0 0-33,0 0-25,0 0 16,0 0-17,0 0-2,0 0-40,0 0-21,0 0-62,0 0-53,0 0-121,0 0-28,0 0-521,8-10-385</inkml:trace>
  <inkml:trace contextRef="#ctx0" brushRef="#br0" timeOffset="96239.5221">9603 5881 115,'0'0'690,"0"0"201,10 3-584,-10-3-51,0 0-35,0 0-8,0 0 1,11 4-4,-11-4-15,0 0-29,0 0-82,0 0 34,0 0-52,0 0 18,0 0-72,0 0 50,11 3-67,-11-3 51,0 0-65,0 0 55,0 0-7,7 5-10,-7-5 2,0 0-1,7 11-48,-7-11 59,4 11-48,-4-11 55,5 18-53,-5-18 63,4 21-66,-2 0 35,1-7 21,-1-4-54,-1 1 43,1 1-103,-1-1 3,0 1-100,0 0-1,2-2-124,-2-1-24,2 1-20,-3-10-44,1 14-349,-1-14-241</inkml:trace>
  <inkml:trace contextRef="#ctx0" brushRef="#br0" timeOffset="96629.6772">9774 5758 470,'-4'-8'439,"0"0"-89,-4-4 145,8 12-296,-9-9-19,9 9-23,-10-7-28,10 7-21,-14-3-13,14 3-22,-15 4-3,3 2-6,2 2-12,-3 4-1,0 3 5,0 2-13,-2 4 22,1 1 3,0 4-11,3-1-8,-1 2-53,2-1 54,1 0-54,3-1 59,2-1-51,0 0 14,3 1 9,1-2-3,1 2 5,3-4 21,1 1 61,3 0-40,14 14 148,-8-19-132,4-3-8,1-2 1,1-2 8,1-2-2,4-3-11,0-3-19,-2-2-6,5-1-37,0-3 36,1-3-43,1-1 33,-2-5-37,2-5 24,26-30-5,-33 20 3,-3-5-80,-4-3 30,-3-3-71,-4-1 28,-8 4-55,-4 3 59,-8-5-67,-5 6 9,-11 5-58,-8 6-94,-9 6-94,-8 6-158,-9 7-311</inkml:trace>
  <inkml:trace contextRef="#ctx0" brushRef="#br0" timeOffset="99559.5896">9180 4657 205,'0'0'203,"0"0"-39,-6-8-39,6 8-17,0 0-28,0 0 38,0 0-58,0 0 12,0 0-8,0 0 18,0 0-27,0 0 29,0 0-15,0 0 118,0 0-75,0 0-29,0 0 25,0 0-38,0 0-4,0 0-3,0 0-10,0 0-5,0 0 15,-1-11-41,1 11-4,0 0 21,0 0-32,0 0 1,0 0-2,0 0 18,0 0-30,0 0 1,0 0 28,0 0-31,0 0 27,0 0-24,0 0 28,0 0-25,0 0 27,0 0-25,0 0 29,0 0-21,0 0 24,0 0 1,0 0-33,0 0 22,0 0-24,0 0 21,0 0-22,0 0 19,0 0-25,0 0 26,0 0-26,0 0 28,0 0-24,0 0 21,0 0-29,0 0 22,0 0-12,0 0-12,0 0 25,0 0-26,0 0 24,0 0-22,0 0 22,0 0-24,0 0 24,0 0-27,0 0 29,0 0-23,0 0 26,0 0-27,0 0 25,11 8-24,-11-8 8,0 0 0,8 8 5,-8-8-5,6 5 7,-6-5-2,8 8 1,-8-8-5,10 8-1,-10-8 4,9 10-4,-9-10 3,9 11 1,-4-4 2,8 7-2,-8-6 2,0-1 0,0 1-2,1 1 0,0 0 3,1-1-1,-1 1 2,1 3-3,1-2-3,-1 0 3,0 2 2,1-2 3,-1 2-1,1-1 18,7 11-6,-6-12-23,-1 2 25,-1 0-21,1-1 20,-1 0-28,1 0 23,0 0-23,-1-1 25,2 3-24,-1-2 24,-1-1-25,2 2 25,0-2-23,0 1 23,11 11-9,-11-10-14,1 0 23,1-1-21,2 2 19,1-1-20,-3 1 21,3 1-25,0-2 26,0 1-28,0-1 27,0 0-23,1 2 21,-1-2-22,1 0 2,-2 0 4,2-1 2,-1 1 1,1-1-1,-1 1 6,2-2-1,-2 2-2,3-1 2,-2 0 5,1-1 2,0 1 1,1 0-6,0-2-54,1 1 72,-2 0-58,21 8 49,-21-8 24,3-2-55,-2 4 57,2-5-59,-3 3 55,3 0-58,0-3 57,-1 4-55,1-3 53,0 2-56,-2-3 57,2 3-2,-1-3-6,1 1-6,19 9 30,-18-8-19,0-3 6,0 2-5,1-1 5,0 0 2,0-1-2,1 1-4,1-2-2,-1 2-6,1-1 0,-1-2 4,2 2 1,0 0-2,-1-2-2,27 6 18,-25-5-22,1 0-1,0 0 1,-1-3 2,2 3 4,-1 0 2,2-3 11,-1 3-1,0-1 18,0 0-35,1-2 42,0 1-56,0 1 79,2-2-66,29 3 80,-29-2-25,5-1-63,-7 0 50,2 1-61,-1-1 50,2-1-54,-1 2 59,0-2-56,1-1 68,-1 3-77,0-3 69,2 2-48,-2 0 54,1-2-55,30 2 83,-32-2-18,0 0-58,0-1 49,-1 1-62,-1-1 53,1-1-60,0 0 48,-1 2-47,0-3 45,-2-1-34,-1 2 42,1-3-43,0 1 35,0-2-42,24-5 38,-25 5-13,-1-2-35,-1 1 38,0 0-33,-1 0 5,-1-1 0,-2-2-12,1 3 18,-1-2-1,-1-1 0,-1 0-3,-2-2-2,2 0 0,-3 0-5,3 0-4,-3-2 6,-2 1-6,1-2-6,-2 0 30,1-1-47,-1 1 27,-1 0-31,-2-2 51,0 2-43,-1 0 45,1 0-45,-1 1 43,-2-1-49,1-1 48,5-13-37,-6 16-9,-2-2 40,1 1-38,-1 0 50,2 2-49,-2 2 47,0 0-40,-2 10 42,4-18-53,-4 18 53,2-20-48,-2 20 39,4-13-42,-4 13 49,2-21-30,-2 21-14,2-12 41,-2 12-51,1-11 52,-1 11-52,0 0 54,1-12-55,-1 12 50,0 0-59,0 0 57,0-14-58,0 14 51,0 0-50,0 0 35,-4-6-28,4 6 9,0 0 5,-14 4 1,14-4 3,-13 5 6,5 0 5,-3 0 4,3 1-6,-3 0 11,-3 3-1,3-3-4,-1 0 1,-1 3-1,0-1-4,-14 9-41,13-11 56,3 0-49,0 0 59,2 0-52,2-1 65,7-5-64,-16 7 62,16-7-55,-9 5 64,9-5-56,-10 5 60,10-5-53,0 0 68,-12 5-52,12-5 29,0 0-21,9-13-47,0 7 46,2-3 0,3 0-3,1-4 5,2 2-9,3 0-4,-5-2 1,4 4-5,0-1 0,-2 2-2,-3-1 2,2 4-1,12-7 1,-13 6-2,-3 2 2,-1 2-2,3-1 2,-3 1-2,-11 2-7,23 0 10,-23 0 1,21 2-3,-9 1 4,-3 0-4,1 1 3,0 2 7,1 0-44,10 11 13,-11-9-39,1 1-60,-1-1-67,-1 1-54,-1 2-39,2-2-53,-1 0-59,0 1-58,-3-3-333,1 1-308</inkml:trace>
  <inkml:trace contextRef="#ctx0" brushRef="#br0" timeOffset="100719.9798">9408 4405 407,'0'0'297,"0"0"-65,0 0-46,0 0-22,0 0-18,0 0-28,0 0 20,0 0-48,0 0 4,0 0-44,-7-5 32,7 5-38,0 0-56,0 0-6,0 0-42,0 0-32,0 0-2,0 0 5,0 0-6,0 0-13,0 0-10,6 6 15,-6-6-94,12 4-138,-12-4 209</inkml:trace>
  <inkml:trace contextRef="#ctx0" brushRef="#br0" timeOffset="101294.8379">12180 4505 238,'12'4'287,"-12"-4"-53,0 0-42,0 0-16,0 0-21,0 0-51,0 0 21,0 0 76,0 0-138,0 0 22,0 0-33,0 0 22,0 0-37,0 0 28,10 1-29,-10-1 33,0 0-29,0 0 29,0 0-15,0 0 30,0 0-21,0 0 24,0 0 67,0 0-87,0 0 10,0 0-19,0 0 13,0 0-17,0 0 5,0 0-23,0 0 11,0 0-22,0 0 6,0 0-18,0 0 5,0 0-11,0 0 11,0 0-16,0 0 15,0 0-19,0 0 20,0 0-19,0 0 17,0 0-24,0 0 17,0 0-14,0 0 14,0 0-16,0 0 16,0 0-15,0 0 17,0 0-15,0 0 6,0 0-1,0 0-42,0 0-10,0 0-47,0 0-16,0 0-63,0 0-28,0 0-61,0 0-5,0 0-1,0 0-320,0 0-106</inkml:trace>
  <inkml:trace contextRef="#ctx0" brushRef="#br0" timeOffset="103329.4951">9190 4430 142,'0'0'185,"0"0"-50,0 0-25,0 0-18,0 0-17,0 0-10,0 0-12,0 0 1,0 0-10,0 0-5,0 0-5,-4 8-8,4-8-6,0 0-9,0 0-6,0 0-59,0 0-66,0 0-166,0 0 257</inkml:trace>
  <inkml:trace contextRef="#ctx0" brushRef="#br0" timeOffset="106599.4587">9209 4521 187,'0'0'208,"0"0"-40,0 0-21,0 0-18,0 0-6,0 0-28,0 0-18,0 0 33,0 0-77,0 0-7,0 0-2,0 0-8,0 0-1,0 0 0,0 0 20,2 10-12,-2-10 25,10 5-17,-10-5 22,15 7-26,-6 0 19,1-2-22,17 7 37,-12-4-8,3 1-31,2 0 0,-1-1-5,4 2 3,1 1-3,2 0 0,0 1 5,2 0-3,0-2-10,-2 1 1,2 2-1,-2-1-9,3 1 5,26 10 5,-27-10-3,-2-2 8,2 3 0,0-1-1,-1 0 0,-1 0 6,1 0-6,1 0 0,-2 0 7,1-1-3,-2 1 1,3-1 3,-2 0 0,2 0-4,-1 2-6,-1-2 2,2 0 10,-1 0 2,1 0 10,1 1 28,-3-1-35,4-1 33,0-1-25,0 1 19,1 0-16,0-2 14,0 2-29,0-2 18,2-1-29,25 11 27,-27-12-10,-2 1-15,0 0 29,0 1-16,-1-2 19,1 0-25,0 0 1,-4 0 3,4 1 6,-3-3-5,0 2 1,1-2-8,-3 2-5,6 0-10,21 5 16,-26-7-14,2 2-1,-2-3 1,-1 4 3,0-3 3,1 0 1,-1 1-1,0 0 0,1-1 0,-1 1 0,0-1-3,0 1-1,-1 1 2,1-2-2,0 2 4,1-3 0,0 2 4,-2 0-4,1 0-5,1 1-7,1-2 4,-1 0 1,-1 2-49,-1 0 54,2-1-48,-2-1 57,1 0-55,-1 1 61,-1-1-56,26 6 34,-24-6 30,-1 0-52,1 0 64,2-1-54,-2 2 58,1-1-59,1-2 55,1 2-60,-2 0 57,3-1-59,0 0 53,6 2-58,-7-4 55,6 3-52,26 4 31,-31-5 19,0-2-57,0 3 59,-2-2-49,2 1 61,-5-1-52,3 1 55,0-2-54,-1 2 47,0 0-32,2-2 56,-2 1-53,4-1 54,-2 2-62,31 2 55,-30-5-2,0 2-51,0-2 45,-1 1-57,0 0 45,0 1-53,-1-1 56,-1 0-58,0-1 56,0 2-69,-3-2 64,2 2-53,-1-2 55,0 0-45,21 0 65,-21 1 11,0-2-58,-1 0 67,0-2-59,-1 2 3,1-1 5,1 0 0,-3-2 4,3 2-5,1-3-4,1 1-6,-3 0 10,-1-1 5,1-1-21,12-3 48,-15 3-7,-4 0-24,3 1 35,-5-2-3,2 0-5,-1 0-4,-1 0 0,-1-1-7,-1 1-7,-2 0-10,3-4-4,-4 3-13,1-2 4,-1 0-4,7-12-4,-7 11-1,-2 1 35,0-1-43,-2 1 28,1-1-33,-1 0 25,-1 0-24,-1 1 25,3 0-32,-1 0 32,-2-1-32,1 1 29,-1 0-30,-2 9 31,2-20-30,-2 20 25,4-16-29,-4 16 33,3-15-30,-3 15 30,0-12-32,0 12 32,4-12-31,-4 12 29,0-12-28,0 12 28,0 0-29,4-12 31,-4 12-28,0-12 11,0 12 15,0 0-32,0 0 26,3-10-33,-3 10 32,0 0-44,0 0 36,0 0-29,0 0 31,0 0-29,-3-10 31,3 10-36,0 0 44,0 0-35,-15 6 15,15-6 21,-7 4-24,7-4 28,-11 5-30,11-5 30,-9 7-30,9-7 30,-9 5-40,9-5 34,-9 4-32,9-4 38,0 0-40,-9 5 39,9-5-36,-7 5 23,7-5 22,0 0-33,0 0 33,0 0-30,0 0 34,0 0-34,0 0 30,0 0-38,0 0 34,2-13-42,3 7 37,1-2-39,4 1 37,-3 1-38,11-5 12,-9 5 22,-3 2-39,-6 4 41,18-6-40,-18 6 40,14-5-41,-14 5 41,14-1-40,-14 1 45,15 1-43,-15-1 23,16 5-101,-16-5-16,18 8-62,0 3-377,-9-6 185,-3 3-73,4 0-112,-6 1-282,-4-9-386</inkml:trace>
  <inkml:trace contextRef="#ctx0" brushRef="#br0" timeOffset="113184.4791">9518 4584 154,'0'0'190,"0"0"-37,0 0-16,0 0 93,0 0-130,0 0-13,-11-2-10,11 2-3,0 0-14,0 0-7,0 0-3,0 0-22,0 0 11,0 0-21,0 0 10,0 0-25,0 0 16,0 0-21,0 0 16,0 0 0,0 0-9,-10-2-4,10 2-13,0 0 16,0 0-18,-9 4 17,9-4-18,0 0 13,-11 6-16,11-6 12,0 0-11,-10 6 20,10-6-15,-9 3 6,9-3 10,0 0-13,0 0 14,-9 5-10,9-5 30,0 0-36,0 0 21,0 0-6,0 0 22,-9 5-15,9-5 20,0 0-12,0 0 13,0 0-19,0 0 40,0 0-17,-9 4-24,9-4 22,0 0-24,0 0 17,0 0-22,0 0 29,0 0-19,0 0 22,0 0-27,-11 1 27,11-1-33,0 0 25,0 0-32,0 0 16,0 0 5,0 0-28,0 0 24,0 0-24,-13 0 21,13 0-18,0 0 23,0 0-33,0 0 32,0 0-32,-11-1 33,11 1-28,0 0 25,0 0-23,0 0 22,0 0-27,0 0 31,0 0-19,-14 0 17,14 0-30,0 0 36,0 0-29,0 0 25,0 0-22,0 0 29,0 0-25,0 0 31,0 0-29,0 0 29,0 0 11,0 0-34,0 0 20,0 0-29,0 0 29,0 0-37,0 0 27,0 0-31,0 0 25,0 0-27,0 0 26,0 0-30,0 0 30,0 0-29,0 0 35,0 0-9,0 0 3,0 0 2,5 8-31,-5-8 30,10 6-27,-10-6 30,13 4-30,-4 0 3,1-1 6,0 1 15,0 0-9,1 0-4,1 1 2,1-1 0,2 3 1,-3-2 1,3 0 1,-1 1-1,3 0 2,-3 0 3,1 0 0,0-1-4,1 2 1,0 1 7,3-2 6,1 2 19,-1-1 0,1 1-1,0-1 6,21 8 14,-20-6-36,-2-2 11,4-1 24,-1 1-5,-3 0-11,2 1-5,-1-2-3,-2 1-10,0-1-2,-2-1-1,2 2-4,-2-1 1,0-1-4,0 1 0,17 6 6,-18-5 10,2-2-24,-2 1 18,1 0-16,-1 1 19,6 0-29,-2 0 24,-2 1-29,4-2 31,-2 2-24,2 0 22,-1 1-22,2-3 27,-2 3-26,24 5 18,-23-6 4,0-1-17,-1 0 18,1 0-22,-1 0 25,-1-2-23,-3 2 22,2-1-27,-1 1 21,0-2-19,-2 1 22,3 0-20,0-1 25,-2-1-17,2 2 18,0-1-16,2 1 21,1-1-18,1 1 22,-1-2-21,3 1 14,0 0-19,-3-1 16,3 1-19,0 0 15,-1 0-18,1-2 19,-3 2-23,2-1 19,21 3-8,-21-3-12,-3 0 21,-1-1-21,3 1 19,-2-2-20,-1 2 19,4-1-20,2 2 20,-4-3-17,1 2 12,2 0-12,1 0 17,-2 0-12,2 0 11,26 3-8,-26-3-9,2 0 17,0 0-17,-1-1 16,2 1-13,-4-1 21,3 1-16,0-1 12,-2 0-18,2 0 15,-2 1-13,0-2 3,-1 3 3,2-3-3,25 6-4,-26-6 7,0 1 14,1 1-18,0-1 18,0 0-19,0 1 13,1-1-12,1-1 15,-1 2-16,0-1 21,2 0-16,-3-1-3,3 0 1,-2 2 1,3 0 3,-1-2 0,0 1-2,-1 1 6,1-1-3,0-1-4,0 3-8,-2-2 9,0 1 4,1-2-4,0 3-2,-1-4-1,0 5-1,0-2 2,-2 0 3,29 2-4,-27-2 2,-2-2 0,1 2 0,-1 0 2,2 0 2,0 0 0,0-3-2,-2 3 3,2 0 2,-1 0 1,1-1-1,0 0-3,0 1 3,0-1-3,25 4 0,-27-4-48,-1 1 54,3-1-50,-2 1 59,-2-1-56,2-1 56,-1 1-52,1 1 57,-1-1-55,-5-1 55,5 1-49,-3 1 52,-1-3-53,0 3 54,2-3-45,-1 1 61,2 1-53,-2 1 47,4-2-53,0 3 56,-4-4-59,3 1 55,0 2-58,-1-1 57,2-1-59,-2 1 58,-4-1-62,4 1 55,-2-1-50,19 3 28,-20-3 23,2 1-56,-2-2 55,-1 2-54,1-1 63,0-1-59,-1 1 54,0 0-53,1-1 54,-2 1-56,2 0 57,-1-1-55,2 2 54,-2-2-54,19 2 38,-20-1 16,3-2-49,-6 1 62,6 1-50,-4-2 55,3 2-58,-1-1 58,1-1-52,0 1 55,1-1-58,0 0 54,0 0-59,0 0 51,3 0-55,-2 0 58,-1 0-60,2 0 49,-4 0-58,4 0 56,-2 0-43,0 0 38,0 0-57,-1 0 55,0-1-55,1 1 59,-1 0-59,-2 0 60,2-1-59,0-1 60,14 2-23,-12 0-36,-4-2 58,-1 2-55,0-1 56,1 0-55,1 0 56,-2 1-56,1-2 56,-2 0-44,-1 2 43,1-1-59,0 1 63,-2-2-62,5 0 55,11 1-20,-17-1-35,3 2 54,-2-1-55,1-1 57,-1 2-55,1-2 56,-1 1-54,0 1 56,-1-1-56,0 0 56,3-2-53,-2 2 52,1 1-47,-1-3 50,15 0-16,-13 1-30,-1-1 49,2 1-46,1-1 47,-3 2-55,3-2 51,-3 1-55,3-2 55,-4 1-56,3 1 58,0-1-62,-1-1 56,-2 0-55,3 0 61,8-1-10,-12 0-28,-2 2 55,0-1-54,1-1 54,-1-1-62,1 0 49,-2 2-57,0-2 51,-1-1-52,-2 0 48,1 1-51,1-3 47,-4 2-48,2-3 49,-1 1-9,2-1-4,-3 0-4,2-2 0,-3 2-2,1-2-6,0 1-3,0 1 4,-2-2-1,1 2-3,-1-2-1,0 2-6,0 0 8,0 0 0,-1 0 1,2-9-1,-4 19-5,4-16 8,-4 16-5,2-13 2,-2 13 3,3-13 2,-3 13 0,2-11-1,-2 11-4,2-11 13,-2 11-13,0 0 2,1-12 0,-1 12-1,0 0-5,0-13-4,0 13-2,0 0-2,0 0 0,-5-7-1,5 7 1,0 0 0,0 0 6,-18-3-5,18 3 1,-13 3 5,13-3-2,-17 2 2,6 0-1,-10 3 3,10-3 1,-3 1-3,0 2-1,0 0 2,0 0 2,0-2-2,3 2-1,1-1 1,-2-2 1,3 1-8,9-3 7,-15 5 7,15-5-7,-14 5 4,4-2-4,10-3 2,0 0 4,-11 4 11,11-4-3,0 0-1,0 0 0,0 0-10,10-8 7,-1 3-1,1 1-2,4-3 0,0 2 0,0-1 2,1 0 10,14-5 14,-13 6-26,-2 1 3,-1 2-9,0-1-2,-1 3-1,2 0 0,-1 0 4,1 3 1,0 1 0,2 3-34,1 1-69,0 4-89,0 0-104,2 5-93,0 1-108,-1 1-471,-5-1-555</inkml:trace>
  <inkml:trace contextRef="#ctx0" brushRef="#br0" timeOffset="117234.8071">9379 4570 176,'0'0'283,"0"0"-88,0 0-31,0 0 89,9 4-161,-9-4 4,12-2-41,-12 2 7,14 0-28,-14 0 8,20 0-25,-9 1 12,3-1-21,0 2 12,4 1-17,-2-1 17,4 2-11,3 1 13,24 6 3,-18-2-25,0-1 20,2 2-22,-1-1 17,2 1-20,6 5 6,-1-1 5,3 2-5,-1-2 3,0 2 9,4-1-5,0 2-1,4-2 25,0 0-13,53 13 81,-51-15-32,4-1-25,-1 0 32,1-2-38,1 2 29,0-4-37,0 1 3,1-2-13,-2 1 1,0 0 0,0-2-2,-1 2-15,-3-2 1,2 1 29,-2-2-38,-1 2 31,-1 0-32,-1-2 31,0 1-31,-2 0 23,-6-2-30,1 2 28,-1-3-29,-2 2 35,1 0-31,1-1 31,-1 0-30,-1 0 6,0 1 0,37 2 3,-36-4 14,-1 2 11,0-1-33,0-1 30,0 2-31,0-1 28,-2 1-29,-1-3 26,1 3-30,-4 0 35,3 0-31,-6 0 24,0-1-28,0 0 28,29 7-14,-31-6-15,3-1 32,4 1-32,-5 0 33,4 0-28,-1 2 31,3-2-23,-4 2 31,3-2-19,-1 0-1,2 1-1,0-1 1,-1 0-2,-1 2 10,38 3 58,-35-4-50,2-2 19,0 1-25,-1 0 16,2-2-21,-3 1 14,2 1-22,-1-2 22,2 2-42,-1-1 35,0-1 0,-1 2-20,1-3-2,0 2 16,1 0-14,-1 0 2,-1-1 2,-1 0-4,2-1-4,0 2 3,0-1 1,0 0 5,0-1 1,-1 1 2,1 1 1,-1-2 1,3 1-2,-4-2 0,3 2 2,33 0 15,-39-1-13,6 0 3,1-1-2,-2 1-1,0 1 0,2-3 0,-2 2-1,0 0 1,-2-1 7,3 0-1,-3 0 4,3 1-6,-2 0-4,-1-1-4,38 2-1,-36-2-5,0 0 0,0 2 1,-2-2-2,3 0 2,-3 2 0,0-2 0,-1-1-2,2 3 4,1-3 0,0 2 0,-1 0 10,-1-1-6,2 1 2,34 0 10,-34 1-14,-4-3 5,3 2 3,1-2 7,2 2 3,-1-1-4,0 0 0,-2 2-1,2-2-3,-6-1-4,7 1-6,-7 0 5,4 1-1,-3 0-1,28-1 11,-28-1-11,0 2 0,3-2 0,-3 2-1,-2-1 2,2 0-5,-3 0-1,1-1 0,-1 2 8,-1-1-6,1-1 4,-1 1 5,-1-1-53,-1 0 75,20 1-3,-22-2-38,-2 1 66,0 0-62,1 0 59,1-1-57,-1 1 55,2-1-59,0-1 52,-2 1-60,2 0 56,-2 0-56,4-1 56,-3 0-55,1 1 58,26-4-12,-26 3-50,-3 0 56,4 0-52,-1-1 52,2 1-51,-2-1 53,3 2-62,-1-2 57,-2 1-57,2-1 63,-1 0-62,2 2 56,1-2-51,-1 1 64,1-2-52,-1 2 53,0 0-61,-1-1 55,0 0-51,-3-1 53,1 2-45,-1-1 48,0-1-49,-2 1 32,-3 1-35,1-2 54,-2 3-65,1-2 57,-1 1-62,14-3 36,-16 2 9,-1 1-39,-4 2 50,3-5-42,-1 4 52,-2-2-49,1 1 44,-2-1-48,1 3 40,0-3-47,-11 3 43,21-4-48,-10 1 45,-11 3-51,29-6 41,-29 6 7,16-4-42,-16 4 37,13-3-27,-13 3 47,13-5-32,-13 5 34,13-4-37,-13 4 30,10-6-40,-10 6 26,9-9-35,-9 9 31,11-14-34,-2 1 11,-9 13 25,7-13-39,-7 13 33,8-13-34,-8 13 35,6-11-36,-6 11 35,5-13-36,-5 13 37,5-12-35,-5 12 34,4-14-39,-4 14 39,3-13-59,-2 2 45,-1 11 8,0 0-33,1-15 27,-1 15-30,0 0 34,0-11-51,0 11 30,0 0-64,-7-10 41,7 10-52,-13-1 63,13 1-65,-19-2 63,19 2-51,-35 2 0,21-2 76,14 0-46,-23 1 58,10 0-53,2 0 58,11-1-51,-22 3 59,22-3-53,-17 2 56,17-2-52,-13 2 55,13-2-43,0 0 46,-14 1-48,14-1 12,0 0 35,0 0-55,0 0 55,9-6-61,-9 6 51,18-3-57,-6 4 52,-12-1-53,24 0 50,-12 3-11,-1-1-6,1 2-1,0 3 3,0 0 3,9 11-47,-11-6-69,-1 2-88,0 1-125,-1 2-106,-1-3-151,-1 1-326,-2-4-474</inkml:trace>
  <inkml:trace contextRef="#ctx0" brushRef="#br0" timeOffset="118059.7459">18940 2844 408,'0'0'346,"0"0"-112,0 0-34,12-2-56,-12 2-16,0 0-41,12 3 29,-12-3-6,7 6 21,-7-6-55,7 9 20,-7-9-20,6 13-2,-6-13-20,6 15-1,-3-6-20,-1 1 1,1 0-11,-2 0 3,0 1-16,1-1 4,-1 2-8,0-1 4,-1 0-10,0-11-2,0 23-32,0-11-25,0-12-33,3 32-171,-1-21 112,2-2-5,0-1-17,5 0-43,-2-1-210,3-1 110</inkml:trace>
  <inkml:trace contextRef="#ctx0" brushRef="#br0" timeOffset="118334.726">19290 3004 86,'0'0'486,"-6"-8"-144,6 8-66,-10-4-91,10 4-18,-18 2 51,18-2-152,0 0 4,-13 3-26,13-3 8,0 0-17,-6 7 0,6-7-7,0 0-9,5 8 4,-5-8-4,13 6-3,-2-3-4,0-1 2,2-2-1,2 0-7,2 0 4,0-2-1,1-1 0,-1-1-6,0 2-4,-1-5-10,-3 1 27,-1-1-27,-2 0 7,-3-1-14,-1 1-2,-6 7 2,2-16 17,-2 16-18,-15-20-3,7 14 19,-1 0-48,0 1-6,-2 2-50,2-1-10,9 4-42,-16-5-37,16 5-7,0 0-192,-9-5 150</inkml:trace>
  <inkml:trace contextRef="#ctx0" brushRef="#br0" timeOffset="118554.6767">19758 2900 239,'0'0'356,"0"0"-97,0 0-10,0 0-27,-5 10 9,-5-6-47,0-1 16,-2 2-24,-1 0-3,0 2-42,-2-3-24,1 1-20,0 0-15,3 1-16,-13 6 24,16-6-52,0 2 0,1-2 1,7-6-2,-7 16-5,7-16-4,4 15 0,2-6-11,3 0-32,4 0-34,5-1-45,3 1-49,1-3-50,4 1-24,36 4-382,-31-9 102,-1-1-4</inkml:trace>
  <inkml:trace contextRef="#ctx0" brushRef="#br0" timeOffset="118809.5482">20197 2973 100,'0'0'415,"0"0"-108,-3-10-81,3 10-21,0 0-57,-9-4 5,9 4-51,0 0-4,0 0-5,-17 7 122,17-7-119,-4 14-17,4-14-14,0 17-4,3-5-3,0 0 0,1 2-8,0 1-30,1 2-4,3 0 20,-4-1 35,2 0-43,2-2 19,-3 2-31,2 12 27,-4-15-21,-1-3-19,-3 2 17,-1-2-2,-3 1-45,-2 0-26,-4-3-47,-1 1-46,0-4-17,-3 1-29,1-2-25,-1-2-7,2-2-73,0-2-160,2-2 65</inkml:trace>
  <inkml:trace contextRef="#ctx0" brushRef="#br0" timeOffset="119039.8238">20288 3030 400,'27'-9'454,"1"-3"-67,1 4-23,3-2-11,-1-1-8,2 2-12,5-2-6,0-1-21,-5 4-9,-2-2-22,2 1-28,-1 1-54,31-8 94,-37 10-177,-2 0-41,-4 1-1,-1 1-22,-3 1 6,-2-1-24,-2 1 8,0 0-26,-2 0 13,-10 3-20,19-4 7,-19 4-34,13-2-24,-13 2-37,13-3-18,-13 3-30,0 0-48,14-2-52,-14 2-38,0 0-1,0 0-36,0 0-28,0 0-71,0 0-421,-13 6-365</inkml:trace>
  <inkml:trace contextRef="#ctx0" brushRef="#br0" timeOffset="120139.8584">19341 3042 174,'0'-12'105,"0"12"-36,0 0 0,0 0-15,0 0-8,-3-9-10,3 9-5,0 0-29,0 0-22,0 0-33,0 0-28,-5-9-59,5 9 39</inkml:trace>
  <inkml:trace contextRef="#ctx0" brushRef="#br0" timeOffset="121254.5192">19169 2823 80,'0'0'157,"0"0"-21,0 0-23,0 0-14,0 0-4,0 0-17,0 0-7,0 0 3,0 0-1,0 0 14,0 0 4,0 0-8,0 0-27,0 0 34,0 0-54,7-9-10,-7 9 15,5-9-3,-5 9 4,10-14 5,-4 4-28,5-1 14,-4-2-22,5-2 14,2-2-20,1-3 19,3-1-19,4-5 25,29-27-29,-21 26 11,5 1 8,6-5 13,4 0-20,5 3 19,2 1-9,0 1 18,4 4-6,-2 0 7,-6 8-7,-1-1-5,1 3-7,-5 2 11,-7 5-21,24 1 2,-33 4-3,-3 4-15,-3 1 16,-3 3-21,-2 2 22,-2 2-16,-2 0 0,-3 4-1,-2 0 3,0 0 1,-3 0 0,0 1 2,-1-1-2,-1 0 14,1 0-16,0 0 16,-2-2-13,0 1 15,2-3-13,-2 0 5,0-2-15,0 2 23,-1-12-19,3 18 17,-3-18-19,1 14 10,-1-14-32,3 12 9,-3-12-31,1 11-168,-1-11 23,0 0-64,0 0-222,0 0 35</inkml:trace>
  <inkml:trace contextRef="#ctx0" brushRef="#br0" timeOffset="121514.6924">20123 2518 156,'0'0'164,"0"0"-43,0 0-3,0 0-26,0 0 18,0 0-18,0 0 8,-9 4-25,9-4 38,0 0-28,1 12-3,-1-12-23,2 11 52,1-1-27,1-1 12,0 3-20,7 11 64,-3-13-78,-2 2-24,0-2 15,2 2-1,1-3 24,-2-1-7,2-2 9,0 0-16,2-3-7,1-1-17,2-2-8,2-2-28,2-3-15,1-2-31,21-15-121,-22 11 32,1-2-65,-1 1-6,-3 1-60,-4 2-199,1 0 59</inkml:trace>
  <inkml:trace contextRef="#ctx0" brushRef="#br0" timeOffset="125299.8346">10433 7718 180,'5'-18'1014,"-5"18"-681,0 0-50,3-11-15,-3 11-7,0 0-25,3-11-21,-3 11-35,0 0-36,0 0-34,0 0-24,0 0-23,-15 3 9,2 8 42,-5 8 5,-40 38 184,16-18-177,1 4 30,-3 2-23,1 0-12,1-3-17,1-1-16,1 0-12,2-2-13,4-2-32,5-5 15,1-5-35,4 2 22,2 0-74,5-8-21,-9 19-279,14-23 63,6-3-41,2-2-37,2-1-44,2-11-39,3 14-422,-3-14-410</inkml:trace>
  <inkml:trace contextRef="#ctx0" brushRef="#br0" timeOffset="125889.7503">10929 7617 429,'0'0'327,"0"0"-51,0 0-15,0 0-4,7-6 14,-7 6-11,0 0-17,0 0-38,0 0-41,0 0-35,0 0-30,0 0-24,0 0 25,0 0-60,0 0 23,-4 14 4,-1-4 19,0 1-24,-2 3 12,-1 0-11,1 1-6,1-1-10,0 1-9,-1 0-4,4-1-6,-1 0 2,1 2-3,3 7 26,3-9-33,1-1 4,4 0 6,1 0 7,4-1-1,2 2-6,0-3-5,4 3-7,0-3-4,1 3 1,1 0 8,-2-3 9,-2 2-2,2-1-5,9 9 18,-16-12 8,-2 2 23,1-2 19,-6 0 28,1-1-7,-2 0 9,-1 2-7,-3-10-10,-1 19-15,-3-7-30,-1-3 7,-3 3-30,-3-2 11,-1 2-24,-17 9 5,14-12-53,0-1-66,1-1-33,-1 1-94,1-3-48,-1-2-105,3-3-131,0 0-107,-1-3-403,1-6-616</inkml:trace>
  <inkml:trace contextRef="#ctx0" brushRef="#br0" timeOffset="126269.9904">11044 7623 537,'0'0'734,"7"-8"-174,-7 8-101,0 0-96,6-9-41,-6 9-17,0 0-2,7-7 247,-7 7-321,0 0-15,0 0-53,0 0-3,7-7-40,-7 7 14,0 0-14,0 0 19,0 0-6,0 0 8,0 0-11,0 0 3,0 0-13,0 0 1,8-4 97,-8 4-105,0 0-2,12-1 16,-12 1-2,21-2-8,0-1-1,1-1-13,12 0-13,2 0-2,8-1-4,2-1-4,2 0 5,3 0-8,-1 2-20,48-7 48,-52 7-51,0 0 2,-5 0-3,-2 0-4,-2 2-14,-8-1 4,0 2-6,-5-2-1,-3 3-4,-2-3-26,-2 3 0,-3-2 0,-1 1 0,-1 0 0,6 0-31,-18 1-74,14-2-68,-14 2-96,0 0-107,0 0-99,0 0-152,-10 13-77,1-7-148,-4-1-602,-5 2-1070</inkml:trace>
  <inkml:trace contextRef="#ctx0" brushRef="#br0" timeOffset="129874.7115">9765 5150 589,'17'0'803,"-17"0"-163,0 0-116,0 0-146,14-1 1,-14 1 195,0 0-374,0 0 5,12 0-91,-12 0 12,0 0-77,0 0 24,0 0-57,11 4 43,-11-4-57,7 12 50,-7-12-59,6 17 51,-2-6-57,0 3 54,5 17-158,-4-16-66,-1 3-6,-2-1-106,2 0-25,-1 0-98,-1 0-98,-1 0-367,-1-2-443</inkml:trace>
  <inkml:trace contextRef="#ctx0" brushRef="#br0" timeOffset="130654.9401">10912 5465 78,'0'0'475,"0"0"-162,-12-3 27,12 3-91,0 0 3,0 0 3,0 0 52,0 0-87,0 0 28,0 0-86,0 0 121,-4-9-157,4 9-77,0 0 49,0 0-76,11-7 46,-11 7-69,10-4 47,-10 4-65,11-1 54,-11 1-63,0 0 52,16 0-59,-16 0 54,11 4-54,-4 5-9,-7-9 42,5 16 62,-5-16-44,3 21 66,-4-9-39,1-12 49,-2 22-56,2-11 58,0-11-62,-1 21 62,1-21-63,1 19 53,-1-19-59,6 18 54,5 0 13,-1-10-82,4-1 49,1-2-96,8-1-30,1 1-139,2-4-41,1-1-164,8-4-83,-1-2-438,-1 1-507</inkml:trace>
  <inkml:trace contextRef="#ctx0" brushRef="#br0" timeOffset="132389.3471">11740 4887 202,'0'0'113,"0"0"-35,-6-8-27,6 8-10,0 0-11,-6-9-8,6 9-3,0 0 0,-7-8 4,7 8 1,0 0 11,-4-7 3,4 7 9,0 0 13,-6-10 71,6 10-54,0 0 7,0 0 12,-4-9-4,4 9 1,0 0 3,0 0-3,-3-8-4,3 8-7,0 0-8,0 0-12,0 0-10,2-9-11,-2 9-45,0 0 47,9-8-46,-9 8 43,13-4-48,-13 4 41,14-4-48,-14 4 52,17-5-55,-5 3 58,-12 2-59,15-3 49,-15 3-52,19-1 50,-19 1-53,13 0 48,-13 0-30,16 0-13,-16 0 60,0 0-43,11 5 75,-11-5-63,0 0 79,2 10-18,-2-10-7,0 0-10,-2 14-8,2-14-8,0 0-5,-2 12-5,2-12-3,0 13 26,0-13-23,2 9-3,-2-9-3,7 12 0,-7-12 11,10 15-6,-4-8-2,2 3 1,2 0 10,-1-1-4,0 1 6,0 0-5,0-1-7,-2 1-7,3 8 12,-7-9-16,-3-9-6,0 16-1,-3-7-9,-3 0-45,-1 1-18,-2-1-51,-2 0-54,2 0-72,-2-1-69,0 0-383,2-2-199</inkml:trace>
  <inkml:trace contextRef="#ctx0" brushRef="#br0" timeOffset="132929.74">12983 5121 412,'0'0'366,"0"0"-62,0 0-42,0 0-27,0 0 223,0 0-244,0 0-23,0 0-26,0 0-17,0 0-19,0 0-16,0 0-17,0 0-16,0 0-20,0 0-17,0 0-9,-8 8-5,8-8-6,-7 7-3,7-7 6,-12 10-2,7-3 0,-2-1 20,-2 2 7,2 0-5,-3 1-9,4-2-6,-3 1-4,5-1 3,-2 0-2,1 0-51,0 1 70,5-8-47,-6 12 77,6 1 64,0-13-107,6 12 45,-6-12-65,16 10 52,-7-6-61,5 0 45,1-1-56,3-1 48,-2 1-84,2-2 18,1-1-98,0 0 27,-1-1-37,0 1-48,19-6-353,-18 4 196,-3-2-32,-2-1-406,2 0-291</inkml:trace>
  <inkml:trace contextRef="#ctx0" brushRef="#br0" timeOffset="133219.5523">13075 5051 316,'0'0'402,"0"0"-65,-5-5-40,5 5-35,0 0-22,0 0-36,0 0-36,0 0-42,0 0-31,0 0-13,0 0 11,-12 5-8,12-5-10,-4 19 10,2-8 17,-2 5-10,-1 20 48,3-19-87,0 4-5,2-1-59,-3 2 48,3-2-110,3 0 13,-1 2-135,2 0-41,1-2-46,1-1-98,1-2-284,3-4-173</inkml:trace>
  <inkml:trace contextRef="#ctx0" brushRef="#br0" timeOffset="133774.5502">14351 5196 376,'0'0'286,"0"0"173,0 0-245,0 0-10,0 0 3,0 0-5,0 0-13,0 0-14,8-5-32,-8 5-17,0 0-16,0 0-16,0 0-16,0 0-17,0 0-12,0 0-10,0 0 93,-4 11-43,4-11-9,-2 9-12,2-9 1,-4 11-6,4-11-49,-4 13 67,4-13-63,-3 13 50,3-13-64,0 14 58,0-14-57,3 16 67,-3-16-62,12 26 56,-7-18-10,1 2-55,2 0 60,1-1-52,1-1 59,0 3-64,-1-2 11,1 0 12,-1 0 3,-1-1-4,0-2-4,-1 2-1,-7-8-1,12 10 8,-3-2 51,-9-8-33,9 7 1,-9-7 1,4 7-2,-4-7 0,0 0-3,4 9-30,-4-9 28,0 0-40,-7 7 33,7-7-39,-10 3 38,10-3-65,-14 3-4,3-2-186,11-1 44,-13-1-72,13 1-96,-10-5-60,10 5-56,-8-8-431,8 8-454</inkml:trace>
  <inkml:trace contextRef="#ctx0" brushRef="#br0" timeOffset="134184.5667">14542 5167 28,'0'0'401,"0"0"-123,0 0-17,0 0-56,0 0-9,0 0 192,4-8-200,-4 8-5,0 0-3,0 0-29,0 0-1,0 0 0,0 0-5,0 0-2,0 0 1,0 0-5,0 0-5,0 0-14,0 0-13,0 0-6,0 0 88,0 0-83,0 0-42,12-4 77,-12 4-48,13 0 39,-13 0-48,25 0 44,-10 0-44,5 0 31,2 0-49,-1 0 48,6-2-20,2 2 18,-1 0-12,28-3 122,-27 3-113,-2 0 10,0 0-5,-5 0 15,0 0-3,0-1-6,-3 1-12,-4 0 1,0 0-9,-2-1-10,-13 1-9,22 0-13,-22 0-10,16 0-13,1-2 31,-17 2-60,0 0-45,17 0-46,-17 0-52,0 0-49,14 0-75,-14 0-28,0 0-129,0 0-23,0 0-50,0 0-61,0 0-105,-10 9-501,10-9-761</inkml:trace>
  <inkml:trace contextRef="#ctx0" brushRef="#br0" timeOffset="135049.6374">16643 4988 231,'0'0'381,"0"0"-47,5-10-10,-5 10-28,5-7-8,-5 7-4,4-10-9,-4 10-15,0 0-13,2-9-42,-2 9-37,0 0-35,0 0-38,0 0-19,-2-11 17,2 11-64,-13 5-4,3 1-3,-6 6 13,-5 3 15,0 2-6,0 1-8,0 2 3,1 0 14,1 1-1,3-1-6,1 1-1,3-3-39,3-2 68,-2 19 55,10-18-78,2-3 46,3 0-48,4-1 48,1-2-33,3 1-1,3-4 2,-1 1 27,1-4-29,-2-1 23,0-1-11,-1-2 22,-12-1-32,21-3 4,-9-5-65,-12 8-116,0 0-48,-5-14-160,-8 10-56,-6 2-178,-7 1-673,-12-1-835</inkml:trace>
  <inkml:trace contextRef="#ctx0" brushRef="#br0" timeOffset="135895.137">10084 4105 78,'0'0'369,"-11"0"-103,11 0-85,0 0-15,-14 0-32,14 0-35,0 0-29,0 0-34,-6 0-49,6 0-9,-11 2-19,11-2-17,0 0-21,0 0-39,0 0-77,8 7-78,-8-7 82</inkml:trace>
  <inkml:trace contextRef="#ctx0" brushRef="#br0" timeOffset="136134.8736">10722 4118 2,'0'0'225,"0"0"-79,0 0-55,0 0 7,-4 9-83,4-9-31,0 0-12,0 0-51,0 0-67,5 7 40</inkml:trace>
  <inkml:trace contextRef="#ctx0" brushRef="#br0" timeOffset="136469.8258">11838 3999 456,'0'0'683,"0"0"-506,11 2-52,-11-2 0,0 0-51,0 0 9,0 0-58,0 0-42,13 1-91,-13-1-75</inkml:trace>
  <inkml:trace contextRef="#ctx0" brushRef="#br0" timeOffset="138324.8175">4470 9032 909,'0'0'606,"0"0"-82,0 0-163,0 0 205,-6 6-290,6-6-52,0 0 58,0 0-64,0 0-17,0 0-26,0 0-42,0 0-28,0 0-23,0 0-21,0 0-9,0 0-14,0 0-6,9 5-6,11-4 18,-7-2-28,6 1-2,1 0-2,0-1-2,7 1 0,0-1-2,3 1-2,-1-2 0,-2 2-2,3 0 0,-4 0-4,-2 0-7,-2 0-29,0 0-24,17 2-179,-22-2 106,-2 1-103,-1 0 3,-14-1-124,24 0-23,-24 0 6,15 1-47,-15-1-379,0 0-328</inkml:trace>
  <inkml:trace contextRef="#ctx0" brushRef="#br0" timeOffset="138544.7859">4357 9274 175,'-13'7'735,"2"-3"-149,1 0-194,10-4-22,-10 6-130,10-6 36,0 0-64,0 0-6,17 7 174,-6-9-211,7 0-25,0-1-30,6 1-21,1-3-21,3-2-36,2 2-65,2 0-69,-2-2-62,0 1-50,-3 1-70,-3-1-31,1 1-36,-2-1-86,14-7-1298</inkml:trace>
  <inkml:trace contextRef="#ctx0" brushRef="#br0" timeOffset="138796.683">4723 8947 312,'0'0'564,"-5"-12"-129,5 12-95,0 0-58,-4-10-43,4 10-41,0 0-49,-3-8-27,3 8-24,0 0 2,0 0 1,-9 7 34,4 2-51,-1 2 45,0 6-69,-3 3 46,2 1-71,-5 4 57,-9 30-51,8-26-19,1 4-11,-1-5 52,3 1-65,-2-2 49,0 1-88,2-3 22,1 1-91,0-6-2,1 1-125,2-1 7,1-6-78,0 1-46,-1-2-393</inkml:trace>
  <inkml:trace contextRef="#ctx0" brushRef="#br0" timeOffset="139064.5195">4813 8814 476,'0'0'514,"8"-13"-70,-8 13-159,5-7 2,-5 7-113,0 0 70,0 0-51,7 9 80,-7-9-70,-1 22 55,-7 15 137,3-13-272,-2 5 27,-6 7-73,0 1-17,-2 1-7,1 0-32,-2 0 22,2 3-42,0-5-57,0 0-17,2-2-123,3-4-34,0-2-123,2-1-39,1-5-147,1-1-233,1-5-290</inkml:trace>
  <inkml:trace contextRef="#ctx0" brushRef="#br0" timeOffset="139554.3907">5602 9019 383,'0'0'455,"0"0"-10,0 0-120,2-4 296,-2 4-310,0 0-84,0 0 15,-2-10-94,2 10 24,0 0-83,-15 2 48,6 5-35,-4 1 53,-3 3-74,-1 4-14,-4 1-11,1 2-11,0 2-8,-19 28 8,20-26-21,5 0-17,1-3-46,3 0-56,4 0 0,-1-2-111,3-1 9,4-3-111,3 0-29,2-4-48,3-2-410,1-1-321</inkml:trace>
  <inkml:trace contextRef="#ctx0" brushRef="#br0" timeOffset="139859.7745">5852 9105 434,'0'0'533,"0"0"-101,-11 4-60,3 1-17,0 0-7,-2 4-34,0-1-25,0 0-52,2 2-71,-2-1-8,5 0-46,-5 13 102,7-12-131,2 1-14,1 1-10,3-1-8,0-2-6,5 2-4,1-3-34,5 1-26,0-3-27,2-3-17,1-1-12,2 0-5,0-4-9,-2-1 4,22-13-94,-22 6 99,-3-3-4,-4 1 20,-2 0 38,-2-1 16,-3 2 57,-3 0-54,0 11 56,-7-20-56,1 13 1,-3 1 5,-2 1 50,-1 2-61,1 2 51,-3 1-73,1 0-38,-1 1-53,2 2-71,-1-1-48,4 3-36,-1-1-71,1 1-369,9-5-227</inkml:trace>
  <inkml:trace contextRef="#ctx0" brushRef="#br0" timeOffset="140409.8326">5954 9160 441,'0'0'665,"15"-7"-151,-4 1 304,-11 6-498,10-7-42,-10 7-45,8-4-46,-8 4-45,0 0-29,12-3-23,-12 3-16,10 4-13,-10-4-10,14 10-11,-8-4-6,1 1-28,0 1 24,8 13-1,-8-12-30,-2 0 22,1 1-3,-1-2-3,-1-1-2,0 3-1,-4-10-2,5 14 3,-5-14 3,5 11 8,-5-11 20,4 11-2,-4-11 49,0 0-6,2 3 88,4 5-99,-6-8-47,0 0 21,6-8-40,-6 8 2,6-8 0,-6 8-7,8-9 23,-8 9-36,10-10 30,-10 10-44,10-7 32,-10 7-45,10-5 43,4 2-27,-14 3-2,15 3 33,-15-3-32,20 5 20,-12 0-15,2 0 36,-2 1-36,0-1 37,0 2-37,-1-1 36,1 1-38,-1-1 37,-1 0-37,-6-6 34,15 14-26,-15-14-4,8 7 41,-8-7-32,7 5 35,-7-5-32,0 0 29,0 0-39,17-2 21,-11-5-34,2 1 34,2-5-34,0 0 3,4-2 39,0 1-41,12-10 7,-14 12 25,-2 3-32,2 0 33,-3 1-32,0 1 37,1 1-36,-10 4 34,17-5-32,-17 5 47,16 1-28,-16-1 33,13 4-34,-7 3 37,2 0-33,-3-1 29,-1 3-40,1 1 5,-5-10-77,5 19-7,-3-10-44,-2-9-40,6 16-43,-6-16-37,3 14-30,-3-14-7,4 12 21,-4-12 24,4 9 4,-4-9-16,0 0-345,14-2 77,-14 2-26</inkml:trace>
  <inkml:trace contextRef="#ctx0" brushRef="#br0" timeOffset="141384.6205">6720 9196 278,'7'-7'478,"-7"7"-109,17-12 162,-17 12-283,0 0 31,12-2-2,-12 2-3,8 6-47,-8-6 8,8 12-31,-6-2-27,2 0 9,0 3-61,-2 1 7,3 0-53,-2 2 15,-1-1-43,3 16 51,-2-17-50,-2-1-10,1 0-7,-1-4-5,-1-9-2,1 20-33,-1-20 40,0 14-22,0-14 47,-2 12-29,2-12 33,-4 8-42,4-8 28,0 0-38,-7 0-14,-8-9-3,10-1-48,1-3 18,2-2-44,-1-4 28,2 2-11,2-3 32,2-3-17,1 3 30,0-1-3,3 1-2,3 1 5,-1 2 3,1 1 0,12-9-11,-12 14 8,1 3 1,-1 0 2,-1 4 3,1 1 6,-10 3 10,16-2 6,-16 2 13,16 5 1,-16-5-3,13 8-27,-8 0 29,-5-8-30,10 13 27,-4 1-8,-6-14-24,5 13 28,-5-13-33,5 11 16,-5-11-44,5 12 2,-5-12-39,5 9 18,-5-9-15,7 8 55,-7-8-41,0 0 28,11 7-20,-11-7 19,19-1-40,-19 1 55,18-6 0,-8 3 8,1-2 1,2-1 7,-2 0 1,1-1 14,0-1 6,0 0 8,-2 0 13,0 3 20,-2-1 17,-1 1 15,-7 5 11,13-10 7,-13 10-3,10-8-11,-10 8-40,8-7 21,-8 7-48,0 0 26,6-7-39,-6 7 24,0 0-41,0 0 27,0 0-37,0 0 28,0 0-31,0 0 50,0 0-38,0 0-19,-12 1 33,12-1-38,0 0 31,0 0-27,0 0 23,0 11-25,0-11 32,0 0-29,9 10 33,-9-10-29,10 11 32,-10-11-32,13 10 33,2 2-17,-7-4-14,-1-3 35,1 1-32,0 2 33,-1-3-34,-7-5 34,13 10-37,-13-10 36,10 9-31,-10-9 32,8 8-28,-8-8 31,7 5-30,-7-5 19,4 3-65,6 3 6,-10-6 34,0 0-41,0 0 27,11 3-25,-11-3 17,12-3-18,-12 3 23,18-9-30,-10 1-3,4 1-25,-2-3-20,3-4 18,-1-1 5,13-16-51,-14 16 95,-2 1 29,-2 2 26,2 0 68,-3 2-47,-1 3 10,2-3 0,-7 10-6,7-11-11,-7 11-6,0 0-4,0 0-5,-3-11-1,3 11 20,-12 5 3,12-5-15,-9 7-8,9-7-1,-10 12 1,10-12 1,-6 13 1,6-13-4,-5 15 2,5-15-1,-2 16-3,2-16-15,4 19 24,-1-10-19,2 0 22,9 14-5,-7-13-21,2 2 24,3-2-25,-2-1 24,0 1-25,1 2 25,1-4-24,-1 1 22,-1 1-2,-1-3-2,-3 0 10,3 1 20,-9-8-2,9 12 45,-4-1 78,-5-11-109,-1 11 19,1-11-31,-7 14 20,2-7-38,5-7 25,-11 12-42,11-12 4,-9 9-56,9-9-2,-7 8-42,7-8-110,0 0-124,0 0-33,-7-2-324,1-8 359,6 10-36,6-16-36,-2 6-147,4 0-53</inkml:trace>
  <inkml:trace contextRef="#ctx0" brushRef="#br0" timeOffset="141844.5752">7640 9257 836,'10'-6'381,"-1"-1"-17,1 5-12,-10 2 5,14-6 3,-14 6-17,0 0 13,19 2-31,-19-2-13,8 6-9,-8-6-75,7 12-40,-5-4 37,0 4-36,-1-2-23,-1 3-46,-1 0-10,-1 2-31,-1 18 50,1-19-92,0 1-54,-1 0-35,2-3-74,-2 0-22,2 0-80,0-2 2,1-10 7,-4 15 22,4-15-4,0 0-70,-1 12-20,1-12-7,0 0 33,2-22-183,1 7 253,1-4 11,-1-3 28,4-9-15,4-6 42,-2-1 52,3 2 122,-1 0 72,-2 8 31,0 0 18,-2 6 43,2 2-73,-4 1 40,1 4-70,3-11 109,-3 16-114,-6 10-73,7-15 66,-7 15-46,0 0 67,0 0-61,0 0 42,13 3-64,-13-3-3,3 13 4,-3-13 10,3 19-1,-1-7-5,-2-12-8,4 29 4,-1-20-34,-3-9 26,6 17-26,-6-17 25,6 14-25,-6-14 23,9 9-33,-9-9 7,15 5-54,-15-5 24,21 1 7,-21-1 4,16 0-2,-16 0 5,20 3-6,-20-3 69,11 5 21,-11-5-18,8 9 42,-8-9-41,10 13 19,-10-13-35,8 13 32,-8-13-38,8 10 29,-8-10-35,8 10 34,-8-10-43,11 10 33,3-5-21,-14-5-80,20 2-27,-20-2-102,23 0-91,-11-2-82,1-1-99,-2-1-505,3-1-551</inkml:trace>
  <inkml:trace contextRef="#ctx0" brushRef="#br0" timeOffset="142784.7104">8923 8843 85,'6'-10'637,"-1"1"-152,2-2-87,0-1-80,1-2-40,2-1-38,1-1-5,0 0-5,1 2-16,0 0-18,-1 4-31,0-2-54,-1 3-2,9-5 40,-10 8-96,-9 6-16,14-5-8,-14 5 17,12 5 1,-8 3 30,-2 4 13,-2 4-7,-4 6 5,-6 7 11,-4 8 27,-4 2-25,-5 8 12,-2 1-34,-27 47 63,31-55-95,2 0 7,0-3 34,2-3-31,2 1 14,3-8-34,1-1 12,2-3-25,3-4 13,2-2-22,0-2 7,3 0-6,2-4 19,1 1-21,3-4 15,1-1-37,2-2-7,3-1-46,-11-4-9,24 1-92,-7-4-5,-1-1-40,-1-2 5,4-6-92,-2 0-3,-2-2 49,-1 0 44,-2 0 41,-3-2 48,1-11-21,-10 15 117,-1 0 19,-3-1 13,-2 0 10,-4 3 22,-2 0 7,-2-2 26,-2 2 18,-3 2 10,4 0 3,-1 3-2,0-1-16,1 1-4,1 1-54,-9-4 56,13 4-61,1 2-5,9 2-15,-13-5-21,13 5-15,0 0 9,-12-5-6,12 5-21,0 0-28,9-5-20,-9 5 0,21-5 3,-7 0 6,3 3 17,21-6-27,-15 3 59,-2 1 22,2 0 23,-3 0 8,-2 2 0,0 0-2,-3 0-3,-3 2 7,1 0 17,-13 0 21,22-3 20,-22 3 18,16 3 13,-16-3 10,16 6 98,-16-6-141,7 8 16,-7-8-49,6 8 27,-6-8-45,0 0 30,5 12-44,-5-12 32,4 12-39,-4-12 33,6 9-44,1-4-18,1 0 18,1 2-52,13 8-61,-11-7 37,-1 1 16,3 1 8,-4-1 19,1 3-3,-1-2 51,-3 2-33,0-1 37,0 0-7,-1-1 54,0-3-6,-5-7 64,6 17-6,-6-17 33,8 17 213,-8-17-153,3 9 1,-3-9-13,0 0-10,7 7 9,-7-7-125,10-11-74,-1-2-133,2-3 39,5-7-19,2-7 2,2 0-91,-1-1-2,-2 8-19,8-18-372,-12 25 119,-4 1-105,0 4-423,-4 3-622</inkml:trace>
  <inkml:trace contextRef="#ctx0" brushRef="#br0" timeOffset="143584.8485">10544 8880 105,'0'0'443,"9"-13"-90,-9 13-31,8-11-41,-8 11-7,7-11-21,-7 11-15,3-9-23,-3 9 29,4-8-80,-4 8-20,0 0-12,0-6 72,0 6-130,-7-7-12,7 7 5,-16 11 16,4 1-5,-1 3 1,-5 6-1,2 3-8,-6 6-5,2 2-35,2 0 28,-1 2-40,3 0 0,1 0 2,-14 35 27,17-41-14,2-1-32,1 2 28,0-2-32,3-4 2,-3-1-53,3-2 1,-2-2-43,3-1-27,-2-3-23,0-1-22,1 0-29,-2-4-52,0-1 2,-11-1-298,7-5 281,12-2-3,-23 0 29,10-3 79,-1-1 78,-3-1 66,3 1 49,-1-1 33,2 0 26,0 0 21,2 1 22,1-1 23,2-1 6,-1 4 14,9 2-7,-13-7-16,13 7-28,-11-6-25,11 6-20,0 0-17,-3-10-6,3 10-12,10-8-19,-10 8 9,18-8 3,-3 4 35,1-1 3,7 0 40,2 0-2,40-7 197,-31 7-177,3 0-19,-3 3-13,1-2-30,-7 1-15,0 0-13,-2 1-1,-5 1 1,-1-1-1,-3 1 1,-2 1 7,-1 0 7,0 1 13,-3 2 22,12 5 93,-16-4-83,2 1-22,-2 1 25,0 0 2,-2 3 4,0-1-31,-5-8-1,7 17-26,-7-17-1,2 19-24,-2-19 9,0 19-17,0-19 2,-1 16-37,-2 2-150,3-18 24,-3 15-90,3-15-17,-4 12-59,4-12-42,-7 12-60,7-12-61,0 0-48,0 0-78,-12-3-252,12 3-388</inkml:trace>
  <inkml:trace contextRef="#ctx0" brushRef="#br0" timeOffset="143729.6564">10622 9136 682,'9'-22'602,"1"2"-86,-1 3-154,0 0-35,-2 3-123,1 1 12,6-10 36,-9 15-227,-5 8 20,11-9-80,-11 9-74,0 0-81,13 4-58,-9 5-56,-2 0-442,1 0-252</inkml:trace>
  <inkml:trace contextRef="#ctx0" brushRef="#br0" timeOffset="144449.7322">10697 9307 354,'0'0'415,"0"0"-41,0 0-42,0 0-18,0 0 19,12 0-27,-12 0-14,0 0-54,10-4-25,-10 4-64,0 0-12,0 0-43,15 0 7,-15 0-41,9 4 14,-9-4-40,11 10 17,-11-10-31,16 21 25,-16-21-10,9 15-10,-5-7-3,-4-8-5,6 16-4,-6-16 0,7 13-3,-7-13-1,6 11 1,-6-11 4,5 10-2,-5-10 1,0 0 12,6 9 9,-6-9 2,14-4-34,-7-1 47,1-1-24,1-5 29,2 2-40,1-2 36,0 0 23,1 1 13,-3 0-51,0 3 48,0-2-75,-1 4 49,0 0-63,0 2 53,5 1-14,-14 2 7,15 3-9,-15-3-4,11 9-4,-11-9-12,14 10 7,-8-3-2,-2 0-14,-4-7-39,11 13-5,-11-13-82,10 13-8,-10-13-49,9 11-8,3-2-236,-12-9 195,15 6-26,-15-6 17,21-1-1,-10-1 31,3-3 29,1-2 21,2-3 43,2-2-21,2-3 45,-1-6-10,6-3 55,-1-1 12,-1-2 76,17-17 328,-24 26-120,-3 1 12,-1 5-10,-3 1-23,-1 2-19,-2 1-35,-7 8 15,12-6 3,-12 6 52,0 0-46,10 7 14,-10-7-47,1 17-11,-1-4-8,-2 19 66,-1-14-133,2 0 4,-2 0-31,-1 0 4,2 1-23,0 1 5,0-2-20,-1-3 14,1 2-21,0-4 13,0 0-24,1-2 5,0 0-25,1-11 17,-3 24-34,3-24-6,0 0-3,-4 12-54,4-12 0,0 0-112,0 0 31,-5-16-24,4 6 23,-2-4-13,1-1 23,-2-2 19,-1 2 72,1 1 35,1-1 48,-6-6-14,2 12-10,7 9 34,-12-10 5,12 10 60,-14-3 0,14 3 13,-17 8-4,9-3 21,0 3-19,-1 1-9,0 2 8,3-1-48,1 1 22,0 2-40,-4 8 33,6-11-30,3-10-51,-2 19 3,2-19-65,2 15 3,2-5-46,-4-10-52,11 9-56,-2-6-42,-9-3-33,22 0-2,-11 0-16,4-5 7,0 0-22,2-3 10,1-2 8,2-1-141,4-6 48</inkml:trace>
  <inkml:trace contextRef="#ctx0" brushRef="#br0" timeOffset="144624.4144">11504 9316 1314,'21'-16'356,"-4"4"6,-1 2-5,-1-2-74,-1 4-16,-5 1-58,0 0 17,7 1 246,-16 6-204,13-3 16,-13 3-30,10 7 5,-10-7-7,8 12-19,-6-2-23,-2 1-19,2 0-27,-2 1-26,0 1-21,0 1-21,-2 0-20,2 0-13,-2 15 31,0-17-61,0 0-32,-1 0-37,2-2-37,-1 2-66,-2-4-37,4-8-79,-3 15-27,3-15-64,-5 11-21,5-11-73,0 0-75,-7 8-14,7-8-51,-7-13-1660</inkml:trace>
  <inkml:trace contextRef="#ctx0" brushRef="#br0" timeOffset="144774.7601">11715 9145 758,'9'-19'592,"9"-16"313,-11 21-548,1 0-34,2 2-2,-5 0-69,0 2-8,0 0-81,-1 2-10,-4 8-96,8-13-55,-8 13-40,6-5-20,-6 5-65,0 0-71,10 5-83,-4 8-321,-2-2 278,-4-11-27,2 20-52,-1-6-154,-1-2-66</inkml:trace>
  <inkml:trace contextRef="#ctx0" brushRef="#br0" timeOffset="145084.8284">11820 9158 915,'0'14'151,"0"-14"41,-2 17-4,2-17 22,-2 6 297,4 10-257,-2-16-28,0 0-22,0 0-13,0 0-9,11 4-16,-11-4 1,0 0-6,10-5-11,-10 5-13,10-4-20,-10 4-16,0 0-16,13-3-20,-13 3 23,12-3-63,-12 3-6,0 0-5,12 1 0,-12-1 2,9 3-5,-9-3 1,7 7-2,-7-7 0,10 6-3,-10-6 1,10 8 1,-10-8-2,8 10-1,2 4-6,-1-5 2,-4 4 32,0 1-35,0 3 49,1 5-60,-3 1 37,2 2-35,-5 2 35,0-1-36,0 0 36,-2 0-33,-1-2 34,0 0-15,-3-3 52,4 0-9,-3-5 18,1 0 19,0-2 15,-1-2 29,3-1-12,-1-1 21,3-10-12,-4 15-7,4-15-16,0 0-10,-4 10-25,4-10-261,4-13-124,0-1-38,19-31-502,-6 10 285,9-11-557,3 0-743</inkml:trace>
  <inkml:trace contextRef="#ctx0" brushRef="#br0" timeOffset="145279.5588">12784 8739 411,'15'-13'701,"-3"4"-185,-1 2-117,-1 2-75,-10 5-21,0 0 1,11 5 20,-11-5 3,-2 22 0,-2-3-31,-13 38 191,6-21-291,0 5-45,-3-1-30,1 1-22,-1 0-14,3 3-18,-2-3-12,2-2-34,2-1-33,-3 0-45,5-7-53,-1-2-62,1-2-25,-2-4-71,-2 18-456,6-25 308,1-3-64,-4-1-483,2-5-551</inkml:trace>
  <inkml:trace contextRef="#ctx0" brushRef="#br0" timeOffset="145844.5295">12506 9315 131,'0'0'665,"-7"-8"-145,7 8-77,-6-7-62,6 7-27,0 0-66,-7-10-10,7 10-72,0 0 112,1-12-215,-1 12-17,13-10-31,-5 6-34,5-3 2,1 1-45,4-2 6,2-3-33,1 2 19,6-2-14,-2-1 22,4-2 8,-3 0 2,3-1 0,30-16 34,-35 18 29,2-1 29,-4 2 20,-4 2 22,0 1 26,-5 0-14,3 3 40,-5-3-32,-2 4 9,0 0-53,0 2-3,-9 3-49,14-7 10,-14 7-28,0 0 35,11 8-27,-11-8 19,0 14-27,0-4 14,-2 2-27,0 1-4,0 0 1,-1 4-5,-2-2 2,1 2-2,1-3 6,-1 3-6,2-2-11,0-1-21,-3 8-51,5-22 33,0 19 6,0-19-8,5 15-8,-5-15-26,8 8-6,-8-8-31,17 4-1,-17-4-24,23-3 40,-11 1 0,-1 0 20,1-1 20,-12 3 30,27-4 30,-27 4 19,13-3 7,-13 3 7,0 0 6,17-2-3,-17 2-5,0 0-6,13-1-6,-13 1-3,0 0 1,0 0 6,15 0 11,-15 0 5,0 0 1,27-4 24,-13 1-39,-1-1-3,3-1-7,2-3-4,2-1-5,-1 2-9,-4-3 5,-1 3 36,-1-1-2,-2 3 21,0-1 6,-11 6-2,11-7-7,-11 7-3,0 0 99,-8 4-72,-1 0-14,-3 4-14,1 1-3,-1 1-10,-1 4-7,0-1-12,1 1-38,4 0-40,3 1-19,3 0-116,2-3-106,5 3-132,6-1-142,20 8-2695</inkml:trace>
  <inkml:trace contextRef="#ctx0" brushRef="#br0" timeOffset="146824.8521">14138 9152 682,'0'0'612,"-14"1"-124,14-1-67,0 0-60,-13-3-56,13 3 13,0 0-40,-7-7 17,7 7-72,-5-12 113,5 12-207,0 0-61,7-13 17,-7 13-53,9-7 26,-9 7-39,10-5 19,-10 5-37,15 1 26,-15-1-41,17 7 34,-9 0-37,2-2 38,-3 5-37,9 9-12,-9-9 25,-1-1-11,-2-1 12,1 0-3,0 1-2,-5-9 7,5 13 5,-5-13 3,4 10 18,-4-10 25,0 0 24,2 10 18,-2-10 26,0 0 21,0 0 189,0 0-140,4 10-40,-4-10 59,0 0-64,0 0 15,0 0-73,7-7 28,-7 7-69,0 0 31,8-5-65,-8 5 35,0 0-61,0 0 35,11-4-68,-11 4-36,11 1 64,-11-1-57,13 5 38,-13-5-60,14 8 36,-8-4-13,4 1-3,-10-5 6,11 12 13,-11-12 4,8 12 1,-8-12-5,8 8 7,-8-8 0,6 12-30,-6-12 59,0 0 8,7 10 7,-7-10-1,0 0-9,0 0-11,11-4-13,-11 4 3,12-10 8,-4 0-3,1 1 3,5-4 7,-1 0 2,3 0 28,14-11-16,-18 16-3,1-1 26,-1 1-28,-1 2 28,1 2-26,-1-1 25,-1 2-18,-10 3 25,19-1-16,-19 1 26,19 2-15,-10 2 15,-1 2-2,0 0-11,5 8 22,-7-6-22,0 0 1,0 1-6,-1-1-1,0 2-21,-2-1 2,-3-9-34,10 14-11,-10-14-53,10 14-19,-10-14 32,7 10-31,-7-10 29,13 8-35,3-7-89,-16-1 143,19-1-10,-6-2 32,0-2-10,3 1 39,-3-3 7,4 0 48,-3 1 13,1 1 64,-3-2-24,-1 5 7,-1-2 11,-1 0 8,-9 4 22,23-3 191,-23 3-153,13 7 15,-13-7-15,12 11-32,-12-11-23,8 17-19,-5-7-16,-1-1-16,-1 3-9,1 0-7,-2-1-17,0 2-44,-2-2-77,1 0-42,-4 11-370,3-12 129,2-10-74,-3 14-85,3-14-100,-8 8-486,8-8-735</inkml:trace>
  <inkml:trace contextRef="#ctx0" brushRef="#br0" timeOffset="146974.906">14977 9118 615,'16'-36'701,"0"3"-181,0-1-41,-1 9-64,0 0-5,-2 3-29,-2 3 7,-2 3-70,9-10 141,-11 16-299,0 3-87,-1 2-39,-6 5-114,14-6-61,-14 6-108,15 7-123,-8 1-96,-2 0-98,0 6-397,-2 1-550</inkml:trace>
  <inkml:trace contextRef="#ctx0" brushRef="#br0" timeOffset="147289.6611">15144 9235 437,'2'4'1084,"5"1"-647,-7-5 23,0 0-35,0 0 20,16 0-92,-16 0 12,0 0-73,0 0-73,13 5-43,-13-5-29,7 8-21,-7-8-14,10 14-19,-6-4-20,5 15 38,-6-12-54,0 2-27,-1 0 12,0-2-24,1 0 25,-2-1-32,0 0 13,-1-12-14,3 17 22,-3-17-18,2 15 17,-2-15-23,0 0 3,8 6-38,3-15-59,2 0 64,1-3-19,5-7 7,4 0 8,3-4 7,1 1 24,-4 5 20,-1 0 26,-3 6-22,-1 2 6,-2 2-22,-2 1 14,-1 5-2,-2 2 27,11 13 42,-15-4-58,-1 4-2,0 3-72,-2 1-72,1 3-164,-3 3-147,1 0-203,-3 0-771,0 1-999</inkml:trace>
  <inkml:trace contextRef="#ctx0" brushRef="#br0" timeOffset="148309.6294">14686 9723 294,'0'0'772,"-18"3"-187,18-3-115,-11 0-85,11 0-61,0 0-36,-13 2-31,13-2-31,0 0-2,0 0-46,23-3 11,0-1-56,9-1 5,68-10 56,-30 3-98,5 3 28,4-3 0,6 5 20,4-1-33,3 1-6,1 2-34,-6 3-1,-1 2-44,-7 0-28,-15 0-62,-7 0-16,-7 1-74,-11 0-15,21-1-218,-38 2 183,-2-2-18,-5 0-36,-2-2-71,-2 1-50,0 0-71,-11 1-439,14-9-451</inkml:trace>
  <inkml:trace contextRef="#ctx0" brushRef="#br0" timeOffset="148579.7497">16767 9131 440,'0'0'725,"0"0"244,0 0-610,0 0-24,0 0 7,0 0-15,0 0 34,-1-10-44,1 10-13,0 0-67,0 0-20,0 0-42,0 0 15,0 0-23,15 3-18,-15-3-23,38 7 61,-18-7-120,5 2-12,1 1-52,0-2-69,2 2-66,-1-3-122,-1 3-76,0-3-100,-6 1-87,1 0-50,-3 2-614,-5-2-793</inkml:trace>
  <inkml:trace contextRef="#ctx0" brushRef="#br0" timeOffset="148729.5119">16775 9400 697,'-31'18'1315,"20"-10"-821,2-2-46,4 2-24,5-8 23,-6 8-37,6-8-42,3 9-69,-3-9-47,18 6-58,-3-4-32,6-2-62,5-2-54,3-1-101,7-1-94,38-7-571,-32 3 192,-8 2-249,8-6-293,-3-2-686</inkml:trace>
  <inkml:trace contextRef="#ctx0" brushRef="#br0" timeOffset="153894.5881">18530 8975 189,'8'-14'791,"-1"2"-205,-2 0-112,4-14 230,-4 13-400,-3 0-28,-1 2-39,1-1 51,-1 0-43,-1 12-7,0-19-74,0 19-13,-4-16-56,4 16 3,-7-12-44,7 12 8,-14-4-33,14 4 18,-46 16 55,16 2-40,-2 6 36,-3 4-18,-7 7 1,-1 4-26,3-1-1,2 3-5,2 1-7,4-3-4,8-4-4,4 0 1,6-4 12,4-2-20,5-4 12,5 20 17,5-25-36,7-1 8,0-2-17,5-3 11,1-3-15,3-1 2,0-6-12,0 0 11,-1-4-9,1-3-2,0-2 1,-1-6-28,-2-3-16,-2-3 5,8-13-3,-19 14 81,-2 4-1,-3-1-10,-4 2-1,-2 1-7,-6 2-10,-3 3-34,-3 1-63,-1 3-91,-2 4-132,-2 0-87,1 4-128,-2 3-117,0 2-566</inkml:trace>
  <inkml:trace contextRef="#ctx0" brushRef="#br0" timeOffset="158844.9711">1470 8161 301,'0'0'718,"-11"2"-155,11-2-83,-13-3 362,13 3-477,-9-7-44,9 7-29,-7-6 1,7 6-43,-5-9-23,5 9-63,-6-12-12,6 12-52,-2-10-9,2 10-21,1-12-42,-1 12 10,5-11-38,-5 11 11,13-12-34,-3 6 19,0 5-19,3-2-8,0 3-5,2 3-13,1 1-3,3-1 8,0 6-27,1 1 26,-2 0 11,0 0 7,-2 3-3,-1-2 4,12 13-23,-17-15 29,-1 1 4,0 0 6,-3-1 5,-1-1 2,-5-8 9,7 14 2,-7-14 4,2 12 5,-2-12 13,0 0 6,-1 14 13,1-14 4,0 0-6,0 0 42,-13 0-53,13 0-6,-4-9-11,4 9-11,-2-14-8,2 14-12,0-17-9,2 8 8,2 0-1,0-1-4,1 1-4,1 2-16,3 2-14,-1-1 6,12-2-45,-10 6 48,-10 2-8,22 2 6,-11-2 2,2 5 9,-2-1 1,-1-1 15,-2 4-5,4-2 5,-4 2 2,0-2 8,-1 3-6,0-2 4,-7-6 4,10 19 12,-10-19-3,6 11 4,-6-11 9,4 9 12,-4-9 14,0 0 20,0 0 4,1 10 5,-1-10-11,0 0-25,0 0-9,0 0-17,0-16-15,1 8-9,11-17-25,-5 13 21,3-2 3,-1 2-3,1 0 2,3 1-2,-2 3 3,1 0 4,2 1-7,-3 4 1,2-1-2,-13 4-8,21 0-11,-9 4 37,-1-1 5,9 11 8,-11-6-7,-1 1-1,1 2-2,-2 0-3,-2 1 4,2 1 1,-2-2-42,0-1-41,-2 2-50,0-2-46,0-1-65,0 1-21,-3-10-78,5 15-12,1-2-371,-6-13 338,8 6-204,-8-6-103</inkml:trace>
  <inkml:trace contextRef="#ctx0" brushRef="#br0" timeOffset="159014.5889">2291 8165 606,'8'-8'549,"-2"0"-81,-6 8-96,8-10-60,-8 10-87,6-6-31,-6 6-54,0 0 27,9-5 29,-9 5 30,0 0-22,8 10-31,-8-10-18,2 13-26,1 6 68,-3-7-128,0 2-15,0 0-7,-2-1-11,2-1-52,-1 1-50,-1 3-66,0-3-76,0-1-69,0 0-75,0-2-66,2-10-23,-4 17-383,4-17-360</inkml:trace>
  <inkml:trace contextRef="#ctx0" brushRef="#br0" timeOffset="159169.8763">2314 8000 665,'4'-26'605,"-1"2"-76,1 1-48,-1 4-93,-1 1-136,1 4-6,0-1-84,-2 4-94,0 0-112,-1 11-92,7-15-33,-7 15-20,9-7-27,-9 7-43,23 10-731,-14-4 198</inkml:trace>
  <inkml:trace contextRef="#ctx0" brushRef="#br0" timeOffset="159529.4863">2518 8139 566,'0'0'558,"0"0"-83,0 0-69,0 0-23,11-1-41,-11 1 7,9-7 244,-9 7-325,0 0-95,8-11 16,-8 11-93,6-5 23,-6 5-70,0 0 33,10-5-67,-10 5 42,0 0-67,17 0 55,-17 0-61,14 4 9,-6 0-6,6 9 39,-6-6 14,-1 1-67,1-1 64,-3 2-62,1-1 59,0 0-58,-2 3 52,0-3-50,-4-8 57,7 14-55,-7-14 56,5 12-32,-5-12 59,5 8-12,0 1 167,-5-9-67,0 0 1,0 0-36,0 0-53,16-9-22,-7-3-29,5-6 6,5-4-15,5-4 9,4 2-13,0-1 7,1 6-14,-5 2 5,0 3-11,15-2-15,-22 10 24,-2 6-22,1 3 20,-1 2-25,-2 4 15,1 3-60,-4 2-31,-1 4-123,-2-1-12,-3 5-77,-2 2-90,-4-2-123,-3 3-622,-4 3-771</inkml:trace>
  <inkml:trace contextRef="#ctx0" brushRef="#br0" timeOffset="159859.8793">1191 8762 748,'-24'0'805,"4"3"-175,3-3-155,-10 0 175,27 0-423,-15-2-43,15 2-35,0 0-2,0 0 20,18-4 0,7 1 4,12 1-9,15 1-9,7-2 5,18 1-6,8-2-12,9 0-8,4 3-22,116-2 84,-105 3-99,-1 0-17,0 0-18,-5 0 1,-6 3-23,-8-2 4,-10 2-35,-18-2-35,-9 0-47,-10 0-69,-5 1 6,-8-1-71,-7 0 26,-4 0-131,6 4-617,-24-5-361,0 0-895</inkml:trace>
  <inkml:trace contextRef="#ctx0" brushRef="#br0" timeOffset="160829.8415">1726 11330 1130,'-13'-4'547,"3"-1"-95,0 1-67,10 4-67,-18-11-30,18 11-35,-13-11-47,13 11-48,-7-14-23,7 14-30,-3-17-20,3 17-23,7-16-9,-2 6-19,1 2-7,3 0-8,5 0 0,-1 1-13,3 2 2,-1 3-9,0 2 2,1 0-5,1 1 5,-2 3-5,3 1 2,-4 2-6,1-1 8,-3 2-4,1 1-3,5 11-1,-9-11 7,-4 2-1,0-2 1,-5-9 4,4 15 7,-4-15 4,4 11 20,-4-11 24,-1 11 24,1-11 3,0 0-51,-4 9 55,4-9-81,0 0 15,-7-17-59,7 17 7,3-23 7,-1 10-2,4-1 3,0 0 1,1-1 7,1 2-4,1 4 0,1-3-1,3 4 3,-2 2-4,3 1 2,-1 4 3,0 1 3,14 6-8,-12 0 5,-1 1 12,-1 3 2,-2 2-2,2 0-5,-3 1 3,-2 0-4,-1 0 5,-1 2 12,0-3-9,-4-1 1,1 1 1,-1-2 3,1 0 10,-1 5 29,-2-15 70,3 13-27,-3-13 64,0 0-41,0 0-20,0 0-108,0 0 39,0 0-62,9-11 57,-4-2-57,1-3 45,4-1-3,1 3-1,2-4-23,12-8 28,-13 15-4,0 1-57,1 3 62,1 1-59,-1 2 58,0 3-55,-13 1 60,22 0-56,-9 1 56,-3 3-66,-1 0 50,1 3-103,0 0 6,-1 3-92,9 9-428,-11-8 208,1-1-59,2-3-388,-3 3-411</inkml:trace>
  <inkml:trace contextRef="#ctx0" brushRef="#br0" timeOffset="161184.8817">2791 11155 513,'1'-11'525,"-1"11"-91,-2-16-64,-5 7 236,7 9-367,-13-3-28,13 3-18,-24 6-4,11 1-22,-1 3-19,-4 4-27,2 1-26,1 4-12,-2 1-19,3 2-15,3-3-57,1 0 53,2 0-66,-3 13 46,6-15 11,2-5-51,3-1 53,0-11-51,5 21 49,-1-14-48,2 0 50,-6-7-59,17 5 45,-17-5-56,23-4 68,-10 0-67,0-2 65,2-3-65,16-15 97,-19 12-9,0 3-44,0 0 78,-1 0-55,-4 1 52,2 2-70,-9 6 43,11-9-71,-11 9 43,9-8-60,-9 8 58,0 0-57,13 1 60,-13-1-55,5 15 11,-5-15-16,1 16-103,-1-16 29,1 19-98,-1-19 13,2 20-50,-2-20-57,4 17-54,-4-17 12,3 15-3,-3-15-29,7 9-270,-7-9-148</inkml:trace>
  <inkml:trace contextRef="#ctx0" brushRef="#br0" timeOffset="161464.5094">3009 11148 318,'9'-15'625,"4"-8"201,-7 14-548,-6 9-57,7-8 13,-7 8 16,0 0-11,9 5-44,-9-5-33,1 14-18,-1-14 13,1 21-30,-1-10-20,0 3-78,0-3 50,0 2-68,0 12 52,0-13-12,3 0-54,0-3 52,-1 1-56,4-2 68,1-2-67,4-1 58,-1-2-65,5-3 56,-1-3-65,4 1 50,0-2-55,1-1 54,-1 1-57,-1 0 52,-1 1-62,-3-1 54,0 3-61,-13 1 63,23 2-51,-14 2 58,1 3-59,-4 0 61,2 4-74,-3 2 26,-1 2-109,-1 1 12,-3 2-112,-1 1-71,-8 27-318,2-20 189,-1-4-299,-3 5-235</inkml:trace>
  <inkml:trace contextRef="#ctx0" brushRef="#br0" timeOffset="161774.4747">1827 11847 942,'-63'0'1758,"39"0"-1170,4 0-120,0 0-99,6 0-86,1 0-69,13 0-46,-18 0-25,18 0 5,0 0 0,15-3-15,8-1 0,15 0-7,12-3-2,20-1-8,88-10 87,-72 8-101,8 0-15,-2 0-17,2 1-18,-2 1-8,-1 0-8,-2 2 16,-3 1 19,-3 0 4,-5 2-5,-16 0-17,-4 2-7,-6 1-18,-12-3 5,25 3 3,-39 0-17,-3-3 3,-4 3-9,-4 0-1,0 0-30,-2-1-46,-13 1-35,24 0-52,-24 0-66,17-1-77,-17 1-113,16 1-66,-16-1-169,0 0-147,18-6-2441</inkml:trace>
  <inkml:trace contextRef="#ctx0" brushRef="#br0" timeOffset="163114.9656">6712 1342 167,'5'-16'519,"-1"0"-103,0 0-102,-2-2-29,0-3-48,-2 1-4,-4-2-18,-1-2-49,-3-2-28,-3 0-29,-4 1-29,-9 0-11,-2-2-13,-4 5-13,-5 1-10,-3 5-18,-6-1 2,-2 7-7,-5 5 2,-2 3-11,-4 4 6,-80 23 7,68-4-13,-1 8 1,3 3 0,-1 9-1,-6 14 0,3 6 1,7 7 2,4 7-2,7 6 14,8 7-5,6 2-1,6 4-2,13-14 11,6 3 2,7 81 21,16-85-30,6-1 26,8-6 33,6-2 37,8-6 4,7-7-7,7-6-2,6-2-11,7-8-5,8-7-9,7-5-13,8-8-2,7-7-6,7-6-1,131-15 45,-104-7-53,-2-8 6,-2-7 25,-4-5 26,-5-5 0,-7-5 5,-8-8-14,-7-3-17,-4-8-2,-8-5-33,-8-8-13,-8-6-21,-11-5-2,-10-5-21,12-110-93,-47 114 58,-9 0-44,-9 1 42,-9 4-25,-13-8 38,-1 21-17,-7 7 28,-8 7-69,-6 10-40,-3 7-50,-6 11-56,-2 11-22,11 9-17,-2 8-28,-51 30-386,60-4 362,15 4-385,4 5-223</inkml:trace>
  <inkml:trace contextRef="#ctx0" brushRef="#br0" timeOffset="163669.6108">9382 1451 31,'-8'-7'376,"-3"0"-55,0 1-130,-3 1 20,-3 1-85,-3 2 38,-2 1-45,-3 3 0,-4 2-14,-41 15 55,31-3-74,1 4-1,-6 11-8,-2 4-8,3 7-18,-1 6 11,4 6 2,-1 5 5,1 3-16,3 4 4,3 4-21,3 2 30,5 0 8,7-1-7,-5 72 90,19-76-65,11-2 15,4-6 19,9-1 5,4-7-28,9-1-4,5-7-30,5-3 1,6-8-17,3-2-1,6-6-17,4-6 7,-7-8 6,6-6 26,2-1 42,11-10-2,0-4 8,-1-7-25,-2-9-9,0-10-24,-5-4-53,5-14 22,-5-7-4,-16 3-30,0-16-16,-7-10-14,-9-4-7,-12 9-2,-8-5 24,-14-83 59,-13 85-55,-17-7 46,-9 5-26,-8 10 21,-4 19-40,-6 8 26,-5 5-35,-6 11 15,-3 9-74,-4 10-57,-1 11-114,0 12-91,0 11-125,1 11-607</inkml:trace>
  <inkml:trace contextRef="#ctx0" brushRef="#br0" timeOffset="169399.9098">5773 12335 283,'0'0'649,"-10"-2"275,10 2-552,0 0-44,-9-4-26,9 4-18,0 0-15,-8-8-33,8 8 40,0 0-43,-7-8 2,7 8-67,0 0-10,0 0-56,-4-11 0,4 11-48,0 0 21,4-13-42,-4 13-29,8-8 20,-8 8-36,14-8 26,-5 5-41,-9 3-11,18-5 28,-18 5-39,20-3 36,-8 5-35,-2 0 8,1 1 4,1 0 47,7 8-30,-9-5-13,-1 1 36,0-2-40,-2 2 38,0-2-32,-1 3 38,-6-8-32,9 12 36,-9-12-31,7 9 37,-7-9-35,6 9 41,-6-9-31,0 0 50,2 5 54,2 5-61,-4-10 48,0 0-39,0 0 20,0 0-9,0 0-41,0 0-8,8-9 28,-8 9-33,5-9 7,-5 9-49,10-9-1,-4 3 3,0 0 4,11-6-51,-8 8 63,0 1-31,2 0 37,-1 1-14,-10 2 21,23 2-26,-13 0 32,1 1-28,1-1 26,-2 3-27,1 0 37,-1 1-33,-2 0 39,0 1 2,5 5-29,-13-12 24,9 12 0,-9-12 3,8 8 2,-8-8-28,6 7 46,-6-7-32,0 0 37,0 0-41,0 0 14,0 0-68,14-6 12,-10-2-20,1-1 41,11-9-30,-5 9 17,-2 0 35,3-1-32,0 2 35,0 1-30,1 2 33,1 0-23,-2 2 30,1 0-38,1 2 34,-1 2-27,-1 2 34,1-1-31,1 3 36,-3 1-35,1 1 30,0 0-35,-2 1-37,1 1-34,-1-1-46,0 0-45,-1 2-57,1-2-59,0-1-17,-1 1 1,2-4-25,-1 1-67,2-2-220,0-2-139</inkml:trace>
  <inkml:trace contextRef="#ctx0" brushRef="#br0" timeOffset="169709.8403">6797 12242 183,'9'-12'542,"-3"4"-99,3-6 255,-9 14-404,4-11-38,-4 11-31,0 0-21,-7-6-13,7 6-3,-12 3-12,12-3-38,-18 9 4,7-3-53,1 3 8,-2-1-43,1 3 22,1-1-41,-8 9 62,10-9-67,3 0 11,0 0-50,5-10 29,-6 14-17,6-14-17,0 12-12,0-12-14,7 8-10,-7-8-21,12 2-5,-12-2-7,19-4-7,-8 1 35,16-9-39,-16 9 58,1-2 26,-2 1-9,-1-1 18,-9 5-16,15-5 13,-15 5-12,0 0 52,15 2 25,-15-2 34,9 8-32,-9-8 15,2 14-14,-2-14-9,3 29 36,-3-17-40,0 0-23,0 0-3,0 0-5,1 1-10,-1-13-48,1 21-57,1-10-50,-2-11 1,4 18-105,-4-18-4,6 17-81,-6-17-49,10 6-423</inkml:trace>
  <inkml:trace contextRef="#ctx0" brushRef="#br0" timeOffset="169924.5829">7150 12247 625,'0'0'487,"0"0"-109,9-7-76,-9 7-47,0 0-33,4-2 133,5-3-211,-9 5-26,0 0-16,0 0-6,13-3-15,-13 3-11,0 0-11,18 3-14,-18-3-14,18 0-28,-18 0-33,23 2-42,-12-2-31,0 2-70,12-1-222,-10 1 143,-13-2-28,18 5-372,-18-5-163</inkml:trace>
  <inkml:trace contextRef="#ctx0" brushRef="#br0" timeOffset="170089.8186">7297 12360 63,'-18'20'1084,"10"-9"-651,0-2 13,1-2-105,1 1 16,6-8-81,-11 14-18,11-14-17,-9 10-29,9-10-32,-5 7-30,5-7-27,0 0-19,3 9-33,-3-9-41,24-2-196,-12 0-48,3-3-97,2 0-45,1-4-29,3 1-63,-2-2-341,2-3-310</inkml:trace>
  <inkml:trace contextRef="#ctx0" brushRef="#br0" timeOffset="170289.7627">7659 12179 545,'0'0'625,"5"-7"-128,-5 7 293,6-9-478,-6 9-61,0 0 15,0 0-86,5-8-3,-5 8-54,0 0 35,0 0 1,3 12 22,-3-12-60,1 18-31,-1-7-14,0 2-14,0 1-19,0 3 0,0 0 20,1 1-52,-1 0-4,1-1-71,-1-2-18,2 2-56,0-2-59,0 1-68,0-1-51,3-3-32,0-1-20,1-3-51,-1-1-397,3-2-350</inkml:trace>
  <inkml:trace contextRef="#ctx0" brushRef="#br0" timeOffset="170579.4516">8003 12150 360,'0'0'608,"0"0"-111,0 0-53,-8-6-16,8 6-11,-12 11-50,4-4 11,-2 3-79,2 0-55,1 0-48,-1 3-38,2 0-12,-2 16 103,7-17-167,1 1 1,2 0-16,2 0 2,5 0-34,0-2 9,2 0-36,6-2 12,-2-3-35,4 0 20,1-3-41,-1-1 28,3-4-23,2-1 11,20-9-8,-23 2 20,1-7-3,-4-2-3,-1-4-6,-4 1 47,0-1 34,-6 3 78,-3 3-17,-3 1-13,-3 1-37,-2 1 0,-5 0-30,-3 1 5,-4 3-30,-20-7-117,19 12-67,-2 1-139,0 1-82,2 3-122,-1 0-86,0 3-550,3-1-761</inkml:trace>
  <inkml:trace contextRef="#ctx0" brushRef="#br0" timeOffset="174514.4251">9112 4563 256,'0'0'304,"0"0"-21,0 0-57,8-5 9,-8 5-54,0 0 19,0 0-40,0 0 18,0 0-42,0 0 15,0 0 62,0 0-133,0 0 14,0 0-28,0 0 13,0 0-25,0 0 7,0 0-24,0 0 8,0 0-19,0 0 11,8-6-25,-8 6 17,0 0-10,0 0 13,0 0 13,0 0-36,0 0 12,0 0-18,0 0 13,0 0-18,0 0 15,0 0-18,0 0 16,0 0-16,0 0 15,0 0-12,0 0 20,0 0-17,0 0 26,0 0 9,0 0-21,0 0 26,0 0-20,0 0 18,0 0-7,0 0 14,0 0-12,0 0 8,0 0-13,0 0 13,0 0-18,0 0 9,0 0-13,0 0 9,0 0 11,0 0-25,0 0 3,0 0-11,0 0 12,0 0-14,0 0 13,0 0-11,0 0 9,0 0-13,0 0 1,0 0 0,0 0-3,0 0 1,0 0 1,0 0 2,0 0 6,0 0 0,0 0 2,0 0-2,0 0 0,0 0-2,0 0-3,0 0-1,0 0 1,0 0 0,0 0-4,0 0 0,0 0 1,0 0-4,0 0 5,0 0-2,0 0 0,0 0-3,0 0 0,0 0 6,0 0-7,0 0 0,0 0 0,0 0-3,0 0 2,0 0 4,0 0-12,0 0 6,0 0 1,0 0 5,0 0-4,0 0-2,0 0 10,0 0-8,0 0-2,0 0 13,0 0-14,0 0 9,0 0-7,0 0 1,0 0 7,0 0-7,0 0 6,0 0-5,0 0 10,0 0-7,0 0-1,0 0-1,0 0 1,0 0 1,0 0 6,0 0 7,0 0 18,0 0 5,0 0 1,0 0 6,0 0-3,0 0-3,0 0-2,0 0 19,0 0-21,0 0-8,0 0-3,-9 5 4,9-5-2,0 0 1,0 0 7,0 0 4,0 0 1,0 0-4,0 0 0,0 0 3,0 0-57,0 0 56,0 0-27,0 0-35,0 0 55,0 0-3,0 0-52,0 0 49,0 0-5,0 0-6,0 0 5,0 0-57,0 0 53,0 0 2,0 0-4,0 0 0,0 0-5,0 0-41,0 0 50,0 0-45,0 0 61,0 0-45,0 0 54,0 0-5,0 0-55,0 0 43,0 0-43,0 0 49,0 0-11,0 0-42,0 0 55,0 0-54,0 0 35,0 0 6,0 0-1,0 0-4,0 0-11,0 0 8,0 0-3,0 0-3,0 0-2,0 0 3,0 0-3,0 0-2,0 0 3,0 0-10,0 0 17,0 0-8,0 0-4,0 0 2,0 0-1,0 0-6,0 0 13,0 0-7,0 0-1,0 0 5,0 0-3,0 0 2,0 0-2,0 0-16,0 0 19,0 0 1,0 0 3,0 0-16,0 0 12,0 0 0,0 0 2,0 0-21,0 0-19,0 0 47,0 0-8,0 0-35,0 0 47,0 0-5,0 0-1,0 0-4,0 0-1,0 0 11,0 0-13,0 0 1,0 0-2,0 0-1,0 0 0,0 0 0,0 0 0,0 0 3,0 0-5,0 0 3,0 0-4,0 0 1,0 0 1,0 0 1,0 0 1,0 0 1,0 0 1,0 0-4,0 0-1,0 0 0,0 0 0,0 0 1,0 0-2,0 0 0,0 0-42,0 0 53,0 0-4,0 0-1,0 0 6,0 0-52,0 0 40,0 0-8,0 0-44,0 0 49,0 0 5,0 0-29,0 0 34,0 0-43,0 0 48,0 0-5,0 0 0,0 0-6,0 0-6,0 0-4,0 0-17,0 0 14,0 0-1,0 0-10,0 0 12,0 0-1,0 0-11,0 0 13,0 0-2,0 0 1,0 0 0,0 0 7,0 0-3,0 0 1,0 0 3,0 0 1,0 0-1,0 0 3,0 0-8,0 0 3,0 0 3,0 0 1,0 0 1,0 0-1,0 0-4,0 0-1,0 0-3,0 0-8,0 0-2,0 0 0,0 0-18,0 0 19,0 0 3,0 0-1,0 0 4,0 0-1,0 0 3,0 0 3,0 0 3,0 0 1,0 0-5,0 0 5,0 0-6,0 0 2,0 0 12,0 0-5,0 0 0,0 0-6,0 0 6,0 0 3,0 0-2,0 0 1,0 0 0,0 0 1,0 0-4,0 0 2,0 0 2,0 0-2,0 0 1,0 0-2,0 0-3,0 0 4,0 0 1,0 0 0,0 0 2,0 0 3,0 0-6,0 0-1,0 0 0,0 0-1,0 0 3,0 0 6,0 0-6,0 0-1,0 0 2,0 0 0,0 0 0,0 0-5,0 0 6,0 0-2,0 0 3,0 0-6,0 0 6,0 0 1,0 0-2,0 0 0,0 0-5,0 0 7,0 0-3,0 0-1,0 0 13,0 0-4,0 0-3,0 0-1,0 0 2,0 0-2,0 0-2,0 0 4,0 0-6,0 0 0,0 0 2,0 0-4,0 0 2,0 0-4,0 0 3,0 0 9,0 0-6,0 0-5,0 0 4,0 0-3,0 0 0,0 0 3,0 0-1,0 0-1,0 0 2,0 0 5,0 0-3,0 0-1,0 0-3,0 0 8,0 0-6,0 0-2,0 0 0,0 0 3,0 0 2,0 0 0,0 0-2,0 0 4,0 0-2,0 0-2,0 0-1,0 0 2,0 0-2,0 0-1,0 0 6,0 0-10,0 0 2,0 0 1,0 0 4,0 0 3,0 0-3,0 0-3,0 0-1,0 0 8,0 0 2,0 0 1,0 0 3,0 0-3,0 0 0,0 0-4,0 0-1,0 0 7,0 0-2,0 0-6,0 0 1,0 0 5,0 0-5,0 0-7,0 0 3,0 0 2,0 0 0,0 0-8,0 0 6,0 0 12,0 0 3,0 0 27,0 0-23,0 0-2,0 0-3,0 0 0,0 0-2,0 0-3,0 0 0,0 0-2,0 0-2,0 0 1,0 0-5,0 0 2,0 0 1,0 0-1,0 0-8,0 0 8,0 0-3,0 0-2,0 0 2,0 0-3,0 0-10,0 0-11,0 0-3,0 0 1,0 0-2,0 0-3,0 0 4,0 0-4,0 0-3,0 0-48,0 0 35,0 0-2,0 0-1,0 0-7,0 0-9,0 0 9,0 0-12,0 0 12,0 0-3,0 0 2,0 0-10,0 0 19,0 0-16,0 0 18,0 0-52,0 0 62,0 0 13,0 0-10,0 0 20,0 0-14,0 0 19,0 0-11,0 0 18,0 0-15,0 0 20,0 0-12,0 0 25,0 0-6,0 0 19,0 0 37,0 0-31,0 0 15,0 0-11,0 0 9,0 0-8,0 0 3,0 0-7,0 0 3,0 0-5,0 0 2,0 0-6,0 0 0,0 0-3,0 0-6,0 0 7,0 0-6,0 0-10,0 0 0,0 0-6,0 0 0,0 0 6,0 0 1,0 0 1,0 0-1,0 0 1,0 0-1,0 0-1,0 0 0,0 0 2,0 0-4,0 0 6,0 0-5,0 0 3,0 0-4,0 0 6,0 0-1,0 0-4,0 0 2,0 0-2,0 0 7,0 0-6,0 0 9,0 0-6,0 0 0,0 0 5,0 0-14,0 0 0,0 0-2,0 0-1,0 0-1,0 0-1,0 0 1,0 0-2,0 0-2,0 0 2,0 0-11,0 0 16,0 0-7,0 0 4,0 0 1,0 0-5,0 0-2,0 0 0,0 0-2,0 0 1,0 0 7,0 0-4,0 0 13,0 0-8,0 0 1,0 0-1,0 0-6,0 0 1,0 0-2,0 0 7,0 0-5,0 0 4,0 0 0,0 0-2,0 0 1,0 0 0,0 0-3,0 0 4,0 0-3,0 0-1,0 0 4,0 0-4,0 0 0,0 0 1,0 0-9,0 0 8,0 0 6,0 0-3,0 0-1,0 0-2,0 0 6,0 0 1,0 0-29,0 0 26,0 0-2,0 0-4,0 0 5,0 0-4,0 0 6,0 0-6,0 0-3,0 0 7,0 0-5,0 0 0,0 0 1,0 0-1,0 0-2,0 0-2,0 0-9,0 0-6,0 0-9,0 0-6,0 0-13,0 0-3,0 0-66,0 0 44,0 0-16,0 0 0,0 0-26,0 0 5,0 0-22,0 0-3,0 0-28,0 0-21,0 0-79,0 0-29,0 0-23,-3-10-17,3 10-348,0 0-188</inkml:trace>
  <inkml:trace contextRef="#ctx0" brushRef="#br0" timeOffset="175084.4365">9071 4376 98,'0'0'346,"0"0"-71,0 0-41,0 0-20,0 0-24,0 0-44,0 0 17,0 0-41,0 0 20,0 0-50,0 0 18,0 0-47,0 0-1,0 0-24,0 0 44,0 0-40,0 0-29,0 0 9,0 0-44,0 0-3,0 0-59,0 0-12,0 0-42,0 0-40,0 0-40,0 0-78,0 0-146,0 0 88</inkml:trace>
  <inkml:trace contextRef="#ctx0" brushRef="#br0" timeOffset="175409.8307">10131 4304 207,'0'0'193,"0"0"-39,-5 7-16,5-7-19,0 0-19,0 0-18,0 0-15,0 0 18,0 0-49,0 0-10,0 0-10,0 0-19,0 0-32,0 0-43,0 0-54,-8 6-173,8-6 236</inkml:trace>
  <inkml:trace contextRef="#ctx0" brushRef="#br0" timeOffset="188974.8156">6821 12233 383,'-9'-11'392,"9"11"-72,-15-15 216,15 15-281,-14-9-23,14 9-36,-13-6-45,13 6-33,-12-3-25,12 3-19,-17 0-18,8 2-9,2 3-4,-6 2-7,2 2-3,-2 0-10,0 7-2,0-2-4,2 2 48,0 1-62,1 1 54,1 0-68,1-1 57,3-3-62,2 1 51,-2-1-54,2-1 53,3-13-52,0 21 50,0-21-51,6 18 53,-6-18-52,19 14 35,-19-14 18,23-3-60,-10-2 57,3-1-55,1-3 8,0-2-3,1-1 7,-3-3 5,0 1 5,-1 3 8,-2 2 20,-1-1 9,-2 2-7,-1 2-11,4-5-10,-12 11 3,0 0-4,13-1 3,-13 1-1,0 0-1,4 13-2,-4-13-3,0 14 49,0-14-66,0 18 14,0-18-94,1 18 9,-1-18-114,3 18-27,1-4-255,-4-14 143,4 14-296,-4-14-141</inkml:trace>
  <inkml:trace contextRef="#ctx0" brushRef="#br0" timeOffset="189279.6551">6964 12223 649,'0'0'588,"5"-15"-178,-5 15-22,2-16 126,-2 16-376,0 0 25,0 0-85,3-8 44,-3 8-65,0 0-3,0 0-6,0 0-9,3 11 1,-3-11-12,0 0 2,3 13-9,-3-13 4,7 8-1,-1 1 9,-6-9-19,11 5 0,-11-5 1,14 3-4,-14-3 1,19-3-2,-10 0 15,1-1-2,2 2-2,-2-3 2,-1 2-2,-9 3 41,16-6-66,-16 6 46,13-2-58,-13 2 52,12 1-57,-12-1 4,11 10 3,-6-1 3,1 4-28,-2 2-57,0 2-20,-1 1-130,2 4-10,1-3-47,-1 0-33,2 2-396,-2-5-238</inkml:trace>
  <inkml:trace contextRef="#ctx0" brushRef="#br0" timeOffset="189759.501">5716 12729 431,'0'0'546,"0"0"-134,-14 0-87,14 0-71,0 0-52,0 0-27,0 0-19,17-3-13,-2 2-3,5 0-44,45-4 158,-17 1-85,9 1-59,17-4 56,6 0-67,9 1 45,6-3-63,6 2 43,23-3-76,4 0 51,3 2-67,2-1 51,-2 1-59,-2-1 3,-3 4 51,80-4-3,-111 5-68,-7 0 55,-9 2-64,-18 0 50,-5 0-57,-8 1 52,-11 1-59,-7 0 57,-4-2-53,-3 2 45,-4-1-46,-1 1 40,-3 0-55,-2-1 25,9 0-195,-22 1-36,18 0-37,-18 0-137,15 0-78,-15 0-477,12 1-547</inkml:trace>
  <inkml:trace contextRef="#ctx0" brushRef="#br0" timeOffset="197809.6792">8901 4557 119,'0'0'230,"0"0"-72,0 0 1,0 0-37,0 0 10,0 0-33,0 0-15,0 0 0,0 0-11,0 0-19,0 0 29,0 0-54,0 0-7,0 0-3,0 0-6,0 0-6,0 0-2,0 0-10,0 0-2,0 0-43,0 0-1,0 0-9,0 0 20,0 0-28,0 0 3,17 8-147,-17-8-80,17 2 251</inkml:trace>
  <inkml:trace contextRef="#ctx0" brushRef="#br0" timeOffset="198849.8498">10598 4664 93,'0'0'190,"0"0"-38,0 0 83,0 0-145,0 0-4,0 0-6,0 0-14,0 0-8,0 0-10,0 0-7,0 0-3,-8-5-7,8 5-1,0 0-9,0 0-4,0 0-1,0 0-2,0 0 14,0 0-16,0 0 3,0 0-3,0 0 0,0 0 2,0 0 3,0 0 0,0 0 0,0 0-7,0 0 7,0 0-7,-5-7 0,5 7 0,0 0-3,0 0 11,0 0-12,0 0 1,0 0 1,0 0-3,0 0-1,0 0-1,0 0 2,0 0-2,0 0 0,0 0 1,0 0-2,0 0-3,0 0 2,0 0-1,0 0 3,0 0-3,0 0 3,0 0 1,0 0 2,0 0 1,0 0 3,0 0-1,0 0 21,0 0-19,0 0 5,0 0-9,0 0 5,0 0-2,0 0 0,0 0 11,0 0-11,0 0-9,0 0 1,0 0 2,0 0-1,0 0-1,0 0-5,0 0 3,0 0 1,0 0-2,0 0 5,0 0-1,0 0 0,0 0 11,0 0 12,0 0-12,0 0 20,0 0-23,0 0 29,0 0-28,0 0 18,0 0-30,0 0 24,0 0-28,0 0 28,0 0-30,0 0 31,-4-10-29,4 10 21,0 0-6,0 0-22,0 0 27,0 0-27,0 0 26,0 0-26,0 0 27,0 0-27,0 0 28,0 0-28,0 0 28,0 0-25,0 0 21,0 0-15,0 0 17,0 0-12,0 0-21,0 0 27,0 0-21,0 0 20,0 0-22,0 0 24,0 0-26,0 0 28,0 0-27,0 0 24,0 0-21,0 0 21,0 0-19,0 0 23,0 0-30,0 0 27,0 0-23,0 0 27,-1-10-30,1 10 25,0 0-22,0 0 27,0 0-26,0 0 22,0 0-22,0 0 29,0 0-29,0 0 22,0 0-23,0 0-19,0 0-9,0 0-38,0 0-32,0 0-44,0 0-53,0 0-237,0 0 83</inkml:trace>
  <inkml:trace contextRef="#ctx0" brushRef="#br0" timeOffset="199649.5933">9969 4322 189,'0'0'249,"0"0"-75,0 0-29,13-1-48,-13 1 2,0 0 75,9-4-112,-9 4 6,0 0-32,0 0 11,0 0-26,7-4 8,-7 4-21,0 0 15,0 0-21,0 0 15,0 0-22,0 0 22,0 0-17,0 0 15,9-5-26,-9 5 18,0 0-16,0 0 17,0 0-17,0 0 16,0 0-17,0 0 17,0 0-18,0 0 20,0 0-20,0 0 19,0 0-20,0 0 21,0 0-20,0 0 13,0 0 9,0 0-22,0 0 19,0 0-20,0 0 21,0 0-20,0 0 18,0 0-14,0 0 16,0 0-20,0 0 22,0 0-19,0 0 22,0 0-19,0 0 22,0 0-1,0 0-16,0 0 16,0 0-11,0 0 13,0 0-21,0 0 17,0 0-19,0 0 22,0 0-24,0 0 19,0 0-17,0 0 19,0 0-25,0 0 18,0 0 3,0 0-18,8-5 19,-8 5-20,0 0 15,0 0-26,0 0 8,0 0-26,0 0 4,0 0-39,0 0-10,0 0-49,0 0 6,0 0-12,0 0-164</inkml:trace>
  <inkml:trace contextRef="#ctx0" brushRef="#br0" timeOffset="200814.6778">8706 4428 13,'0'0'258,"0"0"-51,0 0-66,0 0-9,-10 4-27,10-4 31,0 0-13,0 0 9,0 0-31,0 0 87,0 0-113,-9 4-26,9-4 7,0 0-26,0 0 16,0 0-19,0 0-3,0 0 7,0 0-2,0 0 4,0 0-3,0 0 1,0 0-1,0 0-3,0 0 26,0 0-23,-10-2-13,10 2-2,0 0 6,0 0-4,0 0-4,0 0 4,0 0 0,0 0 4,0 0-2,0 0-7,0 0 2,0 0-3,0 0 1,0 0 6,0 0-11,-6-8 0,6 8-11,0 0 3,0 0 11,0 0-4,0 0-1,0 0-3,0 0 2,0 0 0,0 0-1,0 0-5,0 0 3,0 0-2,0 0 9,0 0-7,0 0 3,0 0-7,0 0 3,0 0-2,0 0 2,0 0-2,0 0 1,0 0-1,0 0-1,0 0-5,0 0 7,0 0 1,0 0-2,0 0 0,0 0-1,0 0 6,0 0-5,0 0 1,0 0 1,0 0 3,0 0-3,0 0-2,0 0 4,0 0-5,0 0 5,0 0-2,0 0 4,0 0-6,0 0-2,0 0 5,0 0-5,0 0 1,0 0 8,0 0-4,0 0 2,0 0-1,0 0-2,0 0 3,0 0-9,0 0 8,0 0 1,0 0-3,0 0 0,0 0-1,0 0 3,0 0-2,0 0 0,0 0-3,0 0 9,0 0-3,0 0-3,0 0-1,0 0-2,0 0 2,0 0 0,0 0 1,0 0-3,0 0 3,0 0 0,0 0-2,0 0 2,0 0-5,0 0 4,0 0 3,0 0-3,0 0 3,0 0-5,0 0 5,0 0-4,0 0 6,0 0-2,0 0-6,0 0 4,0 0 15,0 0-13,0 0-1,0 0-3,0 0 1,0 0-1,0 0 3,0 0 1,0 0-1,0 0 3,0 0 0,0 0 4,0 0 1,0 0 0,0 0 3,0 0 8,0 0 7,0 0 0,0 0-2,0 0 1,0 0 0,0 0-7,0 0-4,0 0-4,0 0-2,0 0-5,0 0-29,0 0-39,0 0-61,0 0-63,0 0-254,0 0 178,0 0-222,0 0 24</inkml:trace>
  <inkml:trace contextRef="#ctx0" brushRef="#br0" timeOffset="201924.7233">7636 11935 39,'0'0'141,"0"0"-25,-9 5-31,9-5-22,0 0-13,-9 7-9,9-7-16,0 0-37,-8 9-80,8-9-53,0 0 38</inkml:trace>
  <inkml:trace contextRef="#ctx0" brushRef="#br0" timeOffset="202539.6511">7523 12093 167,'0'0'288,"0"0"142,0 0-246,0 0-6,0 0-22,0 0-58,-5-8 29,5 8-67,0 0 42,0 0-69,0 0 38,0 0-57,0 0 32,0 0-57,0 0 18,-4-8-29,4 8-59,0 0 15,0 0-19,0 0-12,0 0-12,0 0-25,0 0-24,0 0-39,0 0-117,0 0 228</inkml:trace>
  <inkml:trace contextRef="#ctx0" brushRef="#br0" timeOffset="203134.6457">7535 12082 78,'0'0'335,"0"0"-79,0 0-53,0 0-27,0 0 8,-9 3-60,9-3-18,0 0-10,0 0-11,0 0-8,-15 0-39,15 0 41,0 0-54,0 0 44,-7 0 15,-7 0-70,14 0 57,0 0-52,0 0 76,0 0-60,-14-2 67,14 2-58,0 0 58,0 0-58,0 0 57,0 0-61,0 0 46,-8-3-69,8 3 41,0 0-10,5-8-33,-5 8-4,9-6-3,-9 6 0,15-8-2,-15 8-1,12-7-51,-12 7 63,17-5-52,-17 5 57,15-6-54,-15 6 55,16-1-56,-16 1 61,26 6-35,-19-1-22,1 1 56,2 4-41,-2 2 41,-1 1-51,0 3 54,0 3-47,-1-1 6,-1 3 5,1 1 13,-3 0 48,1 2-54,-1 0 53,0-1-60,-1 26 63,-2-25 0,-3-1-55,0 1 57,-1 0-56,-3-2 62,1-1-57,-2 1 56,-2-5-52,0 2 60,0-3-53,-3 0 61,2-2-50,-3-1 75,1-4-60,-14 3 106,14-7-53,-1-2-60,1-1 60,-1-5-80,0-1 49,1-3-72,0-3 39,1-3-58,1-1 56,4 0-58,0-1 48,3 1-52,2-2 50,0 3-57,5-10 5,1 12 44,1 1-55,1 3 56,2 0-54,3 3 54,-1 0-56,2 4 56,2 0-56,-2 3 64,5 1-50,-3 4 59,5 1-58,-3 3 53,2-1-55,0 3 57,-3-1-54,4 1 62,0 2-59,2-1 56,-1-1-54,2 0 23,2-1-117,1-3-18,-1-1-111,3-4-141,-1 0-580,5-7-555</inkml:trace>
  <inkml:trace contextRef="#ctx0" brushRef="#br0" timeOffset="205599.4146">10403 4342 21,'0'0'244,"0"0"-61,0 0-10,0 0-51,0 0-4,0 0-29,0 0 6,-11-3-28,11 3 9,0 0-29,0 0 6,0 0-22,0 0 10,0 0 0,0 0-35,0 0 17,0 0-21,0 0 17,0 0-15,0 0 15,0 0-17,0 0 17,0 0-16,0 0 18,0 0-21,0 0 16,0 0-20,0 0 20,0 0 4,0 0-15,0 0 17,0 0-11,0 0 24,-4-9-20,4 9 17,0 0-16,0 0 1,0 0 5,0 0 3,0 0 0,0 0-4,0 0-3,0 0-2,0-13 8,0 13-19,0 0 2,0 0-1,0 0 3,0 0-1,0 0-2,0 0-7,0 0 4,0 0-3,-3-9 0,3 9 0,0 0-1,0 0-1,0 0 0,0 0-2,0 0 2,0 0 2,0 0-4,0 0-3,0 0 3,0 0-4,0 0 3,0 0-7,0 0-9,0 0 24,0 0-35,0 0 14,0 0-31,0 0 2,0 0-33,0 0-1,0 0-37,0 0-7,0 0-54,0 0-174,0 0 191</inkml:trace>
  <inkml:trace contextRef="#ctx0" brushRef="#br0" timeOffset="205964.425">10389 4284 334,'0'0'296,"0"0"-56,0 0-68,0 0 7,-4 7-34,4-7 5,0 0-7,0 0-15,0 0-20,0 0 53,0 0-103,0 0-11,0 0-29,0 0 15,0 0-12,0 0-10,-5 8-17,5-8-14,0 0-29,0 0-27,0 0-22,0 0 8,0 0-73,0 0 14,19 2-252,-9-4 23,3-1 165</inkml:trace>
  <inkml:trace contextRef="#ctx0" brushRef="#br0" timeOffset="207149.6463">12319 4408 6,'0'0'65,"0"0"3,0 0-25,0 0 31,0 0-8,0 0 24,0 0-18,0 0 19,0 0-11,0 0 98,0 0-80,0 0-21,0 0 10,0 0-27,-13 2 16,13-2-26,0 0 14,0 0-23,0 0 16,0 0-16,-9-4 22,9 4-5,0 0-3,0 0-8,0 0 13,0 0-20,-9-3 1,9 3-1,0 0 0,0 0-6,0 0 2,0 0 7,0 0 2,0 0 0,0 0-2,-10-5-5,10 5-3,0 0-7,0 0-2,0 0 15,0 0-24,0 0-1,0 0-3,0 0 4,-6-7-8,6 7 0,0 0 0,0 0-4,0 0-1,0 0-4,0 0 3,0 0 6,0 0-9,0 0 4,0 0-10,0 0 7,0 0 1,0 0-4,0 0 3,0 0-4,-5-7 3,5 7-2,0 0 1,0 0 3,0 0-5,0 0 3,0 0 3,0 0-3,0 0-1,0 0 2,0 0-1,0 0 0,0 0-6,0 0 6,0 0-1,0 0 3,0 0 1,0 0-1,0 0-11,0 0 7,0 0 2,0 0-3,0 0 5,0 0-1,0 0-1,0 0 1,0 0 1,0 0 0,0 0-2,0 0-3,0 0 8,0 0-7,0 0 2,0 0-1,0 0 2,0 0-1,0 0-2,0 0 1,0 0-1,0 0 4,0 0-2,0 0-5,0 0 5,0 0-2,0 0-2,0 0 1,0 0-3,0 0 3,0 0 0,0 0 2,0 0 1,0 0-3,0 0 3,0 0 0,0 0 0,0 0 1,0 0 1,0 0-3,0 0 2,0 0 0,0 0 0,0 0 0,0 0 3,0 0-11,0 0 7,0 0-5,0 0 3,0 0 3,0 0-2,0 0-2,0 0 3,0 0 1,0 0-2,0 0-2,0 0 2,0 0 0,0 0 3,0 0-2,0 0-3,0 0 2,0 0 5,0 0-4,0 0 2,0 0-2,0 0 11,0 0-5,0 0-6,0 0 3,0 0-3,0 0 2,0 0-2,0 0 5,0 0-2,0 0 1,0 0 3,-8-5 2,8 5-4,0 0 0,0 0 3,0 0 6,0 0-11,0 0 1,0 0 3,0 0-1,0 0-1,0 0 0,0 0 5,0 0 2,0 0 2,0 0-5,0 0 0,0 0 0,0 0-1,0 0-3,-2-5 4,2 5-8,0 0-1,0 0 5,0 0-7,0 0 4,0 0-2,0 0 2,0 0-2,0 0-2,0 0-3,0 0-4,0 0 2,0 0-10,0 0-17,0 0-110,0 0 26,0 0-22,0 0-31,0 0 35,0 0-7,0 0-2,-12 1-65,12-1-210,-18 4 115</inkml:trace>
  <inkml:trace contextRef="#ctx0" brushRef="#br0" timeOffset="209024.5241">10509 4338 90,'0'0'199,"0"0"-46,0 0 13,0 0-47,0 0 2,0 0-35,0 0 10,0 0-43,0 0 1,0 0-43,0 0-29,0 0-73,0 0-32,0 0-10,0 0-114</inkml:trace>
  <inkml:trace contextRef="#ctx0" brushRef="#br0" timeOffset="209624.7801">11866 4736 47,'0'0'80,"0"0"-11,0 0-17,0 0-4,0 0-13,0 0 0,0 0-11,-9-2-1,9 2 12,0 0-7,0 0 21,0 0 18,0 0 20,0 0 2,0 0 22,0 0-4,0 0 23,0 0-11,0 0 26,0 0-19,0 0-1,-8-7-2,8 7-8,0 0-9,0 0-6,0 0-12,0 0-11,0 0-4,0 0-15,0 0-11,0 0-8,0 0-14,0 0-12,-6-7-37,6 7-58,0 0-68,0 0 17,0 0 2,-13 14-149,3-6 117,-5 8-24,-10 8-239,-7 4 108</inkml:trace>
  <inkml:trace contextRef="#ctx0" brushRef="#br0" timeOffset="210044.3623">8415 10524 260,'-5'15'129,"-1"-1"-27,1 1-16,-3-1 14,3 1-51,0 2 21,1-3-39,-1 3 17,1-2-73,1 2-87,-1-2-121,0-1 74</inkml:trace>
  <inkml:trace contextRef="#ctx0" brushRef="#br0" timeOffset="210489.4571">7688 12573 176,'0'0'187,"0"0"-121,0 0-206,0 0 41</inkml:trace>
  <inkml:trace contextRef="#ctx0" brushRef="#br1" timeOffset="229784.6548">10109 11078 1,'0'0'336,"0"0"-84,0 0-30,-1-13-48,1 13 5,0 0-44,0 0 11,-2-10-52,2 10 107,0 0-138,0 0-5,0 0-8,-3-11-7,3 11-6,0 0-8,0 0 1,0 0-4,0 0 2,0 0-1,0 0 9,0 0 5,0 0 19,0 0 0,0-6 61,0 6-65,0 0-1,0 0 1,-1-10 4,1 10-5,0 0-4,0 0 41,0 0-61,0 0 51,0 0-49,0 0 46,0 0-52,0 0 52,0 0-54,0 0 56,0 0-49,0 0 54,0 0-50,0 0 55,0 0-62,-5-7 49,5 7-62,0 0 48,0 0-61,0 0 49,0 0-65,0 0 45,0 0-59,0 0 49,0 0-28,0 0-24,-2 16 53,2-16-53,0 20 56,0-6-56,0 3 53,0 2-49,-1 0 54,2 2-55,-1 0 8,0 1-3,0-2-18,2 3-21,-2-2-13,1 19-122,0-21 55,-1-2-35,0 0-12,2 0-42,-2-2 5,1-1-104,-2-2-322,2-2-159</inkml:trace>
  <inkml:trace contextRef="#ctx0" brushRef="#br1" timeOffset="231914.5332">10036 10975 296,'-4'-15'305,"4"3"100,0 12-209,0 0-90,-2-13-31,2 13-15,0 0-13,1-12-7,-1 12-3,0 0-3,9-9-6,-9 9-4,10-4 1,-10 4 1,16-3-1,-4 0-6,1 1-3,4-1-2,2 1 3,5-1 5,3-1 0,5-1 9,4 2 2,-1-2 2,10 0-10,0 0 4,1-2-9,2 2 4,0 0-5,3 0 2,-2 0 7,48-6 7,-47 6-24,-1 3 14,3-3 16,-1 1 15,1-1 14,3 2-10,2-2 1,1 1-13,3-2 20,9 1-30,-1 0 2,-8 1-13,0 1 3,-2-1-12,64-4 21,-48 6-11,2-3 18,5 0-3,0 0-8,3 2-8,-1-1-2,0 0-4,1 1-15,-1 2 11,0-1 0,0 0-8,1 1 2,-1 0 2,1 1-6,83 2 3,-84 0-5,-1-1-14,0 0 13,2 0-11,-1 2 16,1 0-6,1 1-1,-4-1-12,2 1 18,-1 0-18,-3 1 15,3 0-11,-3 1 12,0 0-3,80 3-1,-82-3-2,-1-1-3,-1 2 4,-1 0-2,0 0 2,0 1-1,-3-2 2,3 2-2,-2 0 0,1-1 0,1 1-3,-1 1 4,0-1-1,0-2 52,79 11-76,-76-10 12,-3-2-5,1 1-11,1-1 7,1 1 2,-1-1 1,2-2 52,-2 1-57,2 0 54,-1-1-56,2-1 7,-1 1 5,-1-1 1,2-1 5,76 5-15,-77-3 9,1-2 1,-1 0 52,0 1-57,0-1 3,-1 1 3,1-2 0,-1 1 4,-1-1 1,0 0 1,-1 0 1,-10 3-2,10-3 0,-10 0 51,86 1-12,-88 0-52,1 1 2,0-1 5,-3 0 1,1 2 4,-3-2 0,1 0 3,-2 2 49,-1-3-54,-1 3 48,-1-3-55,1 1 47,-3 0-55,0 1 59,48-1-30,-57-1-33,-2 0 57,0 0-55,-1 0 56,-1 0-55,-2-3 3,-1 2 5,-2 0 1,1-2 9,-6-1 14,-3 1-9,1 0 4,-2-1 1,-1 1 5,-2-2 5,0 0 9,-5 0 5,1 2-6,-3-2-4,1 2 0,-2-3-1,-1 4 0,-3-2 5,2 0-2,-3 0 0,-10 4 2,17-5-7,-17 5-5,14-4-8,-2 1-7,-12 3 4,0 0 3,16 4-4,-16-4 52,8 11-57,-6-1 51,0 1-54,-1 5 54,-1 2-54,0 3 54,-3 3-62,1 3 59,-2 5-53,-2 2 60,-8 46-12,8-39-24,-2 1 3,3-2 21,-2-1 5,3-4-1,-2 0-2,4-1 7,-2-1 14,3-1-10,-2-5 47,2 0-66,0 0 45,1-1-61,-2-2 51,1 20 12,1-26-77,0 0 56,0 0-65,0-3 51,1 0-58,-1-3 57,0 0-60,2 1 61,-2-13-65,1 17 59,-1-17-58,0 15 60,0-15-57,1 14 58,-1-14-57,0 0 55,0 14-60,0-14 61,0 0-59,-1 9 58,1-9-61,0 0 50,0 0-47,0 0 44,0 0-59,0 0 48,-4 9-64,4-9 58,0 0-55,0 0 15,-11-2 45,11 2-63,0 0 53,-13-4-56,13 4 54,-11 0-57,11 0 61,-15-3-51,15 3 57,-19-2-54,19 2 55,-21-4-62,9 3 57,-1-1-60,-15 0 16,11 2 52,-1-2-57,-2 1 59,-2-1-55,0 0 62,-3 1-57,-1-1 52,-3 2-55,-2-1 59,0 1-58,-6 0 60,-1-1-58,-1 1 61,1 0-57,-41 0 27,41 1 31,-1 0-61,1 1 59,-1-1-57,1 1 59,-1-1-60,1 1 56,-3 0-57,2 0 60,-2 0-60,-5 1 60,-1 0-57,-2 1 59,8-2-59,-55 3 37,49-1 25,-1 0-61,1-1 50,-3 2-61,0-1 42,1 1-49,0-1 60,-1 1-57,1 0 63,-2-1-53,3 0 55,-2 2-51,-1-2 57,0 2-57,-51 7 25,50-6 32,-1-1-55,-2 2 57,0-1-57,-1 0 57,0 0-57,-1 1 57,-11 1-56,1-1 58,0 1-59,0 0 62,0 0-44,-3 0 38,3 1-58,-66 5-9,75-8 25,1 0 8,-2-2-1,-8 3 2,7-3 12,-8 2 8,-2 0-7,11-1-1,-9 2-2,-2-3 2,-1 2-2,2-1 0,-3-1 0,2 3 13,-47-2 109,57-2-176,-1-1 7,0-1 23,0 1 4,-12 1 11,1-1 25,9 2 21,4-3 49,-3-2-101,-1 2-73,-12 0 17,1 1 53,-1-1 23,-1 1-9,-1 1 5,0-2-2,-3 2 1,-1-1-3,3-1 0,-1 2-1,1-3-12,1 2 19,1-1-2,2-1-1,11 1-2,-2-1 2,0-2-3,2 1 8,0 0-5,-66-2 0,64 1-4,2 1-12,-2-1 14,2 1-11,-2 0 13,0 0 0,0 0-3,-12-1 3,12 0-6,2-1 5,-11 0-2,13 1-4,-1-1 6,3 2-2,-57-5-8,57 2 13,3 1-2,-2 0-2,1-1 3,1 0-1,1-1 0,1 2-2,-1-1-2,3-2 1,-2 2 0,3-2 0,-1 1 0,1 2 1,4-2 0,-47-4-2,47 5 3,8-2 0,-3 1 1,-2 1-1,4 0-1,1-1-3,-1 1-1,0-1 2,1 1 0,1-1 52,2-1-62,0 2 54,-1-2-59,1 3 52,-34-4-22,36 2-37,0 2 55,-2-1-57,1-1 55,1 1-56,1 0 56,3 1-54,-1-1 4,2 1 11,0-2 2,1 1 4,0 1 57,5-1-56,-3 1 55,-25-5-20,29 4-47,1 2 58,0-2-58,1 1 55,2-1-55,-2 1 54,2 1-50,0-4 64,1 3-59,1 0 56,1-1-59,1 1 54,0-1-57,3 1 59,-13-3 0,12 4-39,2-1 53,10 2-56,-19-7 52,19 7-54,-16-5 63,16 5-48,-13-6 60,13 6-55,-10-7 40,10 7-55,-11-7 40,11 7-59,-8-8 60,1 0-5,7 8-54,-7-12 53,7 12-58,-5-10 46,5 10-54,-1-15 55,1 15-57,1-19 55,2 7-55,0-2 52,1-3-54,1-3 6,0-3 2,3-2 17,1-4-13,0 3 1,0-1-38,1 0 9,0-2-58,0 4-2,3 0-32,-2 0-60,4 3-46,0 0-51,2 3-34,1-2-48,-3 8-430,4-5-331</inkml:trace>
  <inkml:trace contextRef="#ctx0" brushRef="#br1" timeOffset="232369.782">11006 10902 249,'0'0'340,"-1"-11"-88,1 11-52,0 0 88,4-9-179,-4 9-10,0 0-5,5-9 14,-5 9 4,0 0 26,6-9 21,-6 9-6,0 0-6,6-10-46,-6 10-11,0 0-36,0 0-6,0 0-8,10 6 34,-10-6 29,2 25 13,-1-1 5,1 6-4,-4 6-13,2 12-12,-3 4-13,-2 12-7,-2 2-14,1 1 1,-2 1 16,0 2-13,0-2-18,0 0-6,-5 58 23,7-73-41,3-5-2,0 1-5,0-4-2,5-8-24,-1-2-7,3-3-52,1-2-18,1-6-54,2-3-32,2-3-75,2-2-35,1-8-78,0 0-487</inkml:trace>
  <inkml:trace contextRef="#ctx0" brushRef="#br1" timeOffset="232699.5339">12556 10692 137,'0'0'524,"21"-6"137,-21 6-438,8 6-38,-8-6-9,7 16 19,-5-2 2,0 6 11,-2 5-2,-2 12 21,0 10 18,-3 5-19,-5 13-26,-2 4-20,1 1-37,-2 5 22,-11 73 76,15-73-178,1-5 18,1-2-16,4-11 5,3-5-60,3 1 11,3-4-60,1-5-8,1-2-75,4 0-36,-1-6-56,2-4-66,1-6-47,1-4 21,27 12-418,-23-25-47,6-5-289</inkml:trace>
  <inkml:trace contextRef="#ctx0" brushRef="#br1" timeOffset="233054.7323">14213 10808 189,'10'-6'441,"-3"0"-128,-7 6-53,13-8-63,-13 8-46,14-2 17,-14 2 24,9 7 7,-9-7 16,6 21-2,-4-3 1,-2 41 221,-4-14-234,-3 5 2,-1 14-11,-4 1-56,-1 5 0,1-1-43,-3 0 17,4 2-56,-1-2 20,3-1-15,1-3-12,0-11-9,6-1-10,0-5-28,6 45-76,3-50 21,0-5-49,4-2-20,1-9-52,3-1-37,3-5-78,2-2-30,3-5-96,-3-5-458,7-4-430</inkml:trace>
  <inkml:trace contextRef="#ctx0" brushRef="#br1" timeOffset="233399.4393">16033 11015 264,'8'-7'547,"-1"2"-141,-7 5-81,12-10-60,-12 10-48,9-7-36,-9 7-48,8-5-33,-8 5 64,0 0-41,9 11 49,-9 2 13,-1 6 18,-3 7 17,-2 13-14,-5 5-54,-1 5 1,-3 8-55,-1 2-14,-1 2 18,2-2-51,0 1 17,1-3-14,-6 36 26,13-48-51,1-4-6,2-7-5,0 0-13,3-7-19,0-1 5,1-1-62,1-5-4,0-2-36,3 0-27,0-4-52,1 0-61,3-2-74,-1-4-50,13 0-903,-20-8 88</inkml:trace>
  <inkml:trace contextRef="#ctx0" brushRef="#br1" timeOffset="233694.4564">17342 11028 507,'22'-10'477,"-2"2"-103,0 1-51,-3 2-46,-4 3-12,2 3 20,-2 3 31,-1 6 19,-1 6 0,-3 4-37,0 3-2,-4 8-51,-3 4-22,0 4-57,-3 7-32,-2 2-13,-1 1-25,-5 49 60,5-50-112,-2 2-61,1-4-16,0-1-99,-1 0-74,0-2-105,-1-1-121,-2-5-83,0 3-622,1-12-752</inkml:trace>
  <inkml:trace contextRef="#ctx0" brushRef="#br1" timeOffset="235079.6883">10489 11318 621,'0'0'359,"0"0"-68,0 0-52,0 0-17,0 0 0,0 0 7,0 0-15,-10 12-7,5-2-30,0 1-24,-2 2 0,0 2-19,-1 4-41,2 0 12,-12 22 47,11-20-97,-1 0-10,2-1-9,-2 0-10,3 0-34,0-3-44,1-1-35,2 0-24,-1-2-22,2-1-24,1-2-32,0-11-7,2 20 0,-2-20-6,16 14-232,-16-14 199,17-1-14,-6-3-219,0-4 53</inkml:trace>
  <inkml:trace contextRef="#ctx0" brushRef="#br1" timeOffset="235324.3363">10565 11507 443,'9'-15'774,"-9"15"-516,0 0-19,0 0-22,0 0-11,0 0-20,0 0-37,-14 5-5,9 3-28,0-2-7,0 3-13,1 0-13,0 0-17,4-9-9,-2 17-10,2-17-8,2 17-7,2-10-6,1 0-4,4-1 1,0-2-5,2-2-3,3 0-6,1-4-3,2-1-4,-1-3-2,4 0-13,-2-5 10,-3-1-19,0-2 10,8-22-10,-15 16 10,-3 1 18,-3 1 36,-2 0 47,-2 2-70,-2 2 43,-3-1-66,-1 5 48,-2 2-59,-1 3 48,-1 2-86,12 3-4,-25 0-114,13 4-77,-10 9-425,15-5-81,1-1-263</inkml:trace>
  <inkml:trace contextRef="#ctx0" brushRef="#br1" timeOffset="235954.713">11591 11280 130,'0'0'305,"14"-1"-67,-14 1-53,0 0 5,14 0-46,-14 0 33,0 0-36,9 5 37,-9-5 33,5 9 17,-5-9 12,-1 15-24,-1-5-1,-1 4 6,-3 4-6,0-1-28,-3 2 13,3 0-46,-4 1 1,2-1-43,-1 0 18,2 1-46,1-3 20,-5 15 16,10-18-87,1-2 24,0 2-38,4-4 31,1 0-25,4-2 16,2-2-35,4-1 15,5-2-55,-2-3-7,6-3-44,2-3 2,3-2-39,0-2 25,27-14-69,-32 12 96,-4 4 40,-1-2 11,-6 3 60,0 2-17,-3 1 29,-2-2-30,-8 6 28,11-1-11,-11 1 42,0 0-26,0 0-1,2 10-6,-2-10-10,-4 17 14,4-17-4,-3 14-34,3-14 31,3 13-38,0-5 27,-3-8-35,11 12 38,-2-7-35,2-2 30,3-2-35,1-1 26,4-1-33,5-5 31,-5 0 10,23-13-41,-25 6 13,-1-6 18,-2-1-44,-5 0 36,-4-1-4,-4 4 54,-2 0-40,-6-2 13,-3 3-29,-2 3 5,-5 3-100,2 3-122,-5 5-187,-2 2-200,-28 5-2525</inkml:trace>
  <inkml:trace contextRef="#ctx0" brushRef="#br1" timeOffset="237209.535">12611 11314 408,'0'0'319,"0"0"-53,-9-4-28,9 4-31,0 0 2,-9-6-4,9 6 5,0 0-3,-6-6-15,6 6 23,0 0-89,0 0 19,-9-6-85,9 6-13,0 0-14,0 0-8,0 0-5,0 0-6,0 0-4,0 0 2,0 0-5,0 0-3,11 5-2,-11-5-4,7 7-6,-7-7-7,11 8-11,-11-8-9,18 9-8,-18-9-3,17 6 6,-5-1 2,-3-2 9,3 1 3,3 4-15,-8-4 23,-7-4 4,13 8 9,-13-8 10,7 10 14,-7-10 3,3 12-8,-3-12 15,1 13-12,-1-13 6,-1 13-10,1-13 4,-1 11-19,1-11 12,-2 16-8,2-16-5,0 10 14,0-10-18,4 10 17,-4-10-16,7 14 6,-3-7-5,0 1 13,2 1-11,-2 0 22,1 1 20,-1 1 15,0 2 3,1-2 10,-2 15 95,-1-13-75,-4 0-10,2-1-5,-3 1-2,1-1 7,0-1 3,1-1 2,-3 1-8,0-2-11,-3-1-13,3 1-15,-4-2-27,8-7-34,-12 10-37,0-2-210,12-8 42,0 0-81,-14-3-16,14 3-17,-2-10-79,2-1-253,2-1-185</inkml:trace>
  <inkml:trace contextRef="#ctx0" brushRef="#br1" timeOffset="237504.7989">13088 11339 260,'9'-4'461,"-9"4"-69,0 0-33,16 1-50,-16-1-20,2 11 2,-2-11-8,-7 14 1,3 0 0,-4-1-49,0 0-16,3 2-60,-3-1 3,0 2-53,2-1 8,4 2-54,-1-3 23,3 0-30,9 13 23,1-14-31,-1-2-37,4-3 22,3 0-28,6-3 29,-4-1-34,4-3 27,-1-4-31,1 0 34,1-2-38,-1-6 3,-3 1-5,-2-6 21,-3-1-35,6-21 12,-16 18 23,-2 2-1,-4-2-3,-5 3-4,-3-2-4,-5 4 1,-2 2 2,-3 3-3,-3 4-30,1 0-87,1 5-93,-3 2-133,1 3-87,1 0-124,-19 11-1818</inkml:trace>
  <inkml:trace contextRef="#ctx0" brushRef="#br1" timeOffset="238529.7688">14719 11393 660,'0'0'219,"0"0"-30,0 0-18,0 0-32,0 0-11,0 0 4,0 0-1,0 0 7,0 0-8,0 0 2,0 0 9,0 0-19,0 0-3,-4-9 1,4 9-1,0 0 0,0 0-10,0 0-2,0 0-22,0 0-19,0 0-12,0 0-11,0 0-13,5-9-6,-5 9-5,0 0 45,8-7-62,-8 7 51,9-4-63,4 2 35,-13 2 18,12-3-63,-12 3 53,13-2-47,-13 2 47,12-4-61,-12 4 60,14-2-62,-14 2 57,12-1-57,-12 1 57,0 0-55,17-3 55,-17 3-54,13 0 35,-13 0 37,0 0-41,0 0 64,13 0-39,-13 0 14,0 0 15,0 0 9,0 0 9,12-3 5,-12 3-2,0 0-2,0 0-2,0 0-11,0 0-8,0 0 37,0 0-51,0 0-4,10-2-4,-10 2-3,0 0-1,0 0-2,0 0 0,0 0-1,0 0-32,0 0 41,-6-7-36,6 7 36,0 0-19,0 0 31,-8-5 58,8 5-61,0 0-10,0 0-7,0 0-11,0 0-7,0 0-5,-12 6-21,12-6 28,-7 19-2,3-3 24,-1 1-31,1 5 8,-2-1 19,0 6-29,-4 33 27,5-30 0,2 0-10,0-4-1,0 0-5,2 0-11,-1-1 4,2-1-58,0-4-73,0-1-66,0 0-47,0-2-7,2 0-123,-1-5-1,2-1-59,3 5-963,-6-16 31</inkml:trace>
  <inkml:trace contextRef="#ctx0" brushRef="#br1" timeOffset="238779.4839">15079 11468 234,'5'-10'639,"-5"10"-173,8-11-112,-8 11-41,0 0-1,0 0-27,0 0-32,9 14 227,-9-14-280,3 22 19,-1-11-41,0 6 22,2 1-26,1 0-4,2 4-42,-1-2 16,3 2-44,-2 0 1,2-1-39,0 1 11,-1-1-36,0-1 14,9 18 6,-13-22-58,0-2 2,-2-1-52,-2-1 2,0 0-88,-2-3-42,-2 0-63,-3-1-49,-3-1-124,0-5-44,10-2-30,-23-4-427,8-3-485</inkml:trace>
  <inkml:trace contextRef="#ctx0" brushRef="#br1" timeOffset="238979.8084">15146 11497 502,'21'-21'583,"3"0"-92,34-23 329,-25 23-488,2 0-24,-1 3-45,-1-1-49,0 2-41,-4 3-36,-2 2-58,-1-2-87,1 2-57,0 2-193,-1-1-102,-3 2-175,-2 2-310,0-2-385</inkml:trace>
  <inkml:trace contextRef="#ctx0" brushRef="#br1" timeOffset="239574.3577">16470 11421 178,'0'0'453,"0"0"-107,0 0-32,0 0-52,2-5 217,3-1-269,-5 6-31,0 0-34,0 0-25,9-9-19,-9 9-9,0 0-13,14-2-12,-14 2-12,0 0 35,17 4-29,-17-4 5,16 9 8,-8-3 22,12 15 89,-11-9-110,1 2 10,0 4-38,-3-1 25,1 0-3,-3-2 12,0 1-6,-1 0 4,1 0-1,-2 0-5,-2-2-9,0 0-4,-2-1-9,1 0-6,-9 9 32,4-10-46,-3 0-6,-1-3-4,-3 1-5,0 0 0,-3-1-1,1-3 3,-2 0-1,1-1-1,-3 0-2,3-3-23,-1-1 48,3-2-25,-1 0 33,1-1-33,2-5 17,0 3-22,3-3 16,1 0-31,2-1 35,2-1-39,3 9 27,0-14-29,3 5 26,2 2-29,2 2 22,1 0-24,3 0 31,-1 1-36,15 2 7,-12 2 26,1 2-27,-1 1 29,2-1-30,-1 2 31,1 2-22,-3-2 16,1 2-67,0 1-5,-2-2-63,0 2-54,-2-3-20,0 2-71,2-2-39,9 4-371,-9-6 345,-11-2-32,19 2-58,-8-5-203,1-1-140</inkml:trace>
  <inkml:trace contextRef="#ctx0" brushRef="#br1" timeOffset="239789.3469">16861 11526 146,'6'-9'675,"-6"9"-124,5-16-81,-5 16-50,4-12-86,-4 12-29,2-9-67,-2 9-4,0 0-24,0 0 51,0 0-27,0 0 231,4 10-269,-4-10-16,0 20-23,2-9-22,0 3-38,-1-1 5,2 3-26,-1 2 18,3-2-27,-2 1 0,-1 1-25,1-1 4,0 0-20,-2-2 0,0 13-60,-2-16-31,0 1-19,-3-3-81,-1 2-46,-4-2-79,0-2-53,0-3-15,-2 0-134,11-5-11,-22 0-60,10-7-302,0 0-415</inkml:trace>
  <inkml:trace contextRef="#ctx0" brushRef="#br1" timeOffset="239989.3615">16853 11480 642,'20'-19'517,"7"-3"-58,1 2-41,1-1-25,2 2-56,34-17 247,-32 18-336,0 1-43,-5 4-43,-2 0-49,-3 3-103,-3 0-117,0 2-85,-2 1-190,-3 2-155,-3-1-365,-1 2-465</inkml:trace>
  <inkml:trace contextRef="#ctx0" brushRef="#br1" timeOffset="240709.7524">18026 11373 58,'0'0'465,"0"0"-104,0 0-28,4-9-17,-4 9 3,0 0 0,0 0-25,0 0-42,0 0-40,0 0-38,0 0-35,0 0 86,0 0-115,0 0 11,0 0 14,-15 9-39,15-9 31,-9 17-42,4-8 23,0 4-53,0 0 1,1 1 19,-1 0-43,2-2 25,1 3-39,2-1 28,2 12 1,2-11-48,4-3 34,-2 2-35,4 2 35,1-1-35,1-2 35,1 1-25,0 0 36,-1 0-36,0-4 34,-1 1-31,-3 0 38,2-2 10,-3 0 13,4 6 93,-11-15-80,7 13 6,-7-13-2,1 11-27,-1-11 6,-3 9-25,3-9 6,-12 6-27,3-1-25,-4-3-63,0-1-57,-2-1-125,1 0-58,-3-2-87,-15-8-666,16 6-34,-1-7-711</inkml:trace>
  <inkml:trace contextRef="#ctx0" brushRef="#br1" timeOffset="240934.6187">18070 11351 777,'12'-8'713,"-2"0"-109,1 1-59,3 0-33,1-1-33,3 0-10,2 0-40,21-7 349,-20 9-460,1-1-18,2 1-27,1 0-41,5 2-34,2-2-31,1 1-29,-1 0-26,-4 1-24,-2 1-17,-2 1-13,-5 0-18,-1-1-28,-2 1-57,10-1-185,-26 3 14,20-1-45,-20 1-84,0 0-40,15 0-73,-15 0-103,0 0-96,0 0-660,-6 9-920</inkml:trace>
  <inkml:trace contextRef="#ctx0" brushRef="#br1" timeOffset="243544.6329">7469 12144 376,'0'0'442,"-3"-10"7,3 10-120,0 0 19,-2-15-95,-1 5 236,3 10-232,-2-9-72,2 9 19,0 0-100,-2-12 23,2 12-81,0 0 39,0 0-54,0 0 64,-3 19-50,0-5-1,2 4-3,0 5-5,-2 4-4,-3 38 55,2-31-29,0 0-52,2-1 57,-1-1-50,2 0 54,-2-5-61,1-3 51,2 0-57,-1-5 48,1 0-57,0-4 50,0 0-53,0-4 57,0 1-21,0 4 169,0-16-59,1 11-52,-1-11 10,0 0-45,6-7 14,-2-2 8,-2-2-14,1-7-35,-1-7-17,4-7-3,-3-3-20,5-8 28,-3-2-2,1 0-2,1 3 10,-2 7 32,-1 3 29,-1 6 2,1 3-15,-1 4-17,-2 2-27,0 2-16,0 4-22,-1 11 2,2-12 2,-2 12 4,0 0 6,-4 13 7,1 4 3,-8 34-1,3-12 7,1 1-10,-1 0 8,1-2-1,0-6 11,2 2-17,0-5 11,3-2-20,-2-5 24,1-1-19,1-4 17,1-2-14,-1-2 20,2-2-13,0 4 31,0-15-27,0 0-4,15-5 2,-7-7-3,2-5-19,3-11-33,1-10-40,1-3 25,-2-5-12,4-7 44,-4 9 49,-1 3 50,-1 4 37,-4 9 4,6-13 52,-9 26-118,-1 0-21,0 6-3,-3 9-21,0 0 13,0 0-4,0 0-1,-8 19-8,2 2-21,-3 1-61,2 8-32,-4 6-77,0 1-88,4-1 10,-2 29-410,6-31 310,3-5-85,3-3-49,0-1-448,1-1-533</inkml:trace>
  <inkml:trace contextRef="#ctx0" brushRef="#br1" timeOffset="244539.5538">10598 12000 383,'0'0'383,"0"0"-124,0 0-1,0 0-103,0 0 19,0 0-89,0 0 20,0 0-81,0 0-3,0 0-70,0 0-55,0 0-78,0 0-293,0 0 39</inkml:trace>
  <inkml:trace contextRef="#ctx0" brushRef="#br1" timeOffset="245419.7935">7736 12463 367,'0'0'451,"0"0"-27,0 0-151,0 0 15,-17 0-88,17 0 44,0 0-85,0 0 34,-12 0-70,12 0 37,0 0-78,0 0 33,0 0-76,-14 0 40,14 0-82,0 0-87,0 0 9,0 0-108,0 0 45,0 0-35,0 0 2,0 0-60,0 0-95,19 1-219,-2-5-62</inkml:trace>
  <inkml:trace contextRef="#ctx0" brushRef="#br1" timeOffset="247659.7687">7089 12705 491,'0'0'495,"0"0"-126,-12-1-76,12 1-55,0 0-43,0 0-32,-13-1-26,13 1-34,0 0 45,0 0-141,0 0-66,-13-3-56,13 3-18,0 0-23,0 0-47,15 3-102,-3-4-217,4-1-23</inkml:trace>
  <inkml:trace contextRef="#ctx0" brushRef="#br1" timeOffset="248399.6901">11340 12055 560,'0'0'576,"7"-7"-152,-7 7-4,0 0-106,8-11 14,-8 11-73,5-7 48,-5 7-70,7-8 167,-7 8-232,0 0-91,0 0 39,0 0-63,11 5 100,-8 5 22,-2 3-10,2 3-38,-3 3 9,0 8-31,-3 4 6,-1 1-34,-1 1 12,-1 2 0,-8 43 53,5-42-86,1-4-11,0-1-11,0 0-6,1-4-4,-1 0-9,2-4-22,0-1-37,-1-3-38,3-2-45,0-2-49,0-1-50,0-4 31,1-1-81,-1 6-393,4-15 202,0 0 11,0 0-506,0 0-548</inkml:trace>
  <inkml:trace contextRef="#ctx0" brushRef="#br1" timeOffset="248754.5802">11433 12066 468,'0'0'460,"-3"-10"-45,3 10-147,-10-2 20,10 2-94,-15 0 29,15 0-94,-25 6 41,8-1-70,1 1 39,-3 1-65,0 1-6,0 0-11,0 0-7,5 0 8,-2-1 4,3-1-2,-1 0 3,4-2 8,2 2 1,8-6-5,-15 5-9,15-5-13,0 0 15,0 0-43,3-12-4,8 3 49,5-2-66,3-1 54,4-3-66,2 2 53,0 1-62,0 2 61,-2 1-52,1 2 74,-1 3-45,1 1 55,-3 3-57,22 7 58,-21 0-13,-4 2-61,-1 0 3,0 3 12,-4 2-76,1 1-68,-1 1-81,-1 1-92,-3 1-98,-1 3-543,1-4-527</inkml:trace>
  <inkml:trace contextRef="#ctx0" brushRef="#br1" timeOffset="250539.511">8275 11986 13,'0'0'648,"4"-18"-159,-4 18-80,0-14-40,0 14-15,0-14-34,0 14-70,-2-18 263,2 18-286,0 0-105,-2-13 15,2 13-77,0 0 41,-17 13-38,-2 4 51,-6 13-40,-17 11 29,-5 8-63,-18 18-30,-7 5 27,-7 6 40,-6 2-53,-94 82 23,88-84-37,3-3-78,9-8-32,8-4-62,18-17-29,10-2-180,8-6-5,14-9-93,8-10-434,7-6-467</inkml:trace>
  <inkml:trace contextRef="#ctx0" brushRef="#br1" timeOffset="251079.6213">8514 12637 324,'0'0'589,"0"-12"-86,0 12-169,2-13-10,-2 13-100,5-23 150,-5 23-200,7-17-78,-2 9 32,1-1-77,2 1 44,-1 4-77,2-1 46,-9 5-60,22-1 49,-11 4-59,3 2 59,-1 3 9,-2 3 13,0 4-50,6 21 124,-11-17-47,-5 5-51,-4 1 63,-2 4-51,-5-1 8,-8 7 7,-1-2-2,-5-1-21,-3 0 43,-2-4 13,1-3 22,-1 0 10,0-4 1,6-6 0,-22 8 102,26-16-134,4-2-4,1-3-37,1-3-27,4-3-49,9 4 13,-11-11-11,11 11-2,4-17-2,1 9-1,5-2-5,3 1 12,3 1-4,2 4-3,22-3-4,-18 7 4,-2 1-4,4 3-14,-1 1-14,-1 0-68,0 2-8,-1 2-50,1-1 6,-3 1-64,2 1-49,-2 0-10,1-3-105,0 3 0,-4-6-5,21 6-842,-23-10 38</inkml:trace>
  <inkml:trace contextRef="#ctx0" brushRef="#br1" timeOffset="251314.4992">8920 12847 345,'0'0'779,"0"0"-257,0 0-58,0 0-139,0 0-2,-15 7-79,15-7 23,-9 12-79,9-12 23,-5 16-80,5-16-21,5 23 86,1-14-117,4-1-12,4-3-5,4 0-12,1-3-7,4-2-7,2-2 3,2-3 5,-2 0 17,0-7 8,-3 2 2,-3-2-14,-5-3-10,-3-3-8,-3-19-53,-12 15 34,-5 1-60,-5 5 56,-10 3-64,-6 2 3,-6 7-131,-12 9-41,-11 11-160,-2 7-174,-1 3-522,-2 7-690</inkml:trace>
  <inkml:trace contextRef="#ctx0" brushRef="#br1" timeOffset="253165.6358">13045 12258 872,'7'-11'651,"-1"1"-130,-1 0-39,-1 1-41,2 2-24,-6 7-67,6-15-13,-6 15-49,4-10-67,-4 10-50,0 0-49,2-11-8,-2 11-30,0 0 33,-15 21 137,4-1-115,-2 6 0,-2 5-26,-2 7-10,-1 2-27,0 0-8,-5 10-23,5-9 0,1 0-17,-1 0 3,1-2-13,0-2 2,3-1-13,-1-1-9,-8 20-168,14-30-18,0-3-43,2-5-91,0 0-31,3-3-48,2-1-15,-2-4-6,4-9-48,0 0-58,-1 10-345,1-10-424</inkml:trace>
  <inkml:trace contextRef="#ctx0" brushRef="#br1" timeOffset="253465.3101">13025 12291 443,'6'-18'661,"-3"4"-212,-3 2-25,0 12-112,-3-19 4,3 19-77,-15-10 0,5 5-10,-3 3-6,0 2-9,-7 1-47,1 1 23,2 2-53,-5 3-2,1 1-10,1-3-12,2 1-11,3-2-10,0 1-12,5 0 7,-2-1-33,12-4-7,-17 4-8,17-4-2,0 0-6,0 0-6,0 0-4,4-9 17,25-11-1,-8 5-37,5 1 20,-1 0-8,2 1 10,2 0 7,-4 3-2,4 0-8,-6 5-4,1 1-5,-4 4 0,3 1-2,-2 3-20,0 5 22,-2 1-42,21 24-165,-20-13-21,-4 3-124,0 0-160,-3 3-175,-3 2-420,0 0-713</inkml:trace>
  <inkml:trace contextRef="#ctx0" brushRef="#br1" timeOffset="255069.7741">9091 12521 387,'0'0'329,"18"-7"19,-18 7-93,16-8 68,-16 8-69,15-6 75,-15 6-62,14-8 60,-14 8-49,12-5 51,-12 5-74,7-5-32,-7 5-36,0 0-41,0 0-13,0 0 22,1 17 7,-12 2 12,-16 13-51,-13 14-2,-84 77 10,44-50-155,-4 4-59,-4-1-80,5-2-17,3-1-131,5-4 1,10-5-83,18-14-77,2-1-559,7-5-643</inkml:trace>
  <inkml:trace contextRef="#ctx0" brushRef="#br1" timeOffset="255654.3299">9522 13046 235,'0'0'691,"5"-13"-129,-5 13-185,6-14-28,-6 14-130,6-11-4,-6 11-95,10-11 22,-10 11-80,9-10 35,-9 10-64,9-3 37,-9 3-59,0 0 64,12 3-31,-12-3 24,4 13 11,-4-13 1,-3 17 3,-1-4 49,-3 0-37,0 4 63,-4 0-56,-1 0 3,-1 1-11,-13 14 64,13-17-87,0 1-11,3-4-12,1-2-11,2 0-13,2-2-8,0 0-2,1 1 0,4-9 1,0 12-13,0-12 11,10 14-5,-2-8-1,4-1 41,16 6-18,-14-3-45,2-1 45,0-1-53,0 2 52,-3 0-58,0-1 53,-1 0-45,-4-1 72,-1 0-19,-1 4 53,-6-10-14,4 14 24,-4-14-24,-6 15 8,-12 4 11,7-11-56,-6 4-1,2-3-21,-2-1-49,-1 2-60,4-4-79,0-1-30,-1 0-124,3-1-22,0-3-163,12-1-90,-16-2-393,16 2-596</inkml:trace>
  <inkml:trace contextRef="#ctx0" brushRef="#br1" timeOffset="255924.4827">9670 13170 958,'8'-6'603,"-8"6"-173,0 0 16,13 1-73,-13-1 35,1 11-85,-1-11-9,-3 20-25,1-6-45,-2 1-17,2-1-56,0 3-6,2 0-46,0 0-4,8 15 50,-2-18-121,5 3 7,2-3 9,5-1-19,1-3-7,4-1-4,1-4-1,0-1-3,0-3 7,0-1 11,1-4 26,-2 0 18,0-3-3,-4-3-19,14-24 16,-23 13-72,-7-3-12,-3-1 9,-5-4-9,-7 3 18,-11-3 1,-5 3 0,-6 6-16,-5 5 3,-6 8-60,4 7-124,-7 5-193,-11 10-255,-1 4-240,4 10-429,-1-2-901</inkml:trace>
  <inkml:trace contextRef="#ctx0" brushRef="#br1" timeOffset="257149.696">15541 11604 171,'0'0'295,"0"0"112,0 0-248,-4 7-19,4-7-16,0 0-14,0 0-9,0 0-15,0 0-13,0 0-10,0 0-14,0 0-8,0 0-14,0 0-20,0 0-18,0 0-18,0 0-86,0 0 14,0 0-64,0 0-287,4-10 73</inkml:trace>
  <inkml:trace contextRef="#ctx0" brushRef="#br1" timeOffset="257999.6554">14405 12348 171,'0'0'368,"0"0"-110,0 0-62,0 0-39,0 0-36,0 0-22,0 0 69,0 0-95,11 3-8,-11-3-7,0 0-9,0 0-9,0 0-6,0 0-8,0 0-1,0 0 10,0 0-17,0 0 2,0 0-3,0 0-5,0 0-7,0 0 2,0 0-6,0 0 3,0 0 1,0 0 4,0 0 2,0 0 1,0 0-7,0 0 5,0 0 7,0 0 2,0 0 2,0 0 2,0 0-2,0 0 3,0 0 21,0 0-28,0 0 0,0 0 1,0 0-3,0 0-5,0 0 0,0 0-3,0 0 4,0 0 4,0 0 4,0 0-4,0 0 5,0 0 8,0 0 0,0 0 14,9 3-32,-9-3-2,0 0-1,0 0 3,0 0-1,0 0 6,0 0-1,0 0-4,0 0 5,0 0-1,0 0 0,0 0-1,0 0-4,0 0 2,0 0 7,0 0-10,0 0 3,0 0 0,0 0 1,0 0 4,0 0-1,0 0 1,0 0 6,0 0-1,0 0-6,0 0-2,0 0 0,0 0 1,0 0-3,0 0 21,0 0-30,0 0 4,0 0 1,0 0-1,0 0 5,0 0-2,0 0 0,0 0 4,0 0-3,0 0 6,0 0 4,0 0 3,0 0-1,0 0 0,0 0-3,0 0-3,0 0-4,0 0 3,0 0-3,0 0 2,0 0 3,0 0 1,0 0 3,0 0 6,0 0 8,0 0 7,0 0 1,0 0-3,0 0-8,0 0 26,0 0-34,0 0-5,0 0-2,0 0-4,0 0-2,0 0-3,0 0 0,0 0-2,0 0 1,0 0-1,0 0-2,0 0-8,0 0-18,0 0-13,0 0-88,0 0 13,0 0-50,10-6-54,-10 6-30,8-6-13,-8 6-29,15-12-409,-7-1-202</inkml:trace>
  <inkml:trace contextRef="#ctx0" brushRef="#br1" timeOffset="258519.3253">15144 12143 241,'0'0'350,"0"0"-80,0 0-38,0 0-39,0 0-35,0 0-24,0 0 63,0 0-107,0 0-40,-5-7-30,5 7-29,0 0-39,0 0-58,0 0-77,0 0-316,0 0 10</inkml:trace>
  <inkml:trace contextRef="#ctx0" brushRef="#br1" timeOffset="259509.4091">9400 13372 134,'0'0'273,"0"0"-40,0 0-24,0 0-26,5 9-28,-5-9-32,0 0-27,0 0-19,0 0-17,18-1-21,-18 1-33,17-7-52,8 1-529,-9 1 209</inkml:trace>
  <inkml:trace contextRef="#ctx0" brushRef="#br1" timeOffset="260209.8423">14529 12421 246,'10'-4'587,"-10"4"-126,13-3-71,-13 3 22,11-5-94,-11 5 16,0 0-80,10-4-20,-10 4-28,0 0-35,0 0 0,14 9 255,-17 1-156,1 2-42,0 3-41,-5 4-29,1 1-35,1 4-15,-5 3 40,0 1-27,1 1-21,-3 0-20,2 0-27,0-2-2,-1 1-22,2-4 6,-10 19-7,11-22-28,-3 4-29,3-3-55,-2-4-62,1 1-58,2-2-43,-2-2-77,4-2-28,-1 0-44,2-3-22,1-2 18,3-8 18,-4 12 4,4-12 2,0 0-1216</inkml:trace>
  <inkml:trace contextRef="#ctx0" brushRef="#br1" timeOffset="260529.531">14558 12659 145,'7'-13'519,"-3"-2"-11,0 5-118,-1-2 21,-3 12-98,1-16-4,-1 16-96,-6-17 34,2 9-73,-3 2 62,-1 2-58,-13-4 142,9 5-174,-3 2-16,1 1-12,0-1-10,-1 2-17,1-1-10,-2 1-4,1-1-14,4 3-10,11-3-16,-22 2-6,22-2-11,-17 1 1,17-1-6,0 0-3,-13-1-3,13 1 1,0 0 0,16-10-2,2 1-8,7-3 2,8-4-1,3 0 2,2-1-2,1 0-18,-3 3 50,-5 4-28,-3 0 24,-5 3-33,21 2 25,-27 5 6,-1 3 0,1 1-5,-3 6-4,1 0-3,-2 2-2,-1 4-33,-1 0-83,-1 5-86,-1 3-93,4 1-181,-6 1-100,-3-3-558,1 5-736</inkml:trace>
  <inkml:trace contextRef="#ctx0" brushRef="#br1" timeOffset="262059.8131">16692 12341 372,'0'0'353,"2"-4"233,3-8-305,-5 12 31,2-12-19,-2 12-42,3-12-37,-3 12-21,1-13-3,-1 13 14,1-15 13,-1 15 15,2-14 5,-2 14-47,0-12 7,0 12-83,0 0-13,1-12-49,-1 12 15,0 0-43,0 0 68,-8 12 7,3 3 13,-4 4-37,-2 10 7,-3 3-23,-1 4-17,0 1 5,-3 3-12,1-1-11,-5 9 3,-30 54 112,24-53-102,3-3 6,2-8-39,1-1-23,2-4-75,4-1-44,1-6-110,2-2-41,4-3-81,-1-5-85,5-2-6,2-3-41,0-2-444,3-9-528</inkml:trace>
  <inkml:trace contextRef="#ctx0" brushRef="#br1" timeOffset="262419.4884">16801 12284 821,'0'0'379,"4"-14"-42,-4 14-36,-4-11-23,4 11-41,-7-8-50,7 8-18,-18-6-14,4 6-14,0 0-15,-5 2-13,-1-1-11,1 2-9,0 0-3,-16 3 46,18-4-55,4 1 12,2 1 0,11-4 1,-20 2-37,20-2 14,-12 1-37,12-1 15,0 0-47,5-10-5,8 2-13,7-3-11,6-4-8,6-4 7,4 0 54,-1 4-53,1-2 56,-7 3-51,-1 3 50,-4 6-54,-1-1 54,-4 3-51,-3 5 54,-1 0-51,2 4 15,-5 4 9,2 2-3,-2 4 6,-1 3-2,8 25-62,-9-19-48,-2 1-11,-1 3-117,1-2-35,1 0-96,-2 0-30,-2-2-436,0-3-368</inkml:trace>
  <inkml:trace contextRef="#ctx0" brushRef="#br1" timeOffset="265499.6199">18179 12272 160,'0'0'477,"13"-8"-94,-13 8-47,14-14 291,-14 14-259,6-11-89,-1 5 33,-5 6-56,7-15 43,-7 15-71,8-15-2,-8 15 1,5-13-5,-5 13-19,4-10-29,-4 10-36,0 0-32,3-9-26,-3 9 116,-5 13-77,-2 0 12,-1 6-32,-4 7-6,-4 5-15,0 6-12,-1 1-5,-1 2-9,-1 0-22,2-1 4,0-1-3,3 0-8,-3-2-3,2-2-24,-9 26-136,13-33-19,1-1-57,0-1-70,1-5-66,1-2-18,2-2-118,1-3-9,0-1-4,0-2-475,5-10-568</inkml:trace>
  <inkml:trace contextRef="#ctx0" brushRef="#br1" timeOffset="265839.2967">18135 12348 421,'7'-18'539,"-2"3"-11,-1 0-113,-1 3 12,-1 0-127,-2 0 4,0 12-99,-3-17 20,3 17-85,-11-14 38,-8 8 31,19 6-115,-24 3-2,10 0-12,-2 1-33,1 2 22,0-2-32,1 2 28,0 0-39,1-1 25,3 0-35,0-1 23,10-4-33,-14 6 29,14-6-30,-5 2 30,5-2-8,0 0-31,14-5 31,1-2-35,3-4 30,6-3-6,2 0 0,6-5-6,2-2-13,0 3 6,1 0-2,-2 0-5,-6 5 57,0 2-66,16-5-11,-27 12 22,1 2 6,-3 2 0,-1 2-1,2 3 0,-3 2-2,1 3 0,-3-1-49,2 7-38,-1 0-83,-4 4-77,1-1-136,-2 3-91,-1-1-561</inkml:trace>
  <inkml:trace contextRef="#ctx0" brushRef="#br1" timeOffset="268639.7855">11284 12510 141,'-17'-2'474,"3"2"-72,0-2-39,14 2 16,-21-2-90,21 2 49,-19-3-91,19 3 42,-15-1-73,15 1-25,-13-1-28,13 1-34,-8-2 47,-5 0-135,13 2-45,0 0 6,0 0-101,0 0 0,3-8-130,-3 8-44,21-5-19,-5 1-80,2 1-412,6-3-303</inkml:trace>
  <inkml:trace contextRef="#ctx0" brushRef="#br1" timeOffset="269929.4934">20676 11342 272,'0'0'410,"0"0"-79,0 0-15,0 0-17,-8-6 55,8 6 253,0 0-358,0 0 39,-9-6-65,9 6 1,0 0-15,0 0-6,0 0-13,0 0-3,-9-5-19,9 5-9,0 0-14,0 0-22,0 0-15,0 0-18,0 0 50,0 0-86,0 0-9,0 0-5,9-7 4,-9 7 4,18-3 0,-1 2-1,3-1-7,5-2-5,3 1-7,-1 2-5,3-3-5,-3 1-3,0 2-29,-3 0 25,-2 1-60,-2-1 2,-1 0-61,-4 1-15,0 0-80,-4-1-4,-11 1-22,21 1-22,-21-1-9,9 4-154,-9-4-25,0 0-53,-6 13-435,6-13-500</inkml:trace>
  <inkml:trace contextRef="#ctx0" brushRef="#br1" timeOffset="270149.5195">20562 11606 590,'-9'9'599,"9"-9"-144,0 0-79,0 0-26,0 0-25,0 0-9,10 7-14,13-11 207,-4 0-274,5-1-70,1 0-1,7-2-67,2 2 10,1-1-109,1 0-79,-1 2-126,1 0-108,-1 1-92,4-1-114,-3-1-436,5-2-542</inkml:trace>
  <inkml:trace contextRef="#ctx0" brushRef="#br1" timeOffset="270759.6644">22491 11289 320,'0'0'341,"0"0"0,0 0-96,9-7 40,-9 7-77,0 0 48,0 0-69,10-6 32,-10 6-67,0 0 43,0 0-62,0 0 50,5-8-57,-5 8 53,0 0 130,0 0-186,0 0 54,3-10-59,-3 10 0,0 0-10,0 0-6,-5-7-8,5 7-18,0 0-2,-10-5-8,10 5-7,-9-4-7,9 4-10,-10-3-5,-3 2 14,13 1-31,-15 0-3,15 0-7,-18 5 1,8-1-3,-4 3 0,1 1 2,-3 5 7,-3 4-3,-1 3-4,-3 4 30,1 4-22,-2 1 21,3 3 31,-21 32 31,22-30-56,2 0 29,3-2-6,1 1-17,4-5-21,4 0 17,2-5-5,4-2-6,2-1-4,3-1-6,4-2-2,5-1-7,1-3 1,6-1-2,23 2 11,-20-11-21,3 0 2,-1-4-1,2-3-2,2-4-1,-1-2-6,-2-3-2,-3 2 12,-4-5-8,-3 3 9,-3 0-7,-3 2 26,-3-1-20,-3-1 7,-3 4-23,-3-2 1,-3 3-29,-2 0-15,-1 1-25,-3 0-22,-2 2-175,-3 1-58,-2 1-68,-1 1-84,2 2-66,-1 0-112,3 0-292,2 1-537</inkml:trace>
  <inkml:trace contextRef="#ctx0" brushRef="#br1" timeOffset="271344.5299">22742 11119 253,'0'0'357,"0"-14"-29,0 14-98,-1-12 18,1 12-83,-4-12 67,4 12-88,-7-11 38,-4-2 80,5 7-176,-3-1 40,-1 1-60,-4 0 57,0-1-57,-3 0 56,-3 1-40,0-1 46,-3 0-63,-2 1 62,-7-2-62,1 1 46,-4 2-65,1 0 56,-39-2 4,36 2-51,-1 5-12,0 0 0,-2 0-5,2 5 4,0 0-5,-3 2 46,1 2-66,3 4 48,3 3-62,1 2 49,1 2-52,3 4 64,1 5-56,-22 35 87,30-28-70,-2 3 13,5 2-29,1 0 39,4 1-32,1 1 42,4 1-3,0-1-6,4 1-5,2-6-6,2 0-6,2-2-2,3 3 2,1 2-3,3-4-29,4-3 32,2-1-12,4-2 3,4-3-2,3 0 1,6-3-25,4-5 23,1 1-20,5-3 25,1-4 0,4-3 11,-1-1 4,3-4 5,-2-2 2,54-4 53,-52-5-47,0-3-4,-1-2-3,0-3 2,6-8-4,-2-1-9,-1-6-8,-6-4-6,1-4-2,-4-5-18,-3-4 12,-2-4-9,-5-1 10,-4-1-14,13-59 15,-31 64-5,-2-2-1,-8 2-5,-6 0 3,-3 1-6,-8 4-4,-4 2-31,-10-4-25,-1 12-49,-8-2-74,2 10-103,-4 4-130,-1 4-88,-4 5-212,-50-4-2223</inkml:trace>
  <inkml:trace contextRef="#ctx0" brushRef="#br1" timeOffset="273284.5949">2714 10579 83,'0'0'542,"5"-9"-131,-5 9-69,5-8-43,-5 8 225,3-15-296,-3 15-8,0 0-9,-2-17-6,2 17 7,-4-11-24,4 11-25,-7-16-15,2 8-22,0 1-54,-3-3 53,0 3-71,-3-3 41,-2 2-57,-18-9 26,9 11-17,0-2-11,-5 1-26,-4 2 16,-4 0-7,0 3-3,-3 0-6,-5 4-3,-4 0 0,-5 2-4,4 1 1,-3 2-2,2 2-4,0-2 5,-49 15-9,52-10-1,1 1 1,2 1 2,-1 2-1,2 1 2,2 3-1,-2 0-4,-5 6 7,8 0-12,-4 3 12,4 3 6,-1 2-7,1 0 8,4 4-7,-27 34-4,35-37 3,2 2 2,3 1-19,2 1 20,4 0 6,-2 4-3,7-1-2,-1 2-3,3 0-4,3 2 8,4 3-1,2-3 1,4 2 2,2 1 1,15 45-1,-3-43-3,2 0-7,5-3 10,0-2-2,5 0-1,3-4 2,1-2 3,3 0-5,2-3-1,4-2 1,1-1-46,6-5 59,0-1-56,5-5 62,60 16-35,-55-23-23,4-4 57,-9-5-59,5-2 55,0-4-54,1-1 66,13-5-70,-1-3 57,-1-4-65,0 0 69,2-3-61,-2-2 62,0-5-61,-3 1 61,67-29-34,-70 23-15,-4-5 66,-3 1-48,-6-1 85,-2-1-56,-3 0 16,-6-1 7,-2-2 9,-3 1 8,-2-2-26,-9 3 49,3-10-51,-3 1 12,-4 2-12,17-64 7,-23 51-16,-2-3 1,-2-1-22,-3 7 0,-2-1 24,-2 3 21,1-1-16,-2 1 43,-1 4-8,-2 1 27,-2 7-14,0 0-10,-2 1-7,-1 2-10,-12-42 24,6 40-55,-4 1 5,-1 2-20,-4 1 16,-3 1-24,1 3 15,-5 0-26,0 3 17,-3 3-15,-2 1 4,-3 4-51,0 2 16,2 4-53,1 3 7,-40-1-340,34 10 86,0 0-106,1 6-195,-7 1-412,2 1-673</inkml:trace>
  <inkml:trace contextRef="#ctx0" brushRef="#br1" timeOffset="274880.108">7731 15004 256,'-3'-10'432,"3"10"-80,-1-15-106,1 15-26,2-14-85,-2 14 9,7-18-50,-2 11 16,-5 7-49,11-14 22,-2 10-28,0-2 8,-9 6-42,20-4 21,1 7 11,-10 0-39,2 4 26,-2-2-32,1 6 25,0-2-22,0 3 33,0 1-14,-4-1 31,0-1-15,-1 3 28,-1-3-21,-2 0 21,-2 0-9,1-2 5,0 10 141,-3-19-116,0 14 6,0-14 3,-3 13 5,3-13-9,-4 7-15,4-7-14,0 0-17,0 0-6,-11 1-16,11-1-6,-5-8-10,5 8-5,-3-14 3,6-4 0,-1 8-15,3-1 4,0 2-9,2-2 9,3 2-9,0-1 2,0 2-3,3 2 5,-2 0-10,2 2 11,-1 3-6,1 0 3,1 2-7,-1 0 9,14 6-13,-13-2 5,-2 3 12,-2-1-9,1 2 12,-3 0-10,-2-1 2,1 0 2,-4 1 7,1-1 12,-4-8 12,3 17 2,-3-17 8,0 14 6,0-14 13,-7 18 83,7-18-81,0 0-48,-6 8 39,6-8-10,0 0-7,0 0-43,-6-4-28,6 4-3,3-15-2,1 6 10,5-2 3,-1 2 7,2-2 0,0 2 7,15-9-14,-10 10 17,-2 3 0,2 2 2,-3-1 3,-12 4 3,25 0 3,-14 3-11,2 1 16,0 1 1,-1 2-1,-2 3-2,1-1 3,-1 2-1,-2 2-30,1 0-50,0-1-50,0 3-62,0-4-48,0 1-45,1 1-57,1-3-36,1 1-77,2-4-245,-2-2-200</inkml:trace>
  <inkml:trace contextRef="#ctx0" brushRef="#br1" timeOffset="275209.801">8764 15100 215,'7'-12'526,"-1"3"-62,-2 0-75,-4 9-19,4-13-48,-4-2 183,0 15-297,-5-9-43,5 9-7,-12-3-25,12 3-9,-19 3-22,9 1-12,-1 1-8,-3 3-16,2 1-8,-3 3-12,5-1-7,-1 1-7,3-1-64,-5 16 29,8-15 32,3-2-53,2-10 55,0 21-58,0-21 62,6 16-60,-6-16 54,13 13-57,-4-10 51,-9-3-61,21 0 52,-7-3 6,-1-2-3,2-3-3,10-8 8,-11 6-12,-2 0 17,0 1 24,-3 0 23,0 4 12,-3-1-10,2-1-22,-8 7-10,10-4-12,-10 4-9,0 0-5,0 0-7,12 4-1,-12-4-6,1 22-24,-1-22-54,0 21 10,0-8-93,0-1 20,0-1-70,1 1-38,3-1-41,-2 1-23,2-2-18,0-1-31,1-2-57,0 1-239,-5-8-163</inkml:trace>
  <inkml:trace contextRef="#ctx0" brushRef="#br1" timeOffset="275544.6354">9034 15017 488,'6'-9'482,"-1"1"-91,-5 8-98,9-9 28,-9 9-33,0 0-13,0 0-32,17 4-22,-17-4-37,6 13-12,-2-5-37,0 1-10,2 10 90,-1-9-130,-3-2-9,1 3-12,1-4-12,0 3-9,-4-10-6,6 15-3,-1-8-4,-5-7 10,9 9-68,-9-9 64,13 4-11,-13-4-4,16-7-9,4-7-7,-7 5-9,0-6 0,2 3-4,-3-2-1,3 2 7,-3 0 16,-1 2 2,-1 2-5,-2 0 3,0 2-14,-8 6 18,12-4 36,-12 4 29,10 4-34,-2 6 77,-4-2-56,-2 1-55,2 0 38,-3 2-43,2 1 40,-2-1-49,2 0 13,-2 0-100,1-1-1,1 2-105,0-2 9,-1 1-66,2-3-57,1 2-71,9 1-1021,-14-11-59</inkml:trace>
  <inkml:trace contextRef="#ctx0" brushRef="#br1" timeOffset="275759.7292">9684 15032 6,'0'0'765,"13"-7"-200,-13 7-136,10-5-34,-10 5-52,10-3-26,-10 3-32,14-4-34,4-1 144,-6 2-240,4 1-33,0-1-21,2 1-26,1 0-27,0 0-66,1 2-69,0-3-76,-1 3-94,2 0-56,-3 3-107,-2-3-119,-1 2-239,-2 0-298</inkml:trace>
  <inkml:trace contextRef="#ctx0" brushRef="#br1" timeOffset="276009.5715">9897 15213 831,'-18'15'735,"3"-3"-90,-14 10 360,17-15-613,0 1-15,4-2-77,1 1-35,7-7-74,-12 9-14,12-9-69,0 0 17,4 8-46,-4-8-27,22-2-88,-2 0-34,4-6-137,6 0 17,46-16-442,-33 8 232,0-1-67,13-3-7,1-2-29,1-1-229,-2-1-238</inkml:trace>
  <inkml:trace contextRef="#ctx0" brushRef="#br1" timeOffset="276229.4161">10697 14928 283,'15'-12'660,"-4"3"-125,-1-1-65,-3 3-73,-7 7-59,5-10-21,-5 10-20,0 0 5,0 0-4,-22 4-10,8 4-56,-3 4-3,-4 4-29,-29 30 171,23-17-213,2 1-13,2 3-16,4 0-15,0 1-20,6-4-15,3 2-14,4-3-12,5-4-8,2 0-7,5-1-6,4 0-4,4-2-4,3-4 0,23 11 8,-17-21-23,2-4 2,-1-1-5,-1-3-2,2-3-4,-1-1 11,-1-4-11,-4-3 10,0-2-1,-5-3-1,-1-1 0,-4-1-3,-6 4 31,-1 2-19,-14-14 13,1 17-17,-3 3-13,-5 1-12,0 3-78,-8 4-103,0 2-79,-6 3-206,0 2-109,1 2-182,2-1-513,-1-1-888</inkml:trace>
  <inkml:trace contextRef="#ctx0" brushRef="#br1" timeOffset="277054.7476">19432 9174 648,'0'0'538,"0"0"-168,-10-5-11,10 5-101,0 0 7,0 0-92,-4-9 38,4 9-64,0 0 37,9-8-82,6-1 85,-4 4-97,2 0-84,2 0-13,0 1-125,3 1-25,-1-1-105,1 1-50,0 0-113,-3-2-287,-1 3-218</inkml:trace>
  <inkml:trace contextRef="#ctx0" brushRef="#br1" timeOffset="277284.6677">19332 9360 758,'-13'12'535,"4"-2"-51,3 1-92,2-2 20,5 12 241,6-11-415,7 0 3,3 0-93,13 1 22,1-1-79,13-2 33,3-1-75,4 0 31,4 0-120,1-4-8,4 1-142,-2 1-12,-1-2-154,-2 1-36,46 1-942,-59-5 122</inkml:trace>
  <inkml:trace contextRef="#ctx0" brushRef="#br1" timeOffset="278084.5796">20574 8874 621,'0'0'421,"0"0"-36,7-5-146,-7 5 7,0 0-89,0 0 50,0 0-59,-18 5 56,18-5-57,-18 8 53,6 0-79,0-1 48,1 2-78,-2-3 35,3 3-70,0 0-13,0 0-9,3-1-5,-3 9 14,10-17-26,-2 17 2,2-17-6,4 15-2,1-6-2,1-2-2,3 3 1,2-1-4,1-1-5,1 1 3,1-1 1,-1 1 2,1 0 5,-3 2 15,11 6 72,-14-6-31,-3-2-6,1 0 68,-4 0-11,-2-9 10,-1 20 6,-1-11-5,-5 2-7,1-1-15,-3 1-15,-1-1 4,-1-1-37,-2 1 11,0-2-37,2 1 6,-1-3-65,1 0-58,2-1-65,0-1-39,9-4-76,-15 7-69,15-7-85,0 0-46,-9-5-47,9 5-380,7-14-454</inkml:trace>
  <inkml:trace contextRef="#ctx0" brushRef="#br1" timeOffset="278309.7211">20682 9049 809,'11'-8'583,"-2"3"-82,0 2-150,1-1 14,-10 4-61,19 2 344,-19-2-324,11 7-33,-6-1 14,-5-6-33,4 20-27,-2-10-49,-2 2-22,0 1-40,-2 1-28,0-1-15,0 4-20,0-3-13,-2 1-16,1-1-78,-1 0-43,1-2-95,1-1-57,-1 1-87,-1-3-32,4-9-43,-5 15-69,5-15-27,-5 7-69,5-7-316,0 0-431</inkml:trace>
  <inkml:trace contextRef="#ctx0" brushRef="#br1" timeOffset="278544.6826">20788 8880 408,'13'-33'615,"-1"5"-147,0 3-100,-2 6-88,0 0-78,0 3-76,4-9-69,-5 15-120,-3 4-44,-6 6-48,12-7-69,-12 7-397,0 0-132</inkml:trace>
  <inkml:trace contextRef="#ctx0" brushRef="#br1" timeOffset="279044.4455">20955 8901 537,'10'5'572,"-10"-5"-160,16 2 335,-16-2-396,12 3-79,-12-3-32,11 4-33,-11-4-18,15 8-32,-15-8-23,13 10-26,-6-3-19,-2 2-4,0 1-14,1-1-4,-2 1 0,-2 2-36,1 13 59,-3-13-23,-1 0-38,-2 2 60,-1-2-36,-2 3-3,1-3-2,0 0-4,0-2-9,0 0-5,0-1 14,0 1-31,5-10-4,-5 14-3,5-14-8,-3 18-6,3-18 5,7 11 1,-7-11 0,9 15 0,-2-5-2,1 0 1,-2 1 1,3 1-1,-3 0 30,-1 0-34,-1 1 33,-2 1-31,1 1 36,-3-3-30,-1 13 63,-2-12 6,-1-3-11,1 2 24,-3-2-21,0-1 14,-4 1-20,2-3 13,1-1-24,-3 1 0,0-5-7,10-2 4,-18 4-22,18-4 11,-17-4-38,6-8-165,7 2 36,4-2-68,4-5 1,4-2-16,1-1 39,6-2-1,0-2 37,2 2 5,1 0 18,3 1 25,0 4 22,-2 0 40,3 3 46,-4 2 16,15-3 68,-19 8-22,-1 4 19,-2 0 13,0 2-23,-11 1 30,17-3-44,-17 3 29,14 0-41,-14 0 39,15 0-34,-15 0 17,13 0-26,-13 0 13,16 0-39,-16 0 30,19-3-37,-6 1 19,1-2-29,1-1 18,0 0-33,4-3 19,-1-1-34,-3-1 17,2-2-8,-3-2-6,-3 2-2,0-1 6,-3 2 22,-2 1 11,4-7 40,-10 17-43,3-12-6,-3 12 1,0 0 12,-11-3 14,3 7 14,-2 4 12,-3 1-22,-1 6 12,-2 0-21,1 5 12,-2 1-24,3-1 0,3 1-5,-6 16 3,12-20-80,3 0-12,3-3-78,3 0-23,2-1-72,3-1-51,5-2-54,1-3-89,4-1-18,1-3-34,1-1-431,4-3-495</inkml:trace>
  <inkml:trace contextRef="#ctx0" brushRef="#br1" timeOffset="279529.658">22078 9014 722,'0'0'563,"9"8"-98,-9-8-74,-1 16-56,0-5-34,-4 1-28,1 4-46,0 1 0,-1 3-67,0-1-2,1 3-58,2-3 10,1-2-51,-2 2 17,6-3-46,-1 0 28,8 10-2,-2-15-51,2-2 22,-2-4-35,1 0 25,-9-5-26,18 1 28,-9-5-32,-1-1 31,3-2-25,-3-5 24,2-6-22,1-3 15,0-5 0,0-11-14,19-47-60,-11 28 26,1 5 20,-4 8 63,0 4 60,-3 3-11,-2 9 18,-1 1-55,-1 6 4,-2 8-45,-2 2 22,-5 10-39,10-7 36,-10 7-36,5 10 44,-5 19 35,-2-7-46,-1 9-6,-2 3-30,-3 6 27,0 0-31,2 1-1,0-2-10,0 2 5,2-8 7,0 1-72,1-4-3,2-2-44,0-3-38,0-2-36,-2 14-243,2-21 239,-1-3 26,1-1-1,1-12-22,-4 15 6,4-15 37,-7 6 42,7-6 38,0 0 59,-12-4 9,12 4 56,-8-12 43,4 3 74,-1 1 32,-2-9 299,7 17-226,-3-14-47,3 14-27,-3-12-42,3 12-34,1-11-26,-1 11-17,9-12-16,0 5-15,2 0-53,2 1-35,2-1-83,5-2-20,1 2-61,36-13-342,-20 6 173,2 0-66,-4-1-451,4-4-454</inkml:trace>
  <inkml:trace contextRef="#ctx0" brushRef="#br1" timeOffset="280996.4805">23069 8765 521,'9'-9'702,"0"1"-175,-9 8-109,10-9-89,-10 9-12,0 0 43,0 0 25,2 10-48,-6 2-23,-11 24 212,4-9-331,0 2-11,-2 6-48,3 0-12,-1 2-39,3-7-13,1 2-15,2-1-22,-1-2-46,2-2-50,0-3-44,1 0-61,-1-4-9,2-2-40,-4 13-205,3-18 237,-1-3-10,-1 0-19,0-3-32,5-7 11,-9 7-20,9-7 11,0 0 53,-16-7 39,10 0 54,-1-1 31,1-3 67,-2 1 84,1-2 22,-6-11 225,8 14-131,0-1 29,0 2 10,0 0-24,5 8 51,-5-13-70,5 13-17,-4-14-56,4 14-5,2-11-48,4 3 6,1 3-39,4-3 17,2 3-47,20-10-70,-11 6 19,2 1-17,2-3-8,3-1 3,2 0-5,3-2 7,0-1 8,0 0 5,0-1-1,-1-2 9,-2 2 5,-5 0 9,-2 3 27,-4-1 47,14-6 144,-21 11-129,0 3 14,-4 1-52,-9 5 30,12-4-12,-12 4 56,0 0-3,9 9-12,-9-9-11,-3 18 1,0-5-5,-1 0-25,0 1 8,-1 3-28,-4 15 28,4-17-22,4 1-20,-1-1 12,-1-3-21,3 2 15,0-14-19,3 20 20,0-11-26,4-1-10,0 0-34,1-3 9,3 0-31,-2 0 8,1-1 3,9 3-22,-19-7 54,15 7 3,-15-7 33,14 5-29,-14-5 7,12 7 10,-12-7 3,10 5 6,-10-5 6,14 2 2,-14-2 0,16 3 1,-16-3-2,20-1-1,-7-1 0,2 0-10,2-3 8,-2-2-42,4-1 33,-3-2-46,2 1 7,-3-2-22,-1-1 62,-2 3 5,-1 2 53,-4-3-18,0 3 30,-7 7-30,9-9 24,-9 9 75,0 0-60,0 0 12,-14 4-28,6 1 2,-2 2-25,1 3 9,0 0-26,1-1-8,0 1-54,1 2-48,4-2 3,3-10-23,0 20-60,3-9-51,14 7-317,-3-11 209,5 2-20,0-1 12,5-1-1,1-2 76,4-3 4,0 1 57,2-3-14,4-3 21,1-2-6,-2-1-3,5-5-2,0-3 19,-3-1 84,29-26 210,-35 20 75,-4-1 0,-3 4 63,-7-1 28,-2 2 5,-4 2 38,-1 2-59,-1 0 36,-4 4 4,-2 0-16,-2 9-16,-1-13-39,1 13 17,-11-6-11,-10 12 181,5-1-240,-1 7-41,-3 0-3,0 3-31,1 1-24,1-3-5,4 3-1,-1-2-23,4 1 4,1-4-23,2 0 11,2 1-13,2 0-1,1-4-1,7 8 17,-4-16-27,12 10-4,-1-6-19,0-3 3,2-1-14,3-2 0,3-1-24,-2-1 13,3-2-11,0 1 21,-3-1-11,-1 1 21,-2 2-10,-2 0 7,6-2-61,-18 5 21,13-1 26,-13 1-3,13 4 4,-13-4-60,8 8-8,-8-8-73,6 9 28,-6-9-32,8 11 35,-8-11-17,7 10 13,-7-10-19,9 11 36,-9-11 13,10 6 40,-10-6 0,10 4 35,-10-4 14,0 0 41,17-1-7,-17 1 40,13-9-30,-13 9 24,14-12 18,-5 4 8,2-1-32,0 0 63,0 1-58,8-7 71,-9 8-37,0 1-41,-2 2 20,-8 4-39,16-6 27,-16 6-35,14 0 41,-14 0-41,14 5 34,-14-5-38,13 9 32,-6-2-43,-7-7 38,10 12-37,-2 2 31,-8-14-28,5 12 17,-5-12-13,2 13-2,-2-13 12,2 9-2,-2-9 0,0 0-8,-5 14 7,5-14-2,0 0-5,-5 9 4,5-9 0,0 0 0,-5 9 21,5-9-28,0 0-30,0 0-19,5-8 38,-5 8-30,11-9 38,-3 3-42,3-3 26,2 2-35,-1 0 28,2-1 0,1 1 4,-1 0 0,-3 0 3,11-3-8,-13 8 19,1-2-5,-10 4 13,15-4 14,-15 4 13,12-2 12,-12 2-22,0 0 43,15 0-25,-15 0 31,0 0-39,0 0 27,15 2-36,-15-2 29,0 0-33,0 0 28,14 1-31,-14-1 29,0 0-31,15 0 26,-15 0-24,17-4 15,-17 4-21,20-2 22,-20 2-32,17-3 28,-17 3-36,13-1 27,-13 1-28,17 0 9,-17 0 18,10 2-14,-10-2 31,6 8-30,-6-8 26,9 11-27,-9-11 21,5 15-55,-5-15-8,11 15-57,-8-6-8,5-1-87,-2 1-66,5 1-105,10 4-612,-7-6 10,1-1-556</inkml:trace>
  <inkml:trace contextRef="#ctx0" brushRef="#br1" timeOffset="281296.3068">25541 9179 1,'0'0'870,"0"0"-211,0 0-159,6 10-64,-6-10-90,13 1-10,-13-1-60,22 1 12,-6-1-55,2 0-23,6-1-22,3 0-35,3 1-31,6-3-30,1 2-13,-2 0-21,0-2-70,-3 2-44,-3 0-111,0-1-61,-2 1-114,-6 0-76,-2 1-36,-3 0-537</inkml:trace>
  <inkml:trace contextRef="#ctx0" brushRef="#br1" timeOffset="281529.7395">25901 9289 252,'-25'13'724,"-1"2"-112,3-1-90,0 1-50,-11 9 324,18-12-487,6-4 10,1 1-31,4-1 4,5-8-29,-5 12-18,5-12-53,12 9-28,-1-6-52,8-1-52,3 0-90,4-4-55,3 0-132,8-3-76,41-12-644,-32 2 256,9-4-373,-1-3-670</inkml:trace>
  <inkml:trace contextRef="#ctx0" brushRef="#br1" timeOffset="281859.6422">26723 9157 369,'0'0'715,"0"0"-113,0 0-55,0 0-57,0 0-54,-7 3 3,7-3-74,0 0-34,5-5-78,-5 5-35,14-8-34,-5 4-4,1 1-22,-10 3-18,17-7-39,-4 6 43,-13 1-88,16 5-18,-9 1 8,-3 3-18,2-1-4,-2 6 2,-2 2 5,-2 1-12,0 1 8,-2 1-14,-2 1 4,-2 1-10,2-3 3,1-2-10,-5 12 25,6-18 3,-1 1 6,3-11 46,-5 15 3,5-15 6,0 0-18,0 0-19,0 0-61,12-3-7,-3-8-3,5-5 0,9-8-8,4-6-31,3-1 8,49-38-32,-45 42 86,-3 4 22,-2 2-2,-6 6-5,-4 3-16,-3 5 13,-2 4 27,-14 3 25,20 1 4,-11 6-11,-3-1-13,-2 3-7,0 3-9,-2 5-3,0 14-57,-2-16-62,0 2-40,0 0-92,0 0-77,-2-1-131,0-4-94,4 1-81,0-4-173,-2-9-342,9 15-735</inkml:trace>
  <inkml:trace contextRef="#ctx0" brushRef="#br1" timeOffset="282174.2967">28102 8660 958,'13'-9'794,"-2"7"-178,-11 2-140,14 0-33,-14 0-62,6 8-34,-6-8-54,0 19-39,-7 8 145,1-13-248,-4 4-29,5-3-22,-3 0-17,2 0-16,-1-2-15,1-2-27,0 0-51,4-1-1,2-10-4,-2 15-4,2-15-17,4 10-4,-4-10-3,16 6 0,-16-6 11,20-4 2,-6 1 4,-1-3 16,3 2 13,-3-2 35,-3 2 17,0 1 4,-1-1-15,-9 4-7,13-3-4,-13 3-1,0 0-3,0 0-2,-11 12-12,2-5-56,-3-1-64,-3 0-77,0 1-16,-7 1-121,1-1-24,-3-3-95,-4 0-116,-1-2-353,-9-2-495</inkml:trace>
  <inkml:trace contextRef="#ctx0" brushRef="#br1" timeOffset="282464.5612">26813 8330 42,'-7'-15'1003,"-1"4"-270,3 0-68,-4 4-199,4-2-43,1 2-136,4 7-1,-11-8-31,11 8 18,0 0-29,-20 3-35,13 2-33,1 1-31,0 3-31,0-1-22,3 0-16,-1 1-30,4-9 8,0 18-22,0-18 8,5 19-23,-1-10 4,4-2-27,4-1 7,16 6-22,-13-9 8,5-1 19,-3-2-18,2 0 18,-3-1-23,2 0 33,-2 1-10,-3-1 14,1 0-21,-3 2 2,-11-1-56,20 2 2,-13 3-71,0 3-73,6 18-684,-13-8 91,1 1-333,-1 2-738</inkml:trace>
  <inkml:trace contextRef="#ctx0" brushRef="#br1" timeOffset="283609.457">11405 15061 537,'0'0'842,"0"0"431,0 0-755,-9-4-15,9 4-63,0 0-51,0 0-58,0 0-55,0 0-33,-7-7-48,7 7-25,0 0-40,0 0-20,0 0-27,0 0-11,0 0-20,20-3 28,-20 3-44,25-1-13,-8 1-1,4 0-40,-1-1-47,2 0-45,1 1-78,3-2-34,0 1-157,-3-2-34,3 2-114,-6-2-110,1 2-548,-4 0-795</inkml:trace>
  <inkml:trace contextRef="#ctx0" brushRef="#br1" timeOffset="283849.6725">11670 15229 796,'-14'14'943,"0"-1"-111,0 0-130,2-3-79,1 1-82,2-3-104,2-1-77,0 0-69,7-7-56,-9 11-41,9-11-37,0 0-27,9 9-53,-9-9-95,27-2-66,31-10-477,-14-1 91,2 1-70,12-5-136,2-3-577,-2-2-862</inkml:trace>
  <inkml:trace contextRef="#ctx0" brushRef="#br1" timeOffset="284244.5869">12787 14829 449,'2'-12'768,"-2"12"-141,2-17-121,-2 17-31,-2-13-117,2 13-17,-3-12-76,-9 3 225,12 9-258,-21 0-40,8 2 16,-5 1-32,-3 4-11,1 2-29,-5 2-7,0 3-19,1-1-3,2 1-18,-1-1-15,1 2-14,8-3-12,-2 0-11,3 1-12,3-1-1,4-2-8,4 0-4,2-10-1,2 21-5,3-13-12,6 2-16,0-1-4,7 2-17,2-1 8,1 2-9,3 0 15,1 0-6,-1-1 21,17 10-30,-23-11 18,0 1 23,-5-2-7,-1 0 12,-3 0-4,-3-1 26,-3 1 14,-3-9 12,4 16 1,-4-16 6,-9 16-4,2-9-7,-1 0-9,-2-1-5,-12 2 13,10-5-54,-1 0-40,0-3-53,1 0-40,12 0-110,-22-4-44,22 4-141,-13-9-22,7 2-79,6 7-60,0-19-446,4 7-661</inkml:trace>
  <inkml:trace contextRef="#ctx0" brushRef="#br1" timeOffset="284499.4579">12872 14962 778,'11'-4'732,"-11"4"-131,16-6-62,-16 6 428,18 2-534,-18-2-13,9 8-37,-9-8-47,5 12-27,-5-12-62,2 20-24,0-9-40,-2 1-36,0 1-33,-2-1-18,0 4-28,2 0-40,-3-1-46,1 13-184,-2-12 0,4-4-74,-4-2-79,3 3-10,-2-5-108,3-8 13,-2 16-68,2-16-66,0 0-385,0 0-572</inkml:trace>
  <inkml:trace contextRef="#ctx0" brushRef="#br1" timeOffset="284739.5101">12955 14853 228,'9'-38'698,"2"-2"-181,-3 9-12,0 1-109,-1 5-19,-1 2-132,2 2 5,-6 5-108,4 1-11,-3 2-154,1 2-21,-4 11-124,7-11-8,-7 11-105,11-4-80,-11 4-412,9 5-289</inkml:trace>
  <inkml:trace contextRef="#ctx0" brushRef="#br1" timeOffset="285144.4873">13182 14845 127,'0'0'705,"10"8"230,-10-8-546,6 5-29,-6-5-54,7 7-35,-7-7-25,6 7-3,-6-7-24,7 14-8,-7-14-55,5 18 19,-1-10-84,-3 3 27,1 2-63,0-2 32,0 15 6,-2-13-63,0 1 53,0 2-29,-2 0 38,0-1-14,-1 0 40,-1 2-10,-1-3 3,0-2-21,3-1-4,0-1-17,2-10-10,-4 19-13,4-19-5,2 21 10,-2-21-33,6 16-3,-1-8-6,0 2 0,2 1-4,-1 1-8,-1 1-7,1 1 14,-4 1 2,1-3-5,-3 2 6,-3 0 0,1 3 12,-4-3 26,-8 13 71,5-15-46,-2-1-19,0-2 7,-1 0-20,-1-4 28,2-1-20,-1-2 12,12-2-32,-20-3-36,9-2-70,4-4-46,-1-6-35,2 1-32,4-4-2,5-28-464,6 16 312,2 2 43,3 1 64,1 4 24,4 1 59,-2 2 14,4 5 46,-6 1 4,5 3 39,-1 1 11,0 5 56,-3-2 25,-2 1 19,2 2 22,-5 0 27,1 3 32,0-2-43,-12 3 69,21-4-57,-21 4 44,20-2-66,-9-1 25,0 0-64,0 0 35,5-3-60,-2 1 38,6-2-57,1-3 46,4-2-69,25-14 44,-25 12 11,0-1-52,-4 0 51,-4 5-33,-5 0 77,-1 2-25,-4 1 39,-7 7 5,0 0 40,0 0 10,0 0-2,-11-4 4,1 9-22,-3 4-7,-16 13 43,15-7-102,0 2-3,1-2-17,2 2-46,2 1-65,0-1-81,7-1-34,-2 0-106,6-3-46,0 1-177,4-2-101,-1 3-708,4-7-926</inkml:trace>
  <inkml:trace contextRef="#ctx0" brushRef="#br1" timeOffset="285834.4317">14753 14846 312,'0'0'476,"0"-13"-86,0 13-25,-2-11-49,2 11-9,0 0-54,-3-8 10,3 8 2,0 0 14,-13 3-46,6 4-37,1 2 94,-3 4-35,-11 24 166,10-12-246,-1 0-53,4-3 1,1 2-46,4-5 7,0 1-35,4-1 11,-1-2-29,4-2 12,0-1-31,3-2-2,2-2-49,1 0 8,2-6-30,8 1-42,-21-5 79,22-6-38,-13 3 61,1-4-8,-4-1 49,0-4-45,-2-5-90,-1-4-31,-3-7 24,-3-6 33,-1-7 55,-2-2-5,-3-4 58,0-1 12,-5-41 249,5 45-170,5 5-23,-1 6-7,1 1-36,4 7-10,0 4-72,0 3-22,4-1-82,3 3 38,2 1-48,0 6 66,4-1-39,-1 5 52,1 5-30,14 10-14,-13 5 115,-1 6-29,-2 7 67,1 8-5,-6 3 40,-1 3-48,-3-5 25,-2 1-49,0-1 33,-4 9-1,0-3 69,-1 1-9,-2-2-13,0-2-21,-4 25 43,9-40-75,-2 1-15,2-5-37,1-3-22,-1-1-47,2-5 8,2-2-68,-2-10-16,5 15-73,-5-15 85,6 4-21,-6-4 80,0 0 21,7-10 9,-7-5 92,0 15 42,-4-21 117,1 11-14,-2-4-34,-1 1 37,-1 1 62,1-1 47,1 3-50,0 1-20,1 1-35,0-2-47,4 10-15,-7-12-32,7 12-51,-5-17-136,5 17-40,0 0-68,2-12-63,-2 12-64,15-10-133,-5 3-98,6 3-121,3-4-24,2 1-462,2-3-777</inkml:trace>
  <inkml:trace contextRef="#ctx0" brushRef="#br1" timeOffset="286634.2905">15947 14572 484,'0'0'901,"9"-11"-239,-9 11-164,0 0-69,0 0-134,10 4-7,-10-4-104,1 19 67,-1-1-75,-1 3 4,-1 3-83,0 4 20,1 2-59,-2 5 36,0 34 2,-1-32-122,3-3 33,-2-1-77,1 1 16,-1-2-87,1-7 25,-2 0-95,-1-3 21,1-2-39,-2 0-11,1-6-3,-2-1-29,1 1 42,-3-8-2,-11 6-172,8-11 237,12-1 58,-25-3 14,10-4 61,0 3 62,-3-7 98,1 2-4,1-1 66,1-2 26,-1 3 46,3-1-7,0 0 12,3 2 14,1 0 13,-7-5 194,11 5-314,0-1-9,5 9-69,-4-11 16,4 11-58,6-13 26,0 5-55,6 2 17,3-2-64,4-1 30,4 2-87,6-4 53,4 2-58,6-4 21,43-12-135,-39 12 98,0-2-2,-2 4-6,1-2-12,-4-2-1,-3 2 21,-5 2 14,-3-1 25,-6 3 24,-1 1 49,-4-2 53,-3 3 46,-1 1-36,-4-1 103,-8 7-68,10-9 49,-10 9-60,0 0 45,0 0-29,0 0 36,-9 13-40,3-5 41,-3 3-47,-1 3 7,0 1-17,1 2 7,0-1-33,0 1 0,4-2-25,-5 15 23,6-16-46,2-2-28,0 1-4,4-4-36,0 3 11,3-4-36,1 0 24,1-1-47,2-3 18,2 0-79,2-4 47,0 0-27,0 0 61,1-1 24,11-3-69,-11 3 109,-14 1 7,19-3-3,-19 3-1,15 0 11,-15 0 17,12 0-44,-12 0 57,0 0-52,15 5 58,-15-5-54,9 4 57,-9-4-57,13 6 56,3-2-15,-6-1-47,-10-3 30,27 0-74,-10-3 30,0 3-18,1-4-14,-1-2-12,4 2-23,-3-5-6,-1 0 17,-2 2 37,-2 0 66,-3 2 50,-1 2 34,2-5 125,-11 8-100,0 0 28,0 0-21,0 0 5,-9 9-40,2-4 6,-3 4-27,0 3-1,-2-1-40,1 1-41,3-2-128,0 1-26,2-1-40,1 2-43,4 3-562,1-15 214,7 11-399,2-6-593</inkml:trace>
  <inkml:trace contextRef="#ctx0" brushRef="#br1" timeOffset="287914.9668">17614 14771 85,'0'0'603,"-5"-14"-131,5 14-70,-8-16-38,0 12-21,-2 1-31,-15 2 256,10 2-312,-7 5-2,2 4-60,-4 2 13,1 2-93,0 2 33,4-1-80,3 0 34,3 0-71,1 1 45,1-2-70,4-1 48,1 0-57,3-2 63,6 10-27,3-13-76,3-1 25,2-2-31,4 0-23,-1-5-7,5 0-4,-2-5-10,2 1 19,1-4 9,-1-3-55,2-3-13,-3 0 34,-1 3 72,-2-2 72,6-4 95,-11 9-89,-2 4-18,0-3-7,-8 7-4,11-2 7,-11 2 4,10 2 14,-10-2 1,8 7-3,-8-7-6,10 11-16,-10-11 3,10 12-9,-10-12 3,10 13-4,-10-13-4,8 10 0,-8-10-3,8 10 1,-8-10 1,7 7 2,-7-7 2,6 7-1,-6-7-4,0 0-1,13 2-1,-13-2-3,11-2 1,-11 2-6,19-3 3,-19 3 4,13-4-3,-13 4-7,16 0-5,-16 0 4,15 0-11,-15 0-12,18 0-7,-18 0-7,18 4-2,-18-4-26,19 4-17,-19-4-5,16 6-9,2 1-120,-18-7 122,14 5-20,-14-5 21,14 6 1,-14-6 37,10 4-4,-10-4 37,0 0-1,13 5 27,-13-5-17,0 0 21,0 0-18,0 0 20,11 2-5,-11-2 26,0 0-8,0 0-16,10-3 10,-10 3-14,0 0 10,13-4-16,-13 4 16,10-3-17,-10 3 16,11-1-15,-11 1 15,14-3-15,-14 3 15,17-3-14,2 3 10,-19 0 18,20 0-9,-9 3 20,2 0-10,0-2 10,-2 3-23,2 0 14,-2 1-22,-2 0 16,2 2-18,-3-3 16,-2 3-13,-1 2 19,-5-9-8,5 22 37,-5-22 9,-7 16 11,2-11 6,-2 3 2,1 0 2,-3-4 12,9-4 8,-14 9-3,14-9-4,-11 4-16,11-4-16,0 0-11,0 0-19,-14-1-69,14 1-32,0 0-53,4-19-30,3 11-1,3-4-17,3-1 0,3-1-14,1 2 43,6-2-33,-1 0 28,-1 4 26,-2 2 26,1 0 23,-3 1 35,-1 2 31,15-1 105,-16 3-20,-2 0-13,0 3 27,1 0-6,-3-1-6,-11 1-10,22 0-1,-22 0-18,16 1-7,-16-1-8,15 0-10,-15 0-6,16 0 0,-16 0-5,22 3 11,-22-3-16,15 0 2,-15 0-3,16-3 0,-16 3-2,17-1-1,-17 1-2,18-6-1,-8 3-12,-1-1-7,1-1-12,2-2-13,-2-1-18,0-1-19,11-10-50,-13 12 108,-2 1 23,2 0 4,-8 6 14,0 0 29,9-4 17,-9 4-1,0 0-6,-1 13-1,1-13-11,-4 14-8,4-14-3,-3 19 12,3-19 6,-2 25 42,2-25-58,3 17-7,-3-17-5,9 14-5,-9-14-2,15 10-10,-4-8-5,0 1-10,2-3 0,1 0 0,-1 0 0,1-3 1,2 2 4,-2 0 20,13-1 79,-27 2-47,23 0 9,-23 0 6,19 4 4,-19-4 0,17 7-11,-11 0-14,-6-7-9,10 14-33,-5-7-51,-1 2-59,-2 1-68,1 0-76,-2 1-57,2 9-718,-3-20 172,-3 22-399</inkml:trace>
  <inkml:trace contextRef="#ctx0" brushRef="#br1" timeOffset="288189.6451">17629 15386 406,'-26'2'774,"4"0"-170,3 1-78,1-2-67,-9 0 318,27-1-419,-12 3-68,12-3-4,0 0-73,15 2-13,5-4-45,10 2-13,11-3-20,13-1-4,6-1-27,12-1-15,4 2-15,-1 0-6,0 1-18,58-4-139,-74 4-68,-5 1-191,-7-1-72,-7 3-135,-3-4-148,-9-1-345,-2 2-677</inkml:trace>
  <inkml:trace contextRef="#ctx0" brushRef="#br1" timeOffset="288609.377">20186 14725 42,'0'0'920,"0"0"-216,0 0-168,0 0-49,0 0-106,0 0 368,0 0-413,11-6-77,1 4-27,-1-1-51,4 2-15,3 0-50,3 0-8,6 1-45,-1 0-36,0-3-119,2 3-51,-4 3-147,-1-3-55,-1 0-151,15 1-1172,-23 0-4</inkml:trace>
  <inkml:trace contextRef="#ctx0" brushRef="#br1" timeOffset="288869.5032">20109 15037 1535,'0'0'755,"-9"5"-105,9-5-93,0 0-51,0 0-80,0 0-77,10 3-62,-10-3-55,27-1-40,-8-1-47,10 0-55,9-4-79,10 1-111,2-4-113,5 5-201,0-4-232,0 0-740,-1-1-989</inkml:trace>
  <inkml:trace contextRef="#ctx0" brushRef="#br1" timeOffset="289619.3978">21282 14722 621,'0'0'540,"0"0"-113,-8-3-56,8 3-29,0 0-38,-6-11-8,6 11-75,-3-9 44,3 9-85,1-13 12,-1 13-76,7-17 38,-2 10-70,11-12 79,-4 12-69,-1-1-75,4 4 65,-1-2-57,1 6 52,1 0-48,0 5 52,2 2-47,-1 4 45,-1 2-40,-1 4 23,0 3-35,-4 0 43,-1-2-39,-2 2 35,0 0-20,-6-2 22,1 0-28,-2-1 30,-1-2-22,-3 1 21,1-4-11,1 0 18,-2-2 6,-1 0 18,4-10 4,-5 12-19,5-12-14,0 0-42,0 0 52,0-18-57,9-1-12,4-4 1,4-10-24,4-3 20,3 2-1,1-1 0,4 1 3,0 4 9,2 2 10,-1 6-3,-5 6-2,-1 5 0,-1 6 6,15 9 38,-19 6-37,2 5-1,-4 5-5,-1 5-11,0 7-62,-3 2-82,0 2-125,-2 3-86,0 0-219,-4 0-114,-2 4-797,1-8-1090</inkml:trace>
  <inkml:trace contextRef="#ctx0" brushRef="#br1" timeOffset="291669.6927">27917 9200 470,'-7'-26'841,"6"15"-509,-3 0-37,4 11-25,0-20-43,0 20-50,0-14-40,0 14-28,8-11-20,0 8-23,-8 3-29,27-3 9,-9 6-4,9-1-12,8 3-3,47 10 13,-35-8-35,1 3-43,-1 1-33,2-1 63,-1 1-48,-4 0 58,-1 3-47,-5-2 54,-6-2-57,-3 3 43,-4-4-49,-4 1 56,-4 0 4,1 1-15,-6-3-2,-3 2 9,-1 2-6,-5-2 1,-3 2 1,-3 5-2,-5 4 7,-4 7 70,-9 7-17,-6 6 6,-3 5-13,-5 3 0,0 1-11,-2 4 18,1 4 18,-40 66 64,42-56-46,-1 1 5,-3 16 1,9-10-9,1 0-37,-2 18 55,2 3-40,3 3-5,4 2 52,4 2-61,-1 1 46,7-14-69,2 1 45,-5 20-60,-2 111 60,4-111-59,2 1 47,1-3-60,-1-15-4,0 17 11,-1 1-1,3-20 49,2 2-63,1-1 54,1-2-63,-1-1 56,-2-1-55,1-4 11,-1-3-4,0-4 8,-2-3 47,0-5-60,1-3 54,-4-4-58,1-4 47,2-11-48,3-3 56,-4-3-59,1 0 55,1-4-53,0-4 51,2-3-39,1 1-6,-1-3-2,-3 29-8,4-32 18,3 1 3,-3-3-1,3 2-2,0-3-4,-1 1-12,-1-2 37,4-2-67,-2-2 62,2 0-53,-2-2 36,2-1-65,-1-3 60,1-12-47,-2 33 18,2-33 54,-2 16-53,2-16 57,-7 15-49,0-9 57,-1-1-54,-6 2 73,-2-2-34,-6 0 76,-6-1-52,-9 1 58,-9-2-42,-3 0 16,-9 0 16,-90-2 155,56-2-76,-9-2 21,-6 0 21,-23 0-2,-5-2 22,-1 1 15,0 1-26,0 0-4,6 0-39,25 3-31,5-1-27,5 2-22,5 2-17,9-2-15,-35 4-16,75-4-75,3 0-46,9-1-49,7 2-68,3-2-53,6 0-65,13 0-117,-15-3-41,15 3-155,0 0-79,0-14-573,4 6-888</inkml:trace>
  <inkml:trace contextRef="#ctx0" brushRef="#br1" timeOffset="292794.3426">29181 11093 713,'0'0'501,"-13"-10"-54,13 10-127,-10-13 22,3 7-106,2-3 39,5 9-78,-5-18 54,5 18-70,-1-19 30,1 19-80,4-20 33,-2 11-79,5 0 38,-1 1-78,2 2 39,0 0-68,1 1 47,3 3-66,-12 2 50,25 1-58,-12 5 57,-2 1-57,2 2 54,-2 7-45,0-1 42,0 5-53,-5-3 63,4 26 7,-6-23-31,-4-1 52,0-1-45,-4 2-3,2-4 7,-2 1 6,1-3 8,-1 1 12,2-5 18,-2 0 20,4-10-4,-6 14-10,6-14-17,0 0-10,0 0 26,0 0-62,-2-13-6,9-1-2,3-5 4,5-5-12,4-8-8,4-1-5,2 0 0,0 1 3,2 2-6,-3 3-5,1 5 18,-4 5-18,-4 2 18,14-3-18,-16 13 21,-15 5 11,21 0 16,-12 4 4,-1 4-5,0 1-3,0 1-4,-3 5-6,2-1 0,-3 3-7,-1 2-9,1-3-50,0 2-50,0 0-61,-1 15-357,0-17 101,-2 0-37,2-2-81,-1-2-120,1-2-293,-3-10-525</inkml:trace>
  <inkml:trace contextRef="#ctx0" brushRef="#br1" timeOffset="293054.3319">29770 11154 161,'10'-7'782,"-1"2"-210,4-3-124,-1 2-79,3 0-84,5-2-42,2-1-23,34-8 130,-24 8-242,-1 1 41,2 1-91,0-1 23,-1 2-149,-2 0-35,-3 1-114,-1 1-96,-2-1-79,-6 0-469,3-2-410</inkml:trace>
  <inkml:trace contextRef="#ctx0" brushRef="#br1" timeOffset="293309.4777">30224 10793 621,'-6'-8'492,"6"8"-52,-10-9-119,10 9 45,0 0-62,-17 2 83,10 3-38,-2 5-10,1 2-11,-3 7-8,0 3-48,-1 4-18,1 3-42,1 0-33,-2 6-34,-7 33 75,12-36-141,-1 0-16,2 0-14,2-1-33,0-1-44,2-3-46,0-2-49,1 0-79,1-3-55,1-3-47,2 0-14,0-2-103,0-1-32,4-3-61,9 8-1947</inkml:trace>
  <inkml:trace contextRef="#ctx0" brushRef="#br1" timeOffset="293554.4113">30510 11012 330,'11'-11'730,"-2"-1"-201,-1 3-36,0 1-156,-2 2-23,-6 6-86,14-6 59,-14 6-58,11 1 44,-11-1-59,14 11 6,-6 1-85,0 1 30,-3 1-53,1 2 15,-1-1-50,-1 2 27,-2-1-32,2 1 25,-3-4-30,2 14 94,-3-27-68,0 21 8,0-21 22,-1 15 1,1-15-9,0 0-8,0 0-32,0 0-11,0 0-13,0 0-5,10-14-18,-2-1-12,7-8-9,3-5-3,27-33-19,-19 31 11,0 0 1,-1 6 6,-2 5 7,-4 3-1,0 5-4,-1 1 0,-2 8 7,-2-1 13,-3 7 25,2 4 9,-2 2-21,1 5 18,-4 6-25,10 31 15,-12-22-9,1 2-32,-1 1-5,-2 2-58,-2-1-69,-2 2-87,0 1-91,-4 3-108,-2 4-47,-1-3-114,-3-2-150,-4-2-455,-2 1-790</inkml:trace>
  <inkml:trace contextRef="#ctx0" brushRef="#br1" timeOffset="293854.4856">29444 12039 94,'0'0'786,"-21"0"-234,21 0-6,-16 0-106,16 0 36,-15 0-60,15 0-18,0 0-18,-15 0-37,15 0-48,0 0-38,0 0-39,0 0-37,12-6-45,2 3-13,4 0-25,6-1-20,4 0-15,6-1-17,0 1-43,2-1-58,0 1-41,1-1-93,-2 2-38,-4 1-132,-4 0-31,0 0-107,-5 2-117,-2-3-481</inkml:trace>
  <inkml:trace contextRef="#ctx0" brushRef="#br1" timeOffset="294109.7715">29307 12430 438,'-15'11'1014,"3"-2"-263,1-1-133,3-1-156,8-7-34,-6 11-76,6-11-27,5 8-39,-5-8-35,17 3-46,-1-3-42,4 0-33,4-3-35,3 1-54,3-1-73,5 1-73,0-2-87,-1 1-54,-1 0-146,33-6-682,-40 3-26,5 0-717</inkml:trace>
  <inkml:trace contextRef="#ctx0" brushRef="#br1" timeOffset="294534.4157">30428 12181 69,'5'-11'867,"-1"1"195,-4 10-706,5-11-22,-5 11-99,8-10 36,-8 10-68,11-10 52,-11 10-76,16-7 28,-16 7-68,17 0 44,-17 0-65,18 7-4,-8 2 0,1 1-15,-3 2-6,1 3 2,-1 2-5,-3 3-8,-2-2 14,-2 2-24,-1 0 14,-4 3-19,-2-1 16,-4 2-11,-3 2-4,-3-4-7,-6 3-16,-2-1-3,-2-2 1,-25 9 27,28-19-13,1-2-7,0-3-6,3-2-10,3-1 5,1-3-12,2-2 5,1-1-7,2-5-10,4 0-10,3-3-5,2-1 0,2 0 3,3 1-3,11-13 2,-6 14-4,1 1 5,3 2 3,-2 2 15,0 1 4,2 2 8,0 2 0,0 2-9,1 2-3,0 0-4,-2 2-3,0 0-3,2 2-1,-3 1-21,14 11-141,-13-10-34,0 1-35,1 0-147,0 0-35,1-1-98,-1-2-96,0 0-135,0-2-312,1 0-659</inkml:trace>
  <inkml:trace contextRef="#ctx0" brushRef="#br1" timeOffset="294919.7358">30822 12389 586,'0'0'584,"3"-16"-100,-3 16-97,4-13 29,-4 13-107,4-12 25,-4 12-107,4-7 17,-4 7-97,6-6 43,-6 6-55,12 4 148,-12-4-134,12 12-69,-6-3 27,0 2-60,0 1 42,0 1-56,-2 0 48,0-1-28,0 0 29,-3 1-26,0-4 28,0 3-17,-1-12 22,0 18-1,-2-2 110,2-16-95,-4 12-2,4-12-17,-4 8 21,4-8-15,0 0 9,0 0-35,0 0-17,0 0-39,4-20-6,2 8-18,6-5 5,2-4 0,3 1 2,21-19-7,-19 21 10,-1 5 5,0 3 2,-4 2 3,1 2 14,-3 4 20,1 2 12,0 4 7,-1 1-1,0 2-4,-2 5-11,-1 0-12,0 1-30,-3 3 31,-1 0-48,0 3-30,-1 0-64,0-4-84,-2 3-49,1-1-181,0-2-75,0-1-120,-2-1-800,1-1-1027</inkml:trace>
  <inkml:trace contextRef="#ctx0" brushRef="#br1" timeOffset="295259.4258">31911 12085 438,'9'-5'909,"-9"5"-229,11-4-158,-11 4-109,0 0-43,8 6-57,-8-6-47,0 0-92,0 15 10,0-15-46,-3 15 20,1-6-58,2-9 15,-5 17-54,5-17 19,-5 17-47,5-17-1,-7 16-11,7-16 24,-2 11-37,2-11 18,2 9-41,-2-9 23,9 6-62,-9-6 32,15 1-52,-15-1 50,23-2-32,-10 1 65,11-5-33,-13 4-9,-11 2 57,17-2-55,-17 2 55,10 2-53,-10-2 59,0 0-69,-3 10-7,-3-1-139,-4 1-48,-5 0-109,-3 2-120,-7 1-165,-3-2-279</inkml:trace>
  <inkml:trace contextRef="#ctx0" brushRef="#br1" timeOffset="295649.5786">30084 11543 401,'-3'-14'638,"1"3"-40,-1 0-136,3 11-23,-4-18-124,4 18-1,-2-13-109,2 13 13,0 0-72,-4-12 58,4 12-74,0 0-23,0 0-14,0 0-11,4 21 41,-4-21-73,8 16-8,-5-7-7,2-1-9,2 0 1,0-1-10,1 0-3,2 1-2,1-3-2,2-1-20,-1-1-19,3-2-3,-1-2-11,3-1 0,16-5-25,-19 2 56,3 1-5,-3-1-5,-2 3-36,1-2-39,-13 4-26,23 1 52,-15 3-58,2 2 11,-2 4-143,0 3-50,-2 1-112,3 5-470,-5-2-454</inkml:trace>
  <inkml:trace contextRef="#ctx0" brushRef="#br1" timeOffset="299779.612">5938 2387 95,'0'0'403,"-11"8"-92,4-2-37,1-1-44,-2 3-49,-1 1 21,2 1-16,-2-1-4,0 1-3,3 0-14,-1-1 1,1-1-1,1 1-18,-2-1-16,7-8-20,-13 19 58,13-19-99,-5 12 6,5-12 10,-3 10 12,3-10 42,0 0 40,9 10-3,-9-10-1,25 0-22,-2-5-32,9-1-23,8-4-15,7-3-21,0-4-14,68-21 20,-57 17-39,0-1-38,-2-1-22,-4 1-51,-7 3-44,-3 2-58,-4 3-52,-1 1-70,-8 6-13,-4 0-62,-2 4-7,-3 3-42,-2 5-360,-2 0-310</inkml:trace>
  <inkml:trace contextRef="#ctx0" brushRef="#br1" timeOffset="300134.3166">7594 3352 626,'4'18'606,"-4"-18"-112,7 10-34,-7-10-35,18 0-22,-1-4-12,10-5-50,11-6-23,14-7-25,4-4-74,7-4-5,4-3-44,3-3-47,15-10-37,-3-3-79,1 1-107,0 0-134,-18 11-153,-1 0-164,-2 2-681,-9 3-839</inkml:trace>
  <inkml:trace contextRef="#ctx0" brushRef="#br1" timeOffset="304494.5633">1120 4807 442,'0'-7'1042,"0"7"-681,0-11-61,0 11-45,0 0-31,0 0-13,0 0-13,0 0-23,-4-11-42,4 11-22,0 0-28,0 0-23,0 0-19,0 0-10,0 0-7,-11 17 15,5-5-21,0 5-9,-3 2 4,2 3-4,-2 0 2,0 4-6,3-4 1,-2 2-6,4-4 3,0 1-10,1-4 12,1 0-6,0-1 4,2-3 0,2 10 16,2-14-1,1 0-2,4-4 5,0-2-9,4-2 6,3-3-9,-1-2 0,2-3-13,4-2-1,-4-3-15,3-1-8,-2-4-4,0 2 2,-2-2 26,-5 3 37,2-1 22,-3 5 4,-1 1-8,-3 0-16,0 3-9,-6 6-14,12-12-9,-12 12-5,0 0 1,9-4 1,-9 4 0,0 0-4,0 0 2,2 14 0,-1-2-23,-1-12-7,4 13 10,-4-13-5,4 14 6,-4-14-5,12 12 8,-12-12-1,11 11 6,-11-11-2,16 6 17,-16-6-4,15 0 5,-15 0 17,18-5 36,0-7 34,-9 4-48,-2-3-7,0 0 10,-1-3 20,-1 0 1,0-1 3,0 1-8,-2 0-9,-1 3-3,1-1-3,-3 0-6,2 2-9,-2 10-9,3-16-5,-2 1 0,-1 15-26,3-11-2,-3 11-13,2-11-14,-2 11-25,0 0-7,5-12-21,-5 12 5,0 0-14,4-12 22,-4 12-9,0 0 33,5-10 11,-5 10 13,6-7 12,-6 7 42,0 0 6,0 0 21,7-7-3,-7 7 5,0 0-13,0 0-9,0 0-14,0 0 9,0 0-6,12 2 8,-12-2-1,7 10-3,-4-1 1,6 11 20,-2-8-21,-2 0-7,0 3 0,-1-1-2,1 2-1,0 0-35,-2-2-42,2 3-67,-2-2-64,1-1-43,-2 1-68,0-1-67,-2-3-93,2-1-375,-2-10-383</inkml:trace>
  <inkml:trace contextRef="#ctx0" brushRef="#br1" timeOffset="304794.5516">1556 4504 30,'0'0'852,"-1"-16"-262,1 16 106,-8-10-459,8 10-49,0 0-53,-11 4-21,11-4-29,0 0-18,-12 7-16,12-7-8,0 0-19,-6 8 4,6-8-7,0 0-2,0 0-10,0 0-2,4 14 16,-4-14-14,0 0 8,16-2-3,-16 2 10,13-5 25,-5-2 26,-2 2 13,-6 5-19,11-14-2,-5 7-8,-6 7 15,5-13-17,-5 13-1,2-9-34,-2 9-101,0-11-19,0 11-15,0 0-34,0 0-20,-15 3-54,15-3-23,-5 5-60,5-5-36,-4 10-353,4-10-199</inkml:trace>
  <inkml:trace contextRef="#ctx0" brushRef="#br1" timeOffset="305064.387">1756 4405 281,'8'-5'678,"-8"5"-166,15-8 183,-15 8-468,0 0-61,0 0-27,14 3-29,-9 5 16,-1 1-5,1 4-15,-2 4-10,1 4-1,-1 3-14,1 0-12,-2 3-25,3 3 13,-1 1-19,6 31 22,-5-32-29,-1-1-30,0-4-31,0 0-58,-2-2-60,1 0-39,-1-1-40,1-3-69,-2-2-32,-1 0-117,1-5-178,-2 1-137</inkml:trace>
  <inkml:trace contextRef="#ctx0" brushRef="#br1" timeOffset="305584.2706">1762 4777 152,'-6'-11'529,"1"2"-141,-2 1-75,4-1-62,-2 1-32,0 0-27,5 8-16,-7-15-26,7 15-30,-6-13-25,6 13-23,-4-12-20,4-1-51,0 13-27,4-16-23,1 6 19,0 1-17,2-2 28,2-1-14,0 0 19,0 1-16,4-4 0,1 0-20,1 0 35,2 1-20,3-5 24,0 2-8,19-20 38,-18 20-3,-2 0-18,-2-1 15,1 4-19,-3-2 25,2 3-15,-2 0 28,-3 2-3,-1 2 29,-1-1-3,-1 3 14,-3 0-15,0 0 0,2 0-24,2-1 8,-10 8-27,6-5-15,-6 5 11,0 0-11,12-3 10,-12 3-14,0 0 12,5 9-13,-5-9 13,2 17 4,-1-6 13,-1 3 2,2 1 16,-1 4-2,-1 23 27,0-19-41,-1 3-1,1 0-1,-2 2-1,1-1-17,0-1 17,1 1-2,-1 0-5,-1-3-3,1 0 1,0-3 6,0-3-8,1 2-1,-4-6-3,4 13 3,-2-16 1,2-11 18,0 18 39,0-18 30,-1 15 12,1-15-31,0 0-26,0 0-40,0 0-15,0 0-22,7-7 7,-7 7-19,6-18 20,-2 6 6,1 1 7,0 0 20,0 1 0,0 1-1,0 2-10,-5 7-9,9-13-1,-9 13 6,9-8 6,-9 8 6,11-4 4,-11 4-17,12 1 17,-12-1-15,12 7 16,3 2 4,-7-4-26,-2 0-19,2 2-40,-1-1-12,1 0-56,-8-6-4,15 11-52,-7-6 12,-8-5-55,16 6-13,-5-3-37,-11-3-78,22 0-179,-10-5-46</inkml:trace>
  <inkml:trace contextRef="#ctx0" brushRef="#br1" timeOffset="306144.3658">2458 4637 412,'3'-17'484,"-3"17"-95,-3-12-72,3 12-57,-4-4 136,-8-1-246,12 5-18,-13 4-20,13-4-19,-14 5-17,14-5-15,-12 6-9,12-6-6,-11 9-14,11-9-7,-8 7-5,8-7-3,0 0-3,-8 10-2,8-10 9,0 0-31,9 5 5,-9-5-16,14-7-20,-4 2-4,0-1-22,3-3 3,-2 0-6,2-1 0,-3-2 18,1 0 30,-1 2 41,-2 0 36,0 2 16,4-6 78,-12 14-93,9-12-18,-9 12-12,8-7-12,-8 7-3,0 0-3,0 0 1,0 0-1,7 6-2,-7-6-1,0 0 1,3 14-3,-3-14 1,5 12-1,-5-12-18,5 12 24,-5-12-20,10 12 17,-10-12-19,15 9 15,-15-9-17,19 5 18,-9-2-19,-10-3 21,26 0-1,-15-3 3,1 3-1,-12 0 4,22-2 4,-4 2 24,-18 0-26,14 0-12,-14 0 3,11 2 2,-11-2 8,10 6-14,-10-6 18,9 9-16,-9-9 16,10 10-13,-10-10 14,9 11-11,-9-11 9,10 8-18,2-1 23,-12-7 0,12 3-15,-12-3 16,19-3-19,-7-1-4,-1-2-15,2-1 12,-2-3-8,4-3-29,-2-3-14,-2-1 2,3-4-4,-1-4-11,1-2-3,9-26-38,-15 27 151,0 5 88,-2 3 50,2 2-23,-3 3-36,-1 1-44,0 3-13,-4 9-17,6-10-8,-6 10-8,0 0-8,8 10 0,-8-10-3,5 22 4,-2 15 1,-1-14-19,0 0 9,2 2-40,-1-1-17,0 1-74,1 0-24,0-2-74,2 0-53,-1-3-55,-1-2-81,0-4-350,0 0-263</inkml:trace>
  <inkml:trace contextRef="#ctx0" brushRef="#br1" timeOffset="306409.3482">2991 4662 527,'-10'-3'829,"10"3"-182,-14-7-121,14 7-83,-11-6-30,11 6-38,-8-4-17,8 4-28,0 0-58,-6-7-51,6 7-61,0 0-74,6-10-50,2 6-51,7-4-92,3 1-95,3-3-128,42-13-678,-26 7-107,0 0-730</inkml:trace>
  <inkml:trace contextRef="#ctx0" brushRef="#br1" timeOffset="307064.6717">4007 4023 47,'5'-7'680,"-5"7"-181,7-13-80,-7 13-69,6-11-33,-4 0 184,-2 11-288,0 0-12,3-11-42,-3 11-20,0 0-35,2-13-15,-2 13-28,0 0-6,0 0-22,2-11-1,-2 11-17,0 0-3,0 0-1,0 0 2,0 0 0,1-11-8,-1 11 21,0 0 6,0 0 17,0 0 0,0 0 4,0 0-9,0 0-6,0 0-11,0 0-3,0 0-40,2-9-49,-2 9-77,0 0-52,0 0-435,0 0 189,0 0-448,0 0-447</inkml:trace>
  <inkml:trace contextRef="#ctx0" brushRef="#br1" timeOffset="307544.4824">3932 4091 523,'0'0'802,"0"0"-156,0 0-114,0 0-126,0 0-68,-6-7-72,6 7-60,0 0-54,0 0-34,0 0-26,0 0 34,4 8-80,1 2-8,-1 2 23,1 4 37,1 4 0,1 0-16,1 2-12,0-1-14,1 0-14,-2 0-4,1 1-10,-1-3-5,1 1-10,-3-5 6,5 13 9,-5-16-16,-2 0-4,-1-3 10,-2-9 5,5 14 8,-5-14-7,0 0 1,-1 11-3,1-11-4,0 0-2,-6-6-5,2-2-4,0-3 0,0-5-5,-3-25-10,6 14-14,-1-6-5,2 0-6,3-2-35,1 3 65,3-4-3,1 4-3,-1 1-1,6 5-6,-2 1 6,2 2-7,4 5 3,-3 4-2,2 1 4,16 2-15,-17 10 29,1 4-4,2 2-45,-4 2 65,2 4-52,-3 2 64,-2 4-51,-2 1 65,-5-2-3,-2 3-3,-3 1 2,-5 2 1,-4 4-4,-3 1-6,-19 20 2,16-25-62,0-2-63,1-5-76,2-1-72,0 0-112,3-6-104,1-1-170,9-7-362,-14 3-584</inkml:trace>
  <inkml:trace contextRef="#ctx0" brushRef="#br1" timeOffset="307997.0247">4373 4150 663,'0'0'612,"19"3"-137,-19-3-116,12 1-42,-12-1-34,11 2 20,-11-2 19,0 0 6,15 0-19,-15 0-74,0 0-19,15-3-51,-5-1-33,-2-2-43,17-8 33,-10 5-95,3-4 21,-2 3-31,2-3 23,2-4-61,-1 0 37,1-3-39,-1-1 13,-3-1-5,-1-1 2,-3 0 1,-1-2-3,-3 5 20,-1-1 32,-1-13 13,-5 19-33,1 3 5,-4 0-16,0 3 2,-2-1-44,-2 4 48,-3 0-14,9 6 9,-21-3-15,21 3 12,-22 3-1,10-1-6,2 1-1,1 2 0,-7 7-9,11-5 11,5-7 3,-5 14 0,5-14-3,4 17-6,2-6-15,4 0 34,4-1-35,2 2 40,3 0-39,3-1 44,-1-2-40,3 4 49,-1-2-48,18 10 17,-25-12 21,-1-3-57,-2 2 57,0-1-51,-5 0 48,0 0-46,-1-2 50,-1 2-29,-6-7 47,0 16-40,-4-7 37,-4 1-8,1 2 0,-1-2-8,-12 9-20,10-11-44,1 0-57,0-3-54,9-5-41,-13 9-65,13-9-92,-11 4-125,11-4-42,0 0-434,-5-8-536</inkml:trace>
  <inkml:trace contextRef="#ctx0" brushRef="#br1" timeOffset="308326.2993">5167 3605 691,'15'-13'740,"-3"4"-193,-2 1-120,-1 2-112,-9 6-58,9-3-1,-9 3 34,-2 9 20,-4 5-23,-4 3-27,-3 9-21,-6 4-50,2 1-44,-1 3 0,4-2-40,1-4-3,3-1-40,-3 25 66,10-30-68,3-4-26,5 4 16,1-2-11,7-4 6,4-3-62,7-1-46,6-3-118,-1-5-44,0-4-105,-1 0-131,7-3-160,-3-3-584,-3-3-814</inkml:trace>
  <inkml:trace contextRef="#ctx0" brushRef="#br1" timeOffset="309704.6573">857 5522 265,'-27'10'343,"-1"0"-94,3 1 27,-30 7 107,30-8-233,4-2 20,-3 1-43,4-1 6,0-1-41,2 0 10,2-1-26,3 0 0,-1 0-18,3-2-2,3 0-26,-2-1 8,10-3-21,-15 7 9,15-7-17,-10 5 10,10-5-14,0 0 13,0 0-1,2 12 19,-2-12 3,16 5 22,-3-5-4,6-3 9,8 2-27,4-5 41,11-1-2,4-3 2,8-2 6,80-20 44,-62 16-96,3-4 10,2 2-24,1 0 13,0-1-21,0-1 10,0 1-9,-1 0 4,3-1-15,-3 1 14,3-1-2,2-1-16,-1-1 14,3-2-17,102-29 27,-86 23 1,3 1-11,0-2 17,3-1-4,0 1 8,1 2-17,-4-2 9,-2 2-12,-16 5 6,18-5-8,-3 1 1,-13 4-2,-1 1-2,17-6-3,70-18-48,-72 19 51,2 0-10,-20 4-20,1 2-5,-1-4 6,-1 3-37,-1-2 20,-1 1-12,-3 1 21,0-1-5,-4 0 17,-3-2-8,-1 1 16,-3 2-13,63-24-2,-67 23 21,-2 1-14,0 0 14,-3 2-16,-3 1 8,-9 3-8,0-1 18,-4 2-14,0-1 18,-3-1-10,0 0 22,-2 1 0,-2-1 46,-1 2-4,19-14 100,-28 15-63,-2-1 2,1 2-60,-6 2 57,1-2-67,-2 2 60,0-1-39,-3 1 53,1-1-63,-3 2 45,-2 0-55,2 1 61,-3-1-56,0 0 44,-2 0-62,1-2 41,-2 2-3,1-3 16,-3 2-4,0-2-14,0-1-13,-2-2-7,-1 0-11,-1 0-1,-2-3-4,0-2-4,0-2-7,-3-5-2,-1-1-28,-11-41 20,8 31-1,-2 0-16,0-1 10,-2 0-10,3 0 12,-2-1-8,0 2 4,-1 1-3,1-1 10,0 3-6,-3 1 14,2 3-7,-4 0 13,1 4-2,-22-25-8,20 32 5,-2 2-10,-3 1 4,-2 4-5,2-1 4,-2 4-3,-1 0 3,-1 4-3,3 2-26,-3 1 6,-1 2 3,0 2 13,-3 1-2,-2 2 1,-48 5-17,38 0 16,-3 0 7,0 2-7,-3 0-4,-1 1-1,-11 3 4,-1 1 0,-3 2-3,0 0-1,0 0 5,-4 0 6,0 0-2,-1-1 2,-3 2 1,-77 13 0,72-12 4,0 1-8,-1 0-18,-2-1 34,-1 3-9,1-2-19,-3 2 33,-2 0-18,-2 1 3,-16 4 4,-1 1 6,2 1-13,-2-2-12,-2 4-8,-109 32-64,108-30 34,-1 1 15,2 1 1,0-1 7,1 0 2,1-2 12,1 3-4,1-2 8,3 0-2,18-6 7,-1-1 6,6 0-1,-1-1 8,3-2-3,-63 19-1,71-23-1,8 0 6,1-4-5,9-1 3,6 0-3,0-2 5,4-1-4,7-2 7,1 0-6,1 0 7,6-3-4,2 0 6,2 0-10,2-1 13,-15 1 12,18-2-14,3-1 19,-1-1-25,1-1 19,2-1-20,-3 1 1,1-2 3,1 1 34,12 1-18,-19-3 9,19 3 0,-16-3 7,16 3-25,-14-1 9,3-1-13,11 2-17,0 0 13,-13-2-14,13 2 10,0 0-16,0 0 9,-13 0-13,13 0 4,0 0-23,-8 5 8,8-5 1,-4 14 10,4 1 4,0 8 5,6 61 71,4-19-1,-4 7-22,5 10 30,1 6-21,8 16 12,-2 0-29,7-5 19,-8-22-10,6 0-7,0-7-6,2-6-3,1-1 3,-1-6-1,0-2-7,26 41-130,-31-55-64,1-3-143,2-1-171,-1-4-563,-3-5-671</inkml:trace>
  <inkml:trace contextRef="#ctx0" brushRef="#br2" timeOffset="670897.0713">31393 12259 135,'4'-9'294,"-4"9"-62,5-17-32,-5 17-25,7-17-24,-4 8 2,0-1-8,-3 10-23,5-17 1,-2 8 4,-1-2-18,1 2-23,-1 1-2,-2 8 38,4-20-13,-4 20-25,2-16-18,-2 16-8,0-19-16,0 19-7,-2-19-5,-2 10-10,2 0 11,-1-1-1,-7-12 26,4 11-22,-3-1-2,1-1-2,-1 0 4,-2-2 6,-2 0-20,2 0 12,-3-1-1,0 3 9,-1-3-17,0 1 6,-4-2-17,3 2 12,-2-2-19,-19-12 14,19 15-1,0 2-21,-1-2 14,-3 2-14,3 2-6,-4-2 11,1 3 9,-4-2-15,3 2 14,-1 3-9,-3-1 8,-2 0-12,2 2 14,-1 1-17,-3 1 14,1 1-11,-5 2 1,2 0-3,-4 0 2,-2 0 0,1 2 1,-2 1 15,2 1-18,-7 1 15,2 2-15,0 0 11,1 1-13,1 2 16,-1-1-14,-39 15 2,43-11 10,0 1-17,0 1 17,1 3-14,2 0 17,2 1-19,0 2 14,1 0-16,2 3 20,1 2-13,1-1 12,2 3-15,3-1 2,-1 3 3,-22 33 6,27-31-2,0 3-4,0-1-1,4 4 16,0-1-13,3 1 12,2 1-17,0 0 17,3 2-18,1-1 17,4-4-15,2 0 20,2 1-14,4 5 6,1-2-7,6 0 27,0-2 1,4 0 9,6-3-5,1 1-1,10 3-6,4-3 5,3-2 17,2-2-4,5-3 5,1-2-15,2-5 24,2-1-28,-7-5 8,55 7 36,-50-14-40,3-4-4,0-1-9,3-3 3,0-3-4,0-2-2,1-1-10,8-8 8,-2-2-12,1-2 4,-2-5-2,0-4 4,-1-2-5,-1-5 4,58-46-3,-61 37-1,-3-6-4,-2-1-2,-6-3-3,-2-2-6,-7-1 6,-2 0-1,-7-2 5,-7 3-7,-6-2 2,-9 7-2,-8 3 4,-9-3-1,-8-6-1,-44-47-82,17 55-40,-8 3-50,-8 5-106,-6 5-92,-11 10-576,0 2-534</inkml:trace>
  <inkml:trace contextRef="#ctx0" brushRef="#br2" timeOffset="748108.7298">26367 15008 1106,'0'-14'640,"0"14"-142,0 0-112,0 0-89,0 0-52,-4-8-53,4 8-26,0 0 0,-6 12-1,6-12 2,-4 18 5,1-4-68,1 1 47,0 1-55,-4 26 97,5-19-106,1 2-42,-2-1 19,2 0-40,0 3 22,0-3-37,0 0 33,0 1-7,0-1-7,0-4-10,-2 0-24,2 3-21,0-5-41,0 0-65,-3 15-323,1-20 158,2-1-61,0-12-40,0 15-93,0-15-419,0 0-481</inkml:trace>
  <inkml:trace contextRef="#ctx0" brushRef="#br2" timeOffset="748596.725">26551 15136 230,'0'0'449,"8"-12"-64,-8 12-87,5-12-18,-5 12-58,8-8-6,-8 8-54,8-7-7,-1 3 79,-7 4-147,12-4 14,-12 4-24,15 1 2,-15-1-21,15 3 13,-5-1-24,0 3 22,-1 2-17,-2-2 21,2 4-21,0 2 15,0-3-7,-2 4-7,6 12 44,-9-10-33,-1 0-2,-1 1-8,-2-2 6,2 0 17,-4 0-7,0 3-17,-1-3-7,-1 3-2,-2-3-14,-4 0 0,1 1-10,-2 0 1,-3 0-9,-15 9 15,12-15-17,3 2-2,-1-5 0,0 0-1,2-3 0,-1-2 3,14 0 1,-23-3 2,13-1 6,1-1-3,5-3-4,0-1-2,4 9-52,0-15 56,8-2-32,-1 11-12,0 0 47,4 2-35,0 1 49,-11 3-63,23 3 61,-7 0-4,-5 1-4,4 4-3,1 0-4,-1 1-4,1 3 1,-2-2-1,0 1-4,11 11 3,-15-15-9,1 4-23,-1-2-36,-3-2-23,1 0-37,-3-2-9,-5-5-36,13 10-22,-13-10-83,0 0-22,11 3-49,-11-3 16,9-6-1,-3-1-87,6-15-815</inkml:trace>
  <inkml:trace contextRef="#ctx0" brushRef="#br2" timeOffset="749034.7242">26917 14883 56,'-8'-29'486,"0"2"-108,-1 0-40,-2 0-59,-3 3-29,-1 4-22,-1-1 2,-3 2-18,2 1-21,-1 5-23,0 2-23,-25-3 94,23 13-151,-2 1-14,-3 4-17,-5 3-7,-1 5-8,-3 5-7,1 2 8,1 7-8,1-1 20,0 5-12,1 3 14,-3 5 1,3 3 7,6-4 4,-24 47 78,29-44-97,2 2 69,2 0-55,-1-1 60,5 2-8,3 1-9,0-1-6,3-1-2,1 2 2,2-8-13,4 0-4,0 0-4,1-2-10,5-1-2,17 35 57,-11-42-69,5 5-8,2-8-3,4 1-8,-2-6-7,3-3-5,3 0-2,0-5-3,3-3-4,4-1-2,2-5-2,0-1-4,10-5-2,-3-3-8,49-21 11,-40 4-6,-2-5-2,-1-5 4,-1-4-9,-3-4-22,-2-4 2,-3-4-17,-1-4 21,-5 0-22,-4-2 38,-8-1-9,-4 2-3,-8 7 8,-6 1 0,-14-47-42,-4 50 42,-12-2-20,-5 5 18,-10 5-60,-4 5-2,-6 7-113,2 6-33,-1 7-102,-1 5-124,-3 1-155,3 4-549,-2 3-763</inkml:trace>
  <inkml:trace contextRef="#ctx0" brushRef="#br1" timeOffset="1.35184E6">31388 12026 80,'0'0'209,"0"0"-31,0 0-60,0 0-10,0 0-40,8-7 10,-8 7-15,0 0 16,0 0-15,0 0 19,6-6-28,-6 6 27,0 0-36,0 0 17,7-8-31,-7 8 19,0 0-18,0 0 15,2-9-10,-2 9-23,0 0 13,0-13-10,0 13 40,-2-14-18,2 14-25,-7-10-7,7 10 1,-6-12 0,1 4-1,5 8 0,-10-13 4,5 6-9,-3 2 0,1-3 1,-1 0-2,0 2 2,-2-1 0,-14-9 2,13 9-3,-2 0 0,-2 0-3,1 2 6,-1-3-4,0 2 1,-2 0-3,2 2 0,-3-3-2,2 2 10,-3 0-8,1 0 8,0 1-4,0 0-5,0 0 5,-2-1-7,1 2 2,1-1-3,-1 2 5,0-1-6,1 0 4,-2 1 12,1 0-6,0 0-6,-1 1 2,1 0-1,0-1 0,0 2-1,1-1 0,-19-2 2,18 3-11,1 0 21,2 0-34,0 0 34,-1 0-28,0 3 29,0-2-24,-1 0 25,1 1-24,0 1 28,-2 0-22,3 0 31,-2 1-32,0-2 28,1 3-27,-20 6 18,18-6 14,3 1-25,-6-1 29,5 2-31,-3-1 32,1 1-33,1-1 34,-2 3-31,2-2 30,0 1-33,-2-1 21,1 2-22,1-1 25,-2 2-29,1-2 32,2 1-26,-2 3 22,3-4-36,-2 3 36,0 2-31,2-3 34,-2 2-27,2 0 28,-2 0-15,2 2 29,-2-1-34,1 1 29,1 0-23,-18 20 25,20-22-35,0 3-7,1-1 4,-1 3 2,3-2 4,-2-1-4,3 3 1,0-2 0,-1-1-3,2 3 8,0-1-6,-1 0 31,1 1-31,1 1 21,1 0-26,-1-1 23,2 2-23,0-1 22,0 1-28,1 2 31,-1-2-27,2 3 33,-1-2-11,1 1 22,2 1-28,-2 0 18,2 0-26,0 1 23,1 0-27,1 18 13,1-19 13,2 2-19,-1-2 17,2 1-22,1-2 29,0 1-28,3-2 23,-1 1-20,1 0 20,2-2 0,0 0-8,3 3-3,2-2 19,0 2-25,17 16 20,-13-19-6,-1 0-24,3-1 18,-1-1-22,3 0 24,0 0-16,1-1 14,0 0-22,3-2 20,-1-2-1,0 2-6,1-2 11,1 1 11,1-2-5,-1-1-1,0 2-19,1-5 16,0 3 2,0-2 5,0-1 1,2 0 8,-5 0 0,5-4-6,0 4-5,-3-5 17,5 3-3,-3-3 0,5 1-9,-4-2-4,33 0 27,-33-2-18,5 0 10,1-2-8,-1 1-5,-1-3-5,1 1-5,1-1-4,-2-1-2,7-3-14,-2 0 14,-2-1-12,1-2 10,-1-1-10,-1-1 12,34-19-1,-35 15-14,-1-3 12,-1-1-14,-1-2 14,0-1-10,-2-1 5,0-5-3,-1 1-2,4-9-1,-6 6-2,2-8 2,-4 5-2,-2-1 1,-5-2 2,17-38 9,-22 37 2,-3 2 10,-3-3 6,-3 7-15,-3-1 13,-4 0-18,-3 2 9,-5-6-16,-2 3 12,-7 1-5,-6 2 0,-4 3-6,-7 2 0,-9 0-40,-42-9-183,37 25 18,-2 3-89,-5 8-119,0 1-474,-4 1-442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6:57:17.1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29968 13216 372,'-18'4'579,"3"-2"-112,2 1-126,0-1-48,3 0-81,10-2-39,-17 3-51,17-3 31,-11 2 12,11-2 19,0 0-17,0 0 3,18 0-19,2-2-20,12-3-16,12-2-8,9-3-5,13-3-2,6-4-63,8 3 70,2-2-12,4 0-20,0 0-52,0 1 50,-1-1-64,-4 1 45,-2 1-10,67-13 13,-80 15-27,-12 2-11,-5 3-5,-4-2 1,-9 3-19,-6 1-34,-5 0-28,-7 1-30,0 2-44,-18 2-110,17-5-57,-17 5-91,0 0-55,0 0-86,-25 2-1325</inkml:trace>
  <inkml:trace contextRef="#ctx0" brushRef="#br0" timeOffset="270.0025">29856 13203 565,'-24'4'508,"5"-3"-140,3 2-58,1-2-90,2 2-25,13-3-58,-22 2-2,22-2-7,-16 3 42,16-3 4,0 0 23,0 0-7,14-3-4,6-2-7,12 1-7,15-6-6,17 0 6,7-3-66,5-3 51,7 1-59,5-1 23,1 0-52,4 0 29,88-14 23,-96 17-54,-3-1-19,-4 4-9,-6-2-9,-2 3-5,-14 1-6,-6 1-3,-1 1-5,-11 2-2,-2 1-22,-7-1-46,-2 1-73,-7 1-56,0 2-74,9 0-457,-19 2 210,-10-2-527,10 7-651</inkml:trace>
  <inkml:trace contextRef="#ctx0" brushRef="#br0" timeOffset="3930.4017">29231 10615 294,'-24'-11'524,"24"11"-322,-18-5-24,6 3-31,0-1 9,0 2-31,-1 1-2,0 0-30,-2 0-12,0 1 1,-3 2-1,-2-1-4,2 1-17,-5 4-12,2-1 32,-27 14-6,23-7-40,-1 1-5,1 3 18,1 1-31,0 4-6,-3 1 2,2 2 10,4 0 3,-1 1 1,3 1-12,1-1 15,3 2-16,3-1 11,0 8-10,4-4 9,1 0-11,5 1 13,0 0-18,2 3 15,3-3-10,4 1-4,1 6 3,2-5 3,5 2 3,3 0 22,3-1-4,3-3-3,4-1-1,3-3 10,36 25 47,-31-28-43,4-4-19,3-1 5,-2-2 0,4-3-14,-2 0-6,1-3-7,3-2 2,0-2-22,-2-3 20,-3-3-22,0-4 15,5-3-22,-2-3 16,44-17-13,-46 8 7,-3-2 1,-5-4 19,1-2-10,-4-3 25,-3-4-2,-4-4 7,-2-1-1,-4-4 0,-4-1-4,-2-3-2,-4-1-2,-3-3-5,-4 1-17,-4-3-32,-4 0 25,-5-9-13,-3 2 17,-6 3 5,-1 1 7,-6 4-5,-2 1 9,-3 3 5,0 3 6,-3 3 9,-1 3-5,4 9 1,-4 5-14,2 1-2,-40-9-3,40 23-8,-2 5-22,-1 1-38,0 6-59,-7 4-76,3 6-40,-2 4-49,-6 9-96,2 4-276,0 0-172</inkml:trace>
  <inkml:trace contextRef="#ctx0" brushRef="#br0" timeOffset="4773.8781">30822 10077 365,'0'0'402,"0"0"-94,-12 2-61,12-2-51,-10 2-23,-3 1 163,13-3-187,-16 2-12,6 2 4,1 0 0,-1 0-5,-1-1 3,-2 3-40,1 0-7,-1-1-19,-2 3-13,0 1 42,1 0-77,-2 3 41,1 1-58,1 2 53,-3 4-66,2 2 54,3 3-62,-2 2 58,4 2-61,-1 8-1,0 0 5,3 3 6,2 1-3,2 0 7,2 3-15,-2 1 14,8 0 4,-3 0-1,12 45 1,-4-44 52,3-1-60,1 1 57,3 0-69,5 5 61,3-1-67,3-1 59,3-2-57,1-3 53,2-3-68,3-2-4,4-3 2,-6-8 10,3-4-1,39 17-19,-37-26 34,2-3 0,0-1 2,-2-5 9,1-4 46,-1-2-63,8-4 54,0-5-68,-2-4 46,11-5-16,-5-5-6,0-5-10,-1-3-7,-3-3 2,41-43-24,-50 37 28,-4 0-14,-4-3-1,-4-1-5,-6 7-73,-5-5 67,-6 2-11,-4-3-7,-5 5-4,-5-7 23,-3 0 17,-4 2 52,-2 1 39,-5 1 42,-25-28 118,16 39-119,-1 4-24,-6 3-16,-1 4-73,-1 2 56,-2 3-62,-2 3 56,-1 0-76,0 5 20,5 1-81,-2 2-145,2 0-47,-1 0-92,1 0-322</inkml:trace>
  <inkml:trace contextRef="#ctx0" brushRef="#br0" timeOffset="162568.2087">31479 11812 176,'6'-7'428,"-6"7"-241,0 0-69,6-5-11,-6 5-5,0 0-5,11-8 6,-11 8 14,7-7-22,-7 7 44,0 0-18,7-9 12,-7 9-33,5-8 38,-5 8-36,0 0 14,8-9-44,-8 9 15,0 0-38,0 0 28,0-13-27,0 13 12,-8-6-6,8 6 15,-10-8-3,2 3 7,-3 3-13,0-4 24,-3 0-25,-3 1 11,-19-6 70,14 3-85,0 2-9,0 1-6,-3-1-4,-1 1-10,0 0 1,-2 2-9,-5-2-4,4 1-2,-3 4-2,-3-3 0,-2 3 3,-2 0 8,1 3 0,-47 3 29,46 0-25,-4-1 3,-3 1 1,5 3 0,-2 2-57,1-3 88,3 1-63,-2 3 62,3-2-5,0 3 2,0-1-51,2 2 66,0 0-59,2 1 50,0 1-60,1 1 54,1 1-49,1 0 47,0 2-49,2 2 50,0 0-59,1 1 56,0 1-49,3 1 58,0-1-31,1 1 8,5-2-2,-1 0-2,0 3 4,-12 20 59,17-22-33,0 2 10,0 0 9,3 1-29,-1 1 14,4 1-23,0-1 22,2 3-23,-1-2 11,3 2-19,0 1 2,2 0-1,1 0 5,2 1-1,1 34 43,2-35-45,2 1-3,1-2 19,4 1 2,2 3-6,5 0-4,1-1 3,2-3 5,6 1-8,-2 1-4,5-4-10,3 0-12,1-1 5,2 0-16,43 28 23,-37-31-17,-2-4-21,10 5 18,-6-6-9,3-2 6,1-2-12,3-2 3,1-2-5,2-2 12,3-3-12,2-2 11,0-3-13,1-2 9,3-5-11,9-2 17,2-2-25,-1-3 10,0-2 17,-1-1-19,-2-5 16,-3 1-19,-1-5 20,-3-1-21,-3-3 25,48-35-2,-61 26-18,-2-4 4,-4-6 1,-6 0 0,19-63-2,-35 50-3,-3-6 0,-8-1 19,-3-2-16,-5-2 22,-7-1-19,-4 0 1,-6 1-2,-5 3 1,-6 3-2,-9 3 24,-6 7-24,-11 5 14,-8 5-21,-122-34-37,77 56-64,8 13-40,-9 7-83,-21 10-104,-6 8-262,3 12-149,-1 2-650,-1 6-1000</inkml:trace>
  <inkml:trace contextRef="#ctx0" brushRef="#br0" timeOffset="164939.9397">30320 13205 360,'-22'2'455,"-21"1"295,21-1-419,3-1-1,1 2-58,3-2-18,3 1-45,12-2-33,-19 3-6,19-3 10,0 0-6,0 0 23,7 8-11,10-5-19,5-2-15,11-1-78,74-5 104,-34-1-73,4-1-10,5-1-9,4-3-9,2-1-16,-1 1-42,-1-1 29,-1 0-41,-4 4 28,-6-1-12,-6 4-36,-16-2-112,-6 4-152,-11 1-133,10 0-1372,-33 2-181</inkml:trace>
  <inkml:trace contextRef="#ctx0" brushRef="#br0" timeOffset="169485.948">30455 12955 363,'-12'3'363,"0"-2"-41,1 1-31,11-2-46,-22 3-4,12-1 0,10-2-14,-22 5-37,22-5-11,-19 2-9,19-2-4,-19 7-10,19-7-7,-16 5-60,16-5 67,-16 7-55,16-7 59,-10 8-45,10-8 52,-10 12 119,10-12-154,0 0 39,9 11-49,4-10 12,7-1-44,14-5-6,13-2 5,21-5-37,7-1 12,7-3-33,7-4 11,17-3-6,5 0-9,2 2-10,88-17-110,-111 22-97,-7 5-194,-3 2-236,-10 0-706,-18 4-928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5:24:19.55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6574 1497 127,'0'0'397,"-3"-13"-75,3 13-21,0 0-30,-4-12-21,4 12-4,-3-10-5,3 10-8,-2-11 4,-1-2 283,3 13-275,0 0-13,-2-14-57,2 14-1,0 0-67,-3-10-9,3 10-48,0 0 11,0 0-40,0 0 17,0 0-34,-5 13 21,2 2-28,0 1 25,-10 35 21,8-21-27,-1 0 7,2 0-8,-4 1-4,4-3-1,1-3-3,-1 0-1,0 1 3,1-2-10,0 0 13,-1 0-2,0-1-37,2-1-87,-1-6-85,1 4-74,-1-2-40,0-3-94,2-2-54,-1-1-408,2-12-422</inkml:trace>
  <inkml:trace contextRef="#ctx0" brushRef="#br0" timeOffset="294.8942">6474 1542 638,'0'-16'566,"-1"3"-116,1 1-72,0 0-68,0 0-68,0 12-53,1-21-47,2 9-26,-1 2-26,5 0-21,2 0-13,1 1-12,5 2-13,3-2-7,23 3 12,-19 7-22,3 0-6,-1 7-5,3 1 3,-2 5 2,-1 1-4,-2 2 7,-2 3-2,-4 1 2,-1 0-2,-3 4 3,-2-5 9,-4 2 19,-4 0 16,-6 20 127,-5-20-79,-4 2-8,-3-1-14,-6 2-12,-2 0-10,-2-3-10,3-2-18,1-2-46,0-3-86,0 1-85,6-5-89,1-1-75,2 1-131,0-6-421,13-5-465</inkml:trace>
  <inkml:trace contextRef="#ctx0" brushRef="#br0" timeOffset="754.6842">6864 1879 520,'0'0'726,"3"13"-190,-3-13 238,3 9-497,-3-9-29,0 0-12,0 0-8,7 6-35,-7-6-34,0 0-41,10-2-23,-10 2-26,21-11-28,-7 3-16,5-4-27,3-2-4,2-2-1,33-25-52,-29 18-8,-2-4-15,1-1-1,-2-2 1,-2-2 16,-3 0 13,-2 0 18,-7 5 27,-2 0 6,-4 5 12,-2-1 15,-3 3 2,-3 2 3,-2 2 5,-12-11 22,4 17-38,0 3-7,-3-1-3,2 3 8,-3 4-8,4-2-2,0 3 4,1 4 0,1 0-5,-1 1 5,5 2-16,-1-1 13,3 2-11,5-8 7,-5 18-3,9-9 6,1 3-10,4 0 15,5 2-13,3-1 8,6 4-1,0-1 1,1 1-5,0-1-1,0-1 1,-1 1-2,-3-2-11,-2-2 3,-4 0-1,10 12-11,-15-14 11,-1 0 7,-4-1 0,-4-9 11,2 20-1,-6-11-3,-1-1-2,-4 1 3,0 1-1,1-3-23,-2 0-48,3-2-48,7-5-59,-13 7-117,13-7-541,0 0 34,-5-9-322</inkml:trace>
  <inkml:trace contextRef="#ctx0" brushRef="#br0" timeOffset="944.6146">7833 1363 478,'15'-5'593,"-6"1"-143,-9 4-70,0 0-22,4 8-30,-10 4-1,-7 3-7,-5 6-60,-1 0-2,-20 28 145,22-27-242,1 0-40,2 1-18,3-1-38,2-2 9,2 1-30,3-1 1,4-3-33,1 0-73,6 0-79,5-3-106,3-1-86,7-4-99,3-2-137,3-4-373,2-1-519</inkml:trace>
  <inkml:trace contextRef="#ctx0" brushRef="#br0" timeOffset="1380.0547">8733 1369 152,'0'0'545,"0"0"-150,0 0-86,0 0-41,-3-10-20,3 10 7,0 0-5,0 0-6,-5-10 176,5 10-261,0 0-44,0 0-21,0 0-27,0 0-1,-18 3-12,11 3-9,-6 2-7,1 2-11,-2-1 0,1 3-20,-2 0 10,5-1-4,-2 3 4,2-2-11,1 0 3,2 2-8,2-3 1,0 2-13,2 0 16,3-1-5,5 2 6,-1-2-1,4 3-24,2-4-10,2 3-11,1 0-5,2-2-3,-1 2 10,17 9-28,-20-12 46,0-1 1,-2-1-2,0 0 6,-2 0 9,-3-2 37,-1 2 31,-3-9 30,-1 20 6,-5-10-12,-1-1-5,-2 1-19,-1-1-15,-1 0-6,-11 8 10,10-11-34,3-1-27,0 0-26,9-5-38,-17 7-75,17-7-65,-11 2-76,11-2-3,0 0-98,-1-15-13,4 5-326,6-4-235</inkml:trace>
  <inkml:trace contextRef="#ctx0" brushRef="#br0" timeOffset="1539.8925">9082 1214 719,'15'-12'629,"-3"2"-158,8-2 179,-20 12-433,16 0-37,-6 4 12,-2 6 6,-2 2-7,-1 8-25,1 3-9,-4 3-53,2 4 2,-2 4-39,0 1 10,-1 1-16,0-2-58,-1 0-54,0 1-60,0-2-76,0-3-52,-1-2-112,0-2-67,-2 0-472,0-4-450</inkml:trace>
  <inkml:trace contextRef="#ctx0" brushRef="#br0" timeOffset="2354.6805">8839 1669 592,'-7'-5'572,"7"5"-145,-9-6-100,9 6-134,0 0-35,1-14-49,-1 14-19,14-13-13,0 6-8,0 0-17,7-1-10,2 0-6,33-9 27,-25 9-33,1-1 4,1 1 4,0 1-8,-2 0 6,0 2-11,-6 0-2,0 2 2,-1-1 1,-3 2-10,-2-1-2,-2 1-7,-4 1 8,1 0-11,-1 0 7,-13 1-4,21-3-4,-21 3 0,18 0-4,-18 0 1,14 1 8,-14-1-9,12 2 2,-12-2-1,13 3 6,-13-3-6,11 5 5,-11-5 0,13 7 1,-2 1 5,-11-8-8,11 10 1,-11-10 2,12 11 7,-7-4 0,-5-7 4,10 12 0,-6-4-7,1 1 4,-1-1 1,0 1 1,-2 2-1,1-2-1,-3-9 0,4 29 6,-4-29-3,-2 21-1,2-21-4,-3 18 7,-1-8-6,-1-1 1,-1 0-12,-1-1 14,1 1 3,-2-2 16,2-2 11,-2 2 12,8-7 20,-11 10 22,3-3 139,8-7-140,0 0-25,0 0-35,-14-4-21,14 4-20,0-14 5,3 3-7,1-4-28,4-4-30,1-2-7,4-3 12,1-1 1,-1 4 22,-1 1 13,11-12 28,-13 18 6,-2 2-10,-2 3 2,-1 1-16,3 1 5,-8 7-1,10-5 18,-10 5 9,9 3 27,-9-3-25,7 12 19,-7-12-24,4 17 10,-1-5-3,0 8 6,-1-9-23,0 1 4,1-2-1,-1 0 2,1 1-3,1-3-5,-2 2 1,4-3-6,-6-7 8,11 10-4,-11-10-17,15 2-17,-15-2-3,20-5-21,-6-4-11,-3 0 7,7-5-16,0-5-29,5-7-4,-2-3 0,2-1 21,0-2 15,-1 0 10,0 1 38,-2 3 35,-2 4 74,-3 2 22,-2 6-5,-2 1-21,7-6 31,-12 13-74,0 1-6,-6 7 5,12-5 24,-12 5 86,9 8-25,-7 3 34,-1 1-54,-1 5 7,0 3-19,-1 5-23,-1 0-11,-2 7 7,0-1-24,-3 30 33,1-32-36,4-2-21,-1-2 5,0 0-56,-1-2-24,1-1-55,-2-1-51,3-2-35,-2-2-41,1-1-52,2-5-14,-1 1-55,0-1 20,2-11-54,-4 16-1613</inkml:trace>
  <inkml:trace contextRef="#ctx0" brushRef="#br0" timeOffset="3089.8728">9763 1666 500,'0'0'426,"-10"-4"-81,10 4-40,0 0-43,-8-4-17,8 4-36,0 0-40,0 0-40,1-12-24,-1 12-24,14-7-8,-4 2-21,3-2-3,2 0-14,0 1-3,6 0-4,-1-1 7,-1-2 6,2 3 24,24-6 67,-23 7-72,1 0-5,-3 3-5,-1-3-2,2 3-4,-3-1-10,-1 3-4,-1 0-9,-3 0 0,-1 0 3,0 3 38,-2 1-1,-1 0 28,1 2-5,4 6 55,-14-12-94,13 13-14,-13-13 1,9 14-8,-9-14-2,7 12-6,-7-12-2,8 12-6,-8-12-2,7 9 2,-7-9 3,6 6-1,-6-6-2,0 0 2,11 9-25,-11-9 25,13-4-5,-13 4 8,16-8 0,-7 3-6,2-4-26,-2-2-28,-1 2 27,1 0-14,-3 0 24,0 1-8,-1 2 15,-5 6-15,9-11 12,-5 1-15,-4 10 1,0 0 22,0 0-18,-13 3 19,13-3-17,-11 9 13,5-2 1,6-7 7,-12 12-4,12-12 3,-9 13-7,9-13-4,-7 12 1,7-12-1,-7 13-4,7-13-1,-4 9 4,4-9-1,0 0 4,2 9-3,-2-9 4,0 0-9,16 3 0,-16-3-5,17 2-1,-17-2-1,20 3 5,-9 1-1,0 3 7,10 12-1,-12-7 1,0 2 2,1 3-28,-4 1 39,-1-1-1,0-2-2,-1-1 3,-1 1 1,-2 0 5,0-4 7,-1 1 19,0-12 10,-1 20 7,1-20 4,-5 22 77,5-22-69,-4 12-1,4-12 2,0 0-13,0 0-25,0 0-9,0 0-15,0 0-11,-8-10-15,8 10-4,6-19-1,-3 9 2,1 1 8,1-1 0,7-7-12,-6 9 14,-1 1-2,1 2 8,2-2-4,-8 7 4,10-5-1,-10 5 3,13-1 9,-13 1-4,14 4 16,-14-4 10,15 5-29,-15-5 29,15 7-4,-1 0 34,-14-7-31,14 9-6,-14-9-2,11 6-42,-11-6-105,17 5-140,-17-5-246,17 4-656,-17-4-783</inkml:trace>
  <inkml:trace contextRef="#ctx0" brushRef="#br0" timeOffset="9389.872">11805 2383 494,'0'0'575,"-6"-10"-109,6 10-78,-3-9-60,3 9-57,-6-8-55,6 8-47,0 0-29,-3-10-5,3 10-26,0 0-16,0 0-23,-3-9-21,3 9 59,0 0-16,3 16 33,1-1 7,1 5 4,0 5-23,1 8-19,1 9-8,1 2-13,-1 2-16,0 2-2,-1 1-9,1-1-17,1-1-1,-3 0-55,5 39 31,-7-51 27,-1-1-56,2-2 58,-2-5-97,1-1-1,-1-2-123,-2-4-20,2-1-75,0-2-55,-1-5-29,1-1-29,-2-11-77,4 10-262,-4-10-240</inkml:trace>
  <inkml:trace contextRef="#ctx0" brushRef="#br0" timeOffset="12199.6483">11843 2527 171,'-3'-12'457,"0"3"-161,0-1-8,3 10-90,-5-15 7,5 15-70,-6-18 172,6 18-138,-3-11-36,3 11 2,0 0-36,-5-12 0,5 12-40,0 0 13,-2-9-40,2 9 11,0 0-29,0 0 12,0 0-22,1-12 22,-1 12-25,9-5 21,-9 5-2,14-4-24,-14 4 14,20-4-14,-9 3 26,2 0-21,5-2 35,0-1 5,4 1 2,5 1 7,0-3 17,7 0-2,1 0-10,4 1-10,51-9 25,-45 8-48,2 1-6,1-3 4,3 4-10,-4-2-1,3 0 0,2 1-2,-1-2 2,1 2-5,4-1-3,0 0 1,1 0 5,3 0 15,12-3 11,-3 3-4,2-3-4,0 2-4,1 0-2,0-1-6,2 2 3,1 0-4,-2 0-8,4-2 4,-1 2-8,1 1 2,-3 0 0,3-1 1,-1 1-2,-2 1-1,79-6-2,-77 4-2,-1 3 1,-1-2 2,2 0-3,-2 2-15,0-3 18,2 0-6,-2 0 4,-1-2-2,2 2-3,3 0 0,-1-2-3,3 2 8,-3-2-2,79-3-8,-78 5 10,2-1-1,-2 1 7,1-1 1,-2 0-6,3 0 0,-1 1 4,0-2-8,1 2 4,-1-3 1,0 3-2,0-1-4,-1-1 8,3-2-2,81-5-1,-81 8 7,-1-1-2,-1-1 2,2 2-8,0 0 10,-1 1-6,-1 0 3,3-2 4,-2 2-8,-1-2 0,-1 2-3,2 0 4,-1-1-2,-1 0 1,79-1-2,-79 2-4,-1 1 6,-1 0 2,0 0-1,-1 2 1,-2-1 0,2-1-1,-3 1-2,-7 1 2,8-1-36,-10 1 35,11 2 5,-11-3 0,0 2-5,0-2-2,-4 2 4,1 0-4,1 0 2,-1-1-6,-4 2 6,1 0 2,-2-1-4,-1-1-1,-4 2-7,-1-2 15,-7 2-7,-1 0 3,0-2-13,-2 2 14,39 0 7,-40-1-8,-1 0 4,2 0-3,-2-1-1,0 1-4,-2-1 5,-1 0-2,2-1 2,-1 1-3,-1 0 0,1-2-1,-1 0 0,-4 3-8,-1-2 5,29-5 3,-29 6 0,-1-2 2,-1 0 1,-1 2-1,-1-2 0,-1 1 1,0 1 0,-6-3 2,0 3-1,0-1 7,-2 0 20,0 0 2,-4 1 13,1-1 3,-2 1 6,-11 2 6,20-4 14,-20 4-7,14-4-22,-14 4 41,14-4-13,-14 4-9,12-3-12,-12 3-13,0 0-13,13-4-10,-13 4-11,0 0 7,12 3-7,-12-3 0,8 7 1,-8-7-2,2 15 10,-2-15-8,0 24 1,0-5-6,0 6 2,-2 3 6,0 4 3,-1 3 0,0 2-4,2 7 9,-2 2-13,1 1 4,-1 52 14,2-48-13,1 2-1,0 0 4,2 2-7,1-2-2,-1 0 2,4-1 15,-3 2-3,4-3-9,-2 0-1,2-1-54,1 0 66,-2-1-54,2-3 59,1-1-56,-3 0 64,0-3-58,1-3 57,-1-5-56,-1-3 49,-1-2-53,0-5 64,-1-2-60,0-4 52,1 0-56,-3-3 62,2-2-59,-2-2 61,0-1-60,3 8 39,-4-18 23,0 15-58,0-15 51,2 10-51,-2-10 55,0 0-62,-2 12 40,2-12-93,0 0 29,-13 6 10,13-6 6,-14 0-3,14 0 10,-20-3 4,-6 0-13,10 1 26,-3-1-5,-2 1 4,-2-1 5,-4 1-1,-2 0 0,-1 1 0,-7-2 0,-2 1-53,-1 1 67,-1-1 1,-7 0-5,-4 1 3,0 1-1,-58 0-2,52 0 2,-3 0 2,-1 1 4,-1 1-4,-13-1-19,1 0 31,0 1-8,0-1 4,0 2 0,-3-2-3,-2 3 4,2 0-7,-3 1-1,0-1 1,2 0-1,-2 1-1,1-2 9,1 2 6,-1 0-3,0-2-3,1 4-2,-2-3 1,3 1 1,-1 0-13,2 0 3,0 2-5,-1-2 2,1 2 2,1-2 0,-73 5 18,76-6-13,-1 1-4,2-1 11,0-1-5,0 3-5,10-5 7,-10 3-3,10 0-3,0-2-49,-2 1 61,4 0 3,-2-1-5,-2 1-5,4-2-5,-63 4 20,61-2-12,0-1-5,1 1 0,0 0-1,1-2-10,-4 2 3,2 0-6,-1 1 2,-10-1 2,2-1 4,9 3-3,0-3-3,-10 1 1,1 4 1,-52-1-9,61-2 11,-9 0 0,9-1 3,2 1-5,-2-1 4,1 1-3,-2 0-1,2-2-5,0 4 3,-10-3-6,0 3 0,-1-2-10,10-1 12,-8 1-3,-72 6-4,71-5 7,10 0 4,-8 0 4,-3-1-3,2 2-2,-1 0 0,-2 0-2,3-1 5,-1 1-3,12-2 1,-3 0 4,-8 3 1,11-2-54,-2-1 63,-60 4 12,60-5-17,0-1 2,-10 3-3,10-2 1,1 1-1,-1-1 3,-2-1-4,2 1-56,-3 1 57,3-1-48,-2-1 53,2 2 5,-2-2-3,3 1 1,-1 0-3,1 0 1,3-1-7,-1-2-1,3 2 0,-1-1 3,1 1-8,3-1-49,0 0 63,0 1-55,5-2 61,2 1-48,4 1 59,1-2-51,0 0 61,-35 3 0,44-2-48,-2-1 57,3 1-68,1 1 64,2-2-46,0 0 60,4 0-43,3 1 62,0-2-51,0 1 61,6 0-40,-1-2 46,3 2-31,0-1 31,-7 0 53,19 1-95,-17-1 18,17 1-33,-13-2 17,13 2-34,-12 0 23,12 0-31,0 0 19,-16-3-22,16 3 20,0 0-25,-11-2 21,11 2-25,0 0 19,-13-1-2,13 1-16,0 0 18,0 0-22,0 0 19,0 0-22,-10-4 20,10 4-19,0 0 17,0 0-14,0 0 19,0 0-20,0 0 7,0 0-2,-8-4 15,8 4-4,0 0-11,0 0 16,-3-9-21,3 9 18,0 0-20,0 0 17,-5-11-18,5 11 17,0 0-19,-2-12 17,2 12-17,0 0 12,-1-14-14,1 14 15,0-11-2,0 11-12,0 0 21,-1-15-20,1 15 21,0 0-19,1-18 15,-1 18-15,0-17 13,0 17-18,1-23 18,1 10-1,-1-2-3,0-2-7,2 1-16,-1-21 7,-1 20 18,0-2-16,2 3 23,-3-2-20,3 1 5,-3 0-4,1 0 11,1 0-9,0-2 14,-1 2-17,0 0 22,1-2-26,-1 3 26,1-2-25,2-16 7,-3 18 18,3 1-24,-3 2 23,1 1-22,-1-1 23,0 2 1,1 1-5,-2 10-9,2-19 10,-2 19-3,0-14-5,0 14 7,1-13-1,-1 13-3,3-15 0,-3 15-5,0 0 0,0-13 3,0 13-1,0 0-1,0 0-6,1-12 4,-1 12 4,0 0-4,0 0 3,0 0-4,0 0 5,1-11-22,-1 11 28,0 0 2,0 0-3,0 0 7,0 0 5,0 0 10,-1-10-4,1 10 1,0 0-2,0 0-4,0 0-5,-1-11-4,1 11-8,0 0 5,0 0-3,-1-14-2,1 14 2,0 0-3,-3-14-2,3 14 1,0 0-2,0 0 4,0-14-3,0 14 0,0 0 2,0 0-3,-2-12 4,2 12-2,0 0 1,0 0-1,-2-11-7,2 11-3,0 0 7,0 0 3,-1-10-1,1 10-2,0 0-4,0 0 5,0 0 2,0 0 2,0 0-4,0 0-1,-1-11 2,1 11 0,0 0-2,0 0 1,0 0 2,0 0 3,0 0-6,0 0 4,0 0-4,0 0 1,0 0 2,0 0-1,0 0 6,0 0-5,-4-9 3,4 9-2,0 0-3,0 0-3,0 0 3,0 0-9,0 0 5,0 0-8,0 0-15,0 0-4,0 0-6,0 0 0,0 0-13,0 0 27,0 0 0,0 0 4,0 0 2,0 0 1,0 0 5,0 0-6,0 0-44,0 0 11,0 0-26,0 0-53,1-12-40,-1 12 0,0 0 9,7-10 15,-7 10 30,7-9 6,-7 9 30,9-8 4,-3 0 29,-6 8-5,9-13 21,2-4-12,-5 7 24,0-2 6,0 0 0,-1-3 3,0 1 8,0 2 5,0-3 21,-1 4 12,0-1 24,0 1 4,-2 0 5,1 2-12,1 0-1,-4 9-16,7-26 22,-7 26-44,7-15-3,-7 15 0,6-14-7,-2 6 8,-4 8-3,9-16 2,-6 8-9,6 0 6,-4-1-7,3 0-1,-2 0-2,1 0 2,1 2-5,-1-2 0,-1 4-7,2-1-5,0 0-28,0 1-26,2-1-43,0 2-38,0 0-75,1 1-34,0 0-80,0-1-11,1 4-82,2-4-359,-3 2-312</inkml:trace>
  <inkml:trace contextRef="#ctx0" brushRef="#br0" timeOffset="12574.7894">12623 2432 311,'0'0'489,"8"-4"-124,-8 4-28,0 0-62,13-5-5,-13 5-28,8-7-4,-8 7-18,6-7 8,-6 7-6,5-8 5,-5 8-10,4-9-10,-4 9-6,3-8-29,-3 8-29,0 0-42,5-8-31,-5 8-17,0 0-14,0 0-25,7 6 18,-6 4 42,0 8-14,1 45 120,-2-16-102,-2 4-20,1 2-5,-1 3-12,0-1-3,0 3-31,0-1 26,-1-2-22,0 0 16,3-3-29,0-4 24,-1-1-19,0-2 20,1-6-35,-2 33-73,2-39-1,-2-1-116,0-1 7,-3-6-51,3-1-45,-2-2-109,-4-4-18,2-3-47,-1-2-469,-1-1-510</inkml:trace>
  <inkml:trace contextRef="#ctx0" brushRef="#br0" timeOffset="12854.7952">12149 2914 506,'0'0'497,"-7"-23"296,7 23-482,-3-10-56,3 10-52,-3-10-42,3 10-25,0 0 4,0 0 30,0 0 11,0 0 31,-1 11-40,2-1 1,1 3-12,-1 4-25,0 2-26,3 0-19,-2 5-10,0-2-64,-1 3 47,2-1-62,0 1 52,-1-3-88,1 1 13,-3-4-51,3 0-52,-2-2-73,2 0-34,-1-2-72,0-1-17,0-3-51,7 5-818,-9-16 26</inkml:trace>
  <inkml:trace contextRef="#ctx0" brushRef="#br0" timeOffset="13130.1399">12297 3013 634,'0'-17'621,"0"17"-150,0 0-79,0 0-81,0 0-47,0 0-45,-16 7-17,11 2-26,1 0-18,1 0-36,1 0-24,0 12 51,2-21-93,0 17-13,0-17-6,4 19-3,1-12-3,2-1-1,2 1-6,2-5 1,1 1-9,-12-3-2,26 0 0,-12-4 0,-1 0-5,1-1-1,-1-3 3,-1-3-5,-3-1 7,-2-1-26,-1-3 3,-4-1-12,1-1 10,-6-1-1,1 2 25,-4-2 0,-1 1 8,-2 2-8,-1 5 2,-1 0-13,0 2-15,-13-2-205,12 9 11,1-1-76,11 3-90,-15-2-67,15 2-399,0 0-382</inkml:trace>
  <inkml:trace contextRef="#ctx0" brushRef="#br0" timeOffset="13669.6955">13117 2856 250,'0'0'599,"0"0"-126,0 0-64,0 0-41,0-14-52,0 14-57,2-10-11,2-2 170,-4 12-245,5-11-26,-5 11-32,9-15-13,-9 15-24,12-10-13,-12 10-9,13-7-19,-13 7-6,16-3-8,-16 3-1,16 6 7,-7 0-3,1 2 1,7 12 4,-9-9-13,-1 5 0,-3-2-2,2 2 0,-6 1-5,0 0 2,0 0 3,-3 1-11,-4 0-1,2-1 5,-3 0 0,-1 0-1,-1 0 0,0-5 0,-7 11 29,9-17 39,1 1-47,1-2 45,6-5-74,-14 1 49,14-1-17,-11-9-4,6 2-7,1-2-12,-1-1-4,5-1-11,0 0 9,2 0-4,-2 11 9,9-28-1,-9 28-7,11-14 2,-11 14 1,14-10 18,-14 10 0,18-1-5,-18 1 1,18 1-4,-18-1-2,18 7 0,-9-2-11,-2 0 12,2 3-1,-1-2-9,10 8-131,-11-7 7,3-1-33,-4-1-18,3 2-52,0-2-6,0-1-54,2-1-10,0-2-74,-11-1 3,25-1-20,-13-3-324,1 0-215</inkml:trace>
  <inkml:trace contextRef="#ctx0" brushRef="#br0" timeOffset="13914.851">13504 2939 839,'0'0'507,"10"-9"-112,-10 9-48,0 0-58,0 0-27,0 0-30,13 4-5,-13-4-50,4 14 207,-4-14-223,6 12-31,-6-12-18,5 15-24,1-8-5,-1 2-13,2-2-7,0-1-9,3-1 1,2-1 6,1 0-15,4-2-5,-2-2-5,3 0-16,20-6 17,-23 2-24,2-1 23,-1-2 6,-3-2-7,-2-2-2,0-1-8,-4-3 8,-1 0-19,-3-1 26,-3 0 14,-2 1 37,-1 0-6,-3-2-19,-3 5-23,-14-8-44,5 13-68,5 0-74,-3 3-67,1 0-74,-2 0-53,6 2-92,1 0-95,10 2-514,-19-6-652</inkml:trace>
  <inkml:trace contextRef="#ctx0" brushRef="#br0" timeOffset="14130.0813">14209 2263 172,'16'-11'997,"-3"3"-284,0 1-176,-1 4-145,-12 3-54,21 4 1,-10 4-10,1 5-39,3 11 14,0 7-22,10 55 260,-13-28-330,1 2-41,-3 3-29,4 2-28,-4 2-16,-2 0-24,2 2-5,1-1-11,-5 0-58,0 0-68,-2 0-75,-2-1-185,-2-11-117,2 1-173,-4 47-3352</inkml:trace>
  <inkml:trace contextRef="#ctx0" brushRef="#br0" timeOffset="14749.9207">14917 2629 604,'0'0'579,"-11"-9"-108,11 9-70,-7-6-67,7 6-85,-6-9-32,0-1 89,6 10-200,-4-10 13,4 10-38,4-12-2,-4 12-24,8-14-3,-1 9-22,-7 5 6,15-9-21,-15 9 5,16-4-13,-16 4 11,18 1-15,-9 2 14,7 9 3,-7-2-19,-3 0 17,-1 2 2,-1 1 10,-4 1 1,0 0 8,0-1 21,-2 0-6,0-2 6,0 2-9,0-4 3,1 3-12,1-12-9,-4 18-11,1-4 9,3-14-25,-1 12-7,1-12-8,0 0 2,2 14 2,-2-14 9,8 11-2,-1-4 3,0-3-2,4 2 1,0 1-4,0 1 11,-1 0-14,3 1 5,6 8 26,-11-9 32,-1 0 18,-3 2 26,2-1 2,-3 0-2,-3-9-20,2 17-9,-2-17-5,0 17-5,-2-8-8,-2 2-8,-4 0-10,2-2-4,0 0-8,-1-1-4,1 1-32,-2-4-37,2 1-41,6-6-57,-9 10-49,9-10-34,-6 6-63,6-6-30,0 0-967,0 0-890</inkml:trace>
  <inkml:trace contextRef="#ctx0" brushRef="#br0" timeOffset="15014.9832">15177 2850 450,'0'0'621,"0"0"-107,14 4-86,-14-4-50,8 8-78,0 1 169,-8-9-286,6 11-18,-6-11 16,9 13-12,-1-8-12,-8-5-14,12 12-6,-3-7-15,1-3-25,3 1-19,1-1-8,1-2-15,3 0-21,1-2-2,19-6 33,-18 2-52,-1-2 16,-2-4-28,-2 0 22,-3-2-14,-2-4 6,-2-2-10,-4 0 17,-4 2 33,-4-1-2,0 4 9,-3-2-5,-6 3-16,-1 2-2,-13-5 24,11 10-50,1 4-37,-3 1-51,2-1-64,1 3-58,2-2-71,-1 2-53,14 0-67,-15 0-43,15 0-72,0 0-438,-9-7-519</inkml:trace>
  <inkml:trace contextRef="#ctx0" brushRef="#br0" timeOffset="15234.5776">15924 2123 250,'16'-11'857,"-3"3"-240,-1 4-129,1 4-32,2 4-58,1 5-31,1 5-7,18 43 238,-19-20-333,-2 8-15,0 16-15,-4 4-11,-2 5-39,-2 2-37,-2 2-29,1 2-20,-4 0-25,2 0-4,-2-2-19,1 1-44,-1-5-71,1 2-71,3 49-517,-3-68 134,3-4-181,-3-3-582,0-7-887</inkml:trace>
  <inkml:trace contextRef="#ctx0" brushRef="#br0" timeOffset="15859.8125">16547 2489 560,'0'0'602,"0"0"-79,-1-11-72,1 11-55,0 0-91,0 0-45,-2-11-58,2 11 13,0 0 13,0 0 4,2 14-23,0-2-3,1 3-14,-2 3-25,2 3-38,4 30 64,-4-27-125,0 2-5,0 1-16,-1-1-10,2-1-12,-1 1-25,1-1-41,0-4-70,0 3-78,0-4-57,-1-2-74,2-1-44,0-1-78,0-4-34,10 6-2044</inkml:trace>
  <inkml:trace contextRef="#ctx0" brushRef="#br0" timeOffset="16158.3633">16856 2682 116,'4'-14'752,"0"6"-165,-4 8-136,3-14-66,-3 14-98,0 0-18,0 0-20,0 0-2,0 0 9,0 0-5,0 0-6,-5 11-28,5-11-30,-1 18-27,2-8-20,1 3-8,2 2-22,0-2 1,2 3 1,3 3-3,3-1 0,2 3-2,1-1-15,1 1-16,1 0-13,17 19 64,-20-20-70,0-2-12,-3 0-5,-1-1-1,-1 0-11,-3-2 9,-2-1-15,-1 3 13,-3-5-13,-2 1 2,1-1-12,-1-2-13,-2 1-8,4-11-35,-22 21-491,11-15 161,-3-4 14,1-3-10,-2-2-2,1-5-95,1-3-15,-2-3-64,4-4-320,-3-4-415</inkml:trace>
  <inkml:trace contextRef="#ctx0" brushRef="#br0" timeOffset="16309.9349">16872 2850 539,'1'-17'484,"1"2"-37,0-2-29,1 2-31,2-2-5,1 0-21,4-2-2,0 0 4,4-3-20,1 0-36,4 0-38,4-4-17,4 2-26,31-23 144,-26 23-237,-2 3-26,2 3-22,-2-1-26,-3 5-30,-2 1-39,-1 2-64,-4 1-21,-1 2-57,-3 4-67,-2-3-91,-1 4-59,-2 0-60,-11 3-82,23-1-1072,-23 1 16</inkml:trace>
  <inkml:trace contextRef="#ctx0" brushRef="#br0" timeOffset="16709.7506">17700 2114 160,'0'0'769,"2"-14"-172,-2 14-108,1-11-94,-1 11-83,3-9-65,-3 9-38,0 0-38,3-15-36,-3 15 102,0 0-70,0 0 20,9 15 7,-6-1-7,2 8-27,0 9 18,3 7-16,1 10-17,-2 12-38,0 7 22,-1 4 2,1-1-11,0 5-19,-1-3-27,2 3-6,-2-2-10,2 0-8,-1-2-7,2-4-9,1 0-2,-1-6-24,0-9 17,-3-5-9,3-3 4,-1-1-19,-3-9-25,-3-4-37,2-3-64,0-4-33,3 15-465,-5-23 226,0-5-108,-2-10-265,2 12-309,-2-12-696</inkml:trace>
  <inkml:trace contextRef="#ctx0" brushRef="#br0" timeOffset="17154.9215">18225 2594 35,'5'-16'823,"-2"4"-229,3-2-118,-1 1-110,1 0-78,2 0-75,0 1-3,1 0-22,0 0 0,13-8 151,-12 13-199,2 2-3,-1 2 16,-11 3-20,24 3-4,-10 3-11,-2 2-17,0 2-19,1 6-17,-4 0-2,0 4-4,-4 0-2,0 1-4,-4 1-7,-8 25 27,1-21-42,-5-1-9,-1-1 1,1-1-5,-4-2 4,2-4 6,0 0 15,-2-3 1,2-2 31,2 0 13,1-6-4,1 0-8,9-6-14,-17 2-18,17-2-24,-10-9-4,6 1-6,4 8 1,0-21-10,4 11 0,0 0-1,1-2 3,3 2-7,2 2-3,-1 2 2,1 2-5,2 1 7,0 2 3,-12 1-2,37 6 4,-22-3 4,-3 4-4,3-1 1,-3 0-3,2 1-5,-3 1-32,-1-1-31,2-2-34,-3 2-28,1-3-39,0 0-50,-1 1-42,1-4-68,-10-1-30,30 3-466,-19-6 418,0-1 2,0-2-392,2-2-322</inkml:trace>
  <inkml:trace contextRef="#ctx0" brushRef="#br0" timeOffset="17389.5627">18700 2542 707,'4'-11'557,"-4"11"-72,3-18-91,-3 18-58,2-12-83,-2 12-32,0 0 3,3-10 45,-3 10-5,0 0-22,0 0-3,7 10-41,-7-10-11,8 14-11,-4-2-24,2 0-12,-1 3-11,4 2-11,-1 1 23,-1 1-27,1-1-11,1 2-13,-2-4-23,0 0-13,-2 0-9,1-1-6,-2-1-9,-2 1-3,0-1-12,-4 11-71,0-13-28,-3 1-52,-3-2-64,2 0-68,-3-2-61,-4-1-63,3-4-4,0-2-30,10-2 29,-21 0 12,10-3 4,1-4 11,0-5-10,1-4-187</inkml:trace>
  <inkml:trace contextRef="#ctx0" brushRef="#br0" timeOffset="17499.9931">18673 2731 1239,'-2'-22'204,"5"-2"43,1 2 43,0 0 2,3 1 9,1 1-10,2 0-17,2-1-26,2-1-8,3 2-18,1-1-30,0 2-17,3 0-41,23-16 49,-21 18-110,-2 0-52,2 3-62,0-1-81,-3 3-92,-2 2-88,2 0-90,-2-1-138,-1-1-417,2 2-530</inkml:trace>
  <inkml:trace contextRef="#ctx0" brushRef="#br0" timeOffset="17735.1314">19487 1866 934,'9'-11'727,"0"0"-135,-4 2-135,2 3-96,-7 6-71,10-8-27,-10 8 20,0 0 6,14 10 54,-11 3-61,1 9-15,-3 5-52,1 10-9,-2 10-57,-8 73 141,3-46-142,-2 3-44,0 3 8,0-2-48,-2 0 11,0-3-33,1-3 13,3-4-39,0-3 18,2-16-14,1 1-33,1-3-45,1-3-74,0-7-89,0 20-464,1-33 232,-1-2-71,1-4-89,-1-5-623,0-13-846</inkml:trace>
  <inkml:trace contextRef="#ctx0" brushRef="#br0" timeOffset="18119.9447">19881 2438 573,'6'-12'697,"1"1"-155,-2 2-95,-2 0-98,-3 9-56,9-19 157,-9 19-267,0 0-9,0 0 6,0 0 9,0 0-7,-15 10-29,10-1-22,0 3-8,-1 0-5,1 2-22,-1 2 0,2 0-2,0 1-9,1 0-21,2 2-4,1-2-11,1 2-15,2 1 3,2 1 2,4-1-1,-1-1 5,3 2-9,0-3-4,2 4 5,-1-3-1,0-1-33,-2-2 27,1 1 23,-1 0 32,8 12 64,-12-17-67,-1-1-11,0-2 23,-2 1-18,-3-10 24,4 16-37,-4-16 17,-4 17-31,-1-9 8,-1 1-53,-3-2-29,-5-2-94,0 0-109,-3-1-42,-18-3-560,16-4 257,1-4-150,-2-2-484,0-6-817</inkml:trace>
  <inkml:trace contextRef="#ctx0" brushRef="#br0" timeOffset="18285.0884">19892 2376 478,'14'-13'814,"2"-2"-148,2 3-61,5-5-70,-1 3-18,3-3-36,0 2-6,1 1-81,0-1-37,-1 1-74,2 1-54,0 2-47,-1-1-32,1 2-40,1 0-102,-4 0-92,-4 5-165,1-1-245,-2 3-280,-2 0-711,-1 0-1112</inkml:trace>
  <inkml:trace contextRef="#ctx0" brushRef="#br1" timeOffset="29109.804">15927 1240 90,'6'-9'283,"-6"9"-111,7-10 183,-7 10-152,0 0-61,7-8 26,-7 8-62,0 0 2,8-7-7,-8 7 1,0 0-1,6-7-2,-6 7-10,0 0 3,0 0-7,6-5-14,-6 5-12,0 0 34,8-5-62,-8 5-46,0 0 48,0 0-8,11-5-7,-11 5-2,0 0-2,12-3 1,-12 3 1,0 0-1,10-4-7,-10 4 2,0 0-2,0 0 0,14 0-2,-14 0 3,0 0 1,13 8 3,-13-8 0,7 11-4,-7-11 7,9 17 3,-7-7 4,2 2-6,0 2 18,-1 1-1,0 2-2,1 3-2,1 2-1,2 24 26,-4-21-33,1 0 2,-1-1-4,1 2 0,-2-1 5,2 7 15,-2-6-8,1 1-1,-1-1-5,0-1-4,0 1-4,-1 0-3,1-1 3,0 2 5,0 19 21,-1-22-12,-1 0-4,1-1 6,0 0-20,1-4 22,-1 1-12,0 0-5,0-1-2,1 0-2,0 0-1,1 0 0,-2 0-4,0-1 3,2-1 1,-1 20 15,0-19-7,0-1-7,-1 0 6,2 1-1,-2-2-15,0 3 13,2-3-11,-2 1 14,2-1-16,-3 0 10,2-1-3,0 2 4,1-2 13,-1 2 8,-1-5 0,0 5-9,0 0 6,1-2-8,0 1 2,-1 0-9,1 0 5,-1 0-11,0 1 13,1 0-9,-1-1-2,0 1 2,0-1-8,1 1 11,0 0 8,-1 17 8,1-17-23,-1 2-4,-1-3 2,2 2-1,-2-2 7,0 2-5,0-2-4,0 2 0,0-2-1,0 2-1,-2 0-10,2-1 12,-1 0-3,2 1 1,-1 18 13,0-19-10,0 2-7,0 0-2,0-2 2,0 3-36,-1-1 107,1 1-65,0 0 49,0 1-65,0-1 61,0 0-64,1 4 61,-1-1-65,2-2 55,1 24-27,-2-21-32,0-3 54,1-1-56,-1 4 26,2-3-20,-3-1 41,2 1-48,-1-1 57,2-1-52,-2 0 49,0 1-55,1 0 53,-1 1-60,0-2 69,1 27-25,-1-20-39,1-3 56,-2 1-32,3 1 24,-2 0-53,0 0 57,1-1-57,-2 1 11,1 1 3,0-1 10,0 3 14,1-1-2,-1 2 6,-1-3-2,1 2-4,0 0-1,1-1-1,-1 2 9,-1-1 0,1 1-5,-1 1-4,0-3-7,0 7 3,0-5 4,0 0-4,0 0 2,-1 0-1,1 5 4,-1-3 2,-2 34-32,2-34 35,-2 4-35,2-4 41,-1 1-18,-1-1 18,2-4-39,-3 2 40,2 0-37,-2 2 37,1-3-34,1-3 35,0 2-43,1-2 48,-1 2-38,-1 20 17,0-23 16,2-5-31,0-1 33,1 0-37,-3-2 51,1-1-47,2-1 33,-1-2-40,1-12 43,-2 20-34,2-20-38,0 16-54,0-16-55,0 12-75,0-12-610,0 0-254,0 0-713</inkml:trace>
  <inkml:trace contextRef="#ctx0" brushRef="#br1" timeOffset="30930.1324">16254 4793 353,'0'0'173,"0"0"-21,0 0-24,12-1-3,-12 1-5,0 0 44,0 0-50,0 0-3,0 0 0,0 0-3,0 0-4,0 0-6,0 0-54,11 0 54,-11 0 24,0 0-51,0 0-76,0 0 62,0 0-62,0 0 58,0 0-12,0 0-13,0 0 7,0 0 30,7 6 4,-7-6-7,1 11-4,-1-11 3,-1 20 13,-2 13 95,1-9-103,-1 3-3,-2 5 5,1 9 2,-1 1 11,0 3-1,-1 0-53,1 2 49,1 1-22,-1-1 22,1 3 48,0 0-30,2 0 87,-2 2-41,2-1 50,0 0-63,1 0-5,0-3 18,1 0-8,0-1-8,0 0-9,1-2-15,0-1-30,1 1 29,0-3-19,2 2 1,0 1-28,-1-4 5,1 0-25,3 31 30,-5-36-31,2-4-23,-1 2 17,-2-3-5,1-4-14,-1-3-29,-1-4-41,0 1-47,0-6-69,0 2-84,-1-4-87,-2 0-64,-1-5-198,4-8-594</inkml:trace>
  <inkml:trace contextRef="#ctx0" brushRef="#br1" timeOffset="31854.649">9258 5395 326,'0'0'353,"-8"-16"-48,8 16-19,-6-13-18,6 13-6,-6-12 10,1 0 297,5 12-289,-4-10-23,4 10-86,-3-10 18,3 10-92,0 0 23,-4-12-85,4 12 45,0 0-17,0 0-70,0 12 54,2-2-53,0 7 47,1 5-46,4 43 71,-3-24-3,1 4-61,-2-1 52,1 1-62,-1 0 51,1-2-54,0-1 52,0-8-53,-2 0 50,1-2-55,1-6 43,-2-2-85,1-1 18,-2-3-91,1 14-187,0-21 95,-2-1-28,1-1-41,-1-11-79,-4 13-448,4-13-355</inkml:trace>
  <inkml:trace contextRef="#ctx0" brushRef="#br1" timeOffset="32979.6026">9168 5445 472,'-2'-13'473,"-1"2"-105,3 11-84,-3-19-55,3 19-38,-1-14-40,1 14-30,-1-13-35,1 13-17,2-11-13,-2 11-12,6-10-10,0 4-4,3 1-5,1 0-3,3 1-4,21-5 21,-10 4-13,2 1 11,6-1 11,2 1 3,4 0-3,8-1 1,3 0-6,0 0-4,3 1-7,2-1-5,1 0-5,2 0 0,14-3 3,0 1 10,79-5 25,-70 4-39,-2 2-6,3-1-3,3 2-3,-3-3 0,2 2-6,-1 0 3,1-1-1,-1 0 1,-1 0-3,2 2-1,-3-3 0,1 1 15,-2 1-19,77-8 2,-83 6 0,-1 2 2,0-1-4,-4 0-3,-10 2 1,3 0 2,6-1 0,-6 1-1,-2-1 4,2 3 0,9-3 2,-11 1-1,-2-1 2,1 1-6,52-6 9,-58 3-5,0 1 0,-1 1 0,-2-2 2,-1 1-2,-1-1 1,-2 0 0,-2 2 2,-5-1 1,-2 2 5,-2-2 19,-1 1 1,-1 1 6,-5 1 13,23-3 60,-33 3-50,1 0 2,-4 1 2,0 1-6,-2 0-1,-12 2-1,21-5-7,-21 5-56,15-1 55,-15 1-64,16-3 55,-16 3-58,11-2 52,-11 2-64,16-1 62,-16 1-25,0 0 2,9 5-5,-9-5-1,5 10 5,-3 2-3,0-1 1,-2 6 0,0 1-4,0 5 9,0 3-6,-2 1 0,2 6-55,-2 1 60,2-1-47,0 3 55,0 0-45,2-1 4,0-1 55,0 1-54,3 0 56,0-2-54,-1 2 61,3 4-47,1-1 53,0-7-56,1 3 56,1-5-62,0 0 54,10 25-21,-11-30-40,-2-3 59,-1-3-44,-1-2 39,1-1-51,0 0 50,-2-4-58,0 0 58,-2-1-49,1-1 54,-3-9-59,2 16 59,-2-16-62,-2 12 55,-11 1-72,1-8-18,-1-1 54,-4 1-50,-5-1 60,-2 0-60,-5 0 55,-5-3-65,-3 1 61,-3 0-52,0-1 62,-10 1-54,-2-1 64,-1 0-56,-1 1 63,-59 0-34,52-2-2,1 1 46,-3 1-52,-9 1 57,0 0-58,-1-1 65,-3 2-51,0-1 64,-2-1-55,-1 2 62,-2 0-68,0 0 62,-1 0-66,-2 1 53,-83 4-6,82-4-40,-1 1 69,0-3-39,0 1 66,2 1-52,2-2 62,0-1-47,3 1 14,4-2-2,12 0-9,2-1 7,2-1-5,2 0 14,1-2-21,-53-2 49,56 3-79,-1-1 21,1-1-37,1 1 25,1 0-30,-1-1 17,3 1-21,-1-1 25,2 3-31,0-1 27,5 0-35,2 1 31,0-1-27,-1 2 28,-36-3-31,46 3 5,2-1 29,1 1-17,5 0 27,2 0-27,1 0 30,3 0-16,2 0 26,0 0-16,3-3 22,-2 3-4,15 0 6,-24 0 9,24 0 3,-29 0 49,29 0-66,-16-2-6,16 2-11,-15 0-11,15 0 0,-16 0 0,16 0-10,-16-2 2,16 2-19,-19 0 19,19 0-3,-16-1 0,16 1-3,-18-1 3,3 1 2,15 0-5,-14-2-11,14 2-34,0 0-25,-14-1-71,14 1-18,0 0-125,-10-3-10,10 3-50,0 0-68,0 0-98,9-10-72,-2 3-440,4-1-626</inkml:trace>
  <inkml:trace contextRef="#ctx0" brushRef="#br1" timeOffset="33349.9089">10128 5317 559,'0'0'439,"8"-6"-87,-8 6-73,6-7-29,-6 7 7,7-6 9,-7 6 5,0 0 2,2-5 186,7-3-303,-9 8 19,0 0-90,0 0 27,0 0-79,6-7 40,-6 7-64,0 0 41,0 0-56,0 0 47,4 13-60,-4-13 50,0 13-32,0-1 56,-1 18 27,0-10-5,-1 4 18,0 2-13,1 1-15,-2 5-10,2 3-7,-2 0 45,2 0-44,-1 1 25,0-3-41,1 2 29,1 0-44,1-7-7,-1 0-1,5 25 11,-4-29-13,2-2-14,0 2-32,-1-5-50,1-2-74,-2-1-75,1 0-36,0-4-159,-1 2-46,-1-14-588,-3 17-681</inkml:trace>
  <inkml:trace contextRef="#ctx0" brushRef="#br1" timeOffset="33964.9517">9412 5427 259,'0'0'347,"0"0"-25,0 0-85,0 0 29,0 0 133,0 0-245,0 0 56,0 0-73,0 0 25,0 0-74,0 0 24,0 0-69,0 0 30,-9 4-38,9-4 84,0 0-40,-2 18 90,2-18-54,-1 21 31,-1 13 59,2-16-136,-1 1 46,1-1-74,0 4 51,0-3-59,0 3 51,1 0-66,-1-3 47,2 2-63,-1-1 51,0 0-87,0-3 11,1 0-91,0 0 20,3 14-269,-1-18 139,0-2-80,3-3-20,0-1-58,-7-7-376,13 4-270</inkml:trace>
  <inkml:trace contextRef="#ctx0" brushRef="#br1" timeOffset="34254.7928">9625 5568 473,'0'0'459,"4"-11"-56,-4 11-156,0 0 14,0 0-69,0 0 52,-8 6-77,8-6 54,-6 13-73,3-3 37,1-1-6,-1 2-81,2 0 34,1 1-19,1 0-16,2-2-17,0 2-19,2-2 2,2 0-13,1-1-6,10 6-11,-6-11-48,-1 0 60,-11-4-60,23 1 68,-10-2-48,-2-3 60,0-1-58,0-6 51,-4 1-67,0-2 50,-3-2-34,0 1 63,-4-1-30,0 2-2,-8-13 22,2 14-42,-1 0-9,-1 4-4,2 0-10,-3 2-26,0 0-52,9 5-9,-15-2-115,15 2-2,-11 1-121,11-1 2,0 0-68,-7 9-471,7-9-416</inkml:trace>
  <inkml:trace contextRef="#ctx0" brushRef="#br1" timeOffset="35019.6501">10719 5441 554,'-12'-5'387,"12"5"287,-9-7-347,9 7-57,0 0 51,-5-8-62,5 8 49,0 0-75,-4-11 21,4 11-93,0 0 16,0 0-83,-1-13 28,1 13-78,0 0 38,0 0-68,1-5 40,8 1-14,-9 4-60,0 0 49,14 7-48,-9 0 44,1 1-43,1 3-3,0 1 5,-2 1 57,0 1-61,0 1 56,-1 1-58,-1 1 52,0 0-52,-2 0 42,-1 0-39,-1 0 52,-2-2-53,0 2 52,-2-1-53,0-2 57,-1 0-54,-1 0 55,-2-2-52,1-1 57,-1-2-28,0 0 81,0-2-46,1-1 46,-7 0 50,15-6-108,-14-1 28,14 1-37,-14-4 40,14 4-31,-8-4 18,8 4-40,-7-8 21,7 8-37,0 0 27,-1-11-37,1 11-1,0 0-2,6-9 2,4 7-10,-10 2 12,14-2 26,-14 2-31,16 3 31,-16-3-30,20 4 35,-10-1-40,1 1 40,1 1-34,1 0 16,0 0-54,-1 0-43,0 0 19,-2-1-85,13 4-169,-13-6 164,3 1-72,-13-3 36,20 2-13,-6-3-88,-4 0 50,0-2-11,3-1 25,0-4-6,-1 1-18,-2-3-44,2-2-252,-1-1-74</inkml:trace>
  <inkml:trace contextRef="#ctx0" brushRef="#br1" timeOffset="35284.5773">11000 5613 910,'9'-13'253,"-4"4"-21,0-1 27,-1 0 15,0 2-7,-4 8-19,5-14-26,-5 14-28,6-12-30,-6 12-30,5-9-31,-5 9-24,0 0-19,0 0 35,0 0-54,0 0 43,0 0-67,0 0 47,5 12-52,-5-12 47,4 12-63,0-5 57,1 1-53,-5-8 58,11 13-57,-4-7 59,2-1-55,-1 2 55,11-1 17,-6-2-51,-13-4 72,22 2-47,-22-2 52,22-3-42,-10-1 13,-2 1-8,-3-4-14,1 0-10,1-4-1,-4 2-4,-3-3 4,-2 12-1,2-19-18,-4 0 6,-3 9-57,0 3-47,-1-2-4,0 3-102,-1-1 17,0 2-98,7 5 34,-13-9-86,13 9 49,-10-8-49,10 8 7,-6-5 11,6 5-40,0 0-293,-3-14-140</inkml:trace>
  <inkml:trace contextRef="#ctx0" brushRef="#br1" timeOffset="35484.8241">11337 5271 160,'10'-5'591,"-10"5"-153,13-7-106,-13 7-58,11-2 6,-11 2 13,11 4 18,-11-4-10,12 13-52,-5-1 72,0 4-21,-1 2 14,-1 4-54,1 2-58,7 34 87,-8-29-185,1 2 1,1 1-40,-1-3 8,-1 2-33,0 0 14,-1-2-29,0-2 8,0-2-66,-2-1-8,3 0-101,-1-2-24,-2-2-110,-2-2-22,4 16-686,-2-22-101,-2 0-703</inkml:trace>
  <inkml:trace contextRef="#ctx0" brushRef="#br1" timeOffset="35935.0088">11883 5395 517,'5'-10'650,"-5"10"-168,7-17-100,-7 17-81,9-14-71,-9 14-31,12-12-21,-12 12-18,10-10-24,-10 10-21,9-8-16,-9 8-4,0 0-44,14-1 65,-14 1-53,6 6 62,-6-6-12,3 19 208,-3-19-200,-4 18 4,1-9-39,-1 1 20,-1 0-34,2-1 10,-3 1-37,2 0 15,1-1-32,-1-1 11,-1 1-27,5-9 16,-5 17-2,5-17-5,-2 25 18,5-16-22,3 0-3,-1 3-4,4-2-2,-2 3 5,6-4-9,-4 4-3,2-1-6,-1 0 3,0 0-6,-1 2 1,0-2 12,-2 0-17,-4-1 32,1 15-3,-4-14-32,-4 2 26,-1-1 23,-1 0-24,-2 0-1,-2 0-3,0-1 0,1-1-18,-2 1-38,2-3-68,-2 0-43,2-2-10,2 0-110,0-2-11,-5 2-669,12-7-72,0 0-646</inkml:trace>
  <inkml:trace contextRef="#ctx0" brushRef="#br1" timeOffset="36184.6055">12184 5513 387,'10'-3'633,"-10"3"-88,10 3-126,-10-3 36,5 12-96,-3-2 25,-2-10-89,3 19 44,-3-7-66,2-2-36,5 17 154,-4-14-233,2 0-7,3 2-19,3 0 5,2 1-12,2-3-9,4-2-20,1 0-16,5-2-12,-3-3-8,5-1-8,-2-1-8,-5-4-5,2-1-3,20-12 18,-25 0-52,-1-6-29,-5-3-28,-1-6 20,-6 3-16,-2 0 37,-4-2 14,-3 3 0,-7 0-6,2 6-18,-4 1-113,-3 4-86,-2 5-228,-2 1-151,-4 3-810,1 3-1017</inkml:trace>
  <inkml:trace contextRef="#ctx0" brushRef="#br1" timeOffset="37050.0106">17362 4900 58,'0'0'422,"0"0"-45,0 0-29,1 16-34,-1-16-27,-1 25-29,-1-7-2,1 5-9,0 3-28,0 0-39,-1 1-35,2 0-13,0 2-20,3 26 16,-1-28-111,1-1 50,1-2-63,-2 1 45,1-3-69,1-1-31,-2-2 0,2-1-110,-2-3-55,2 1-15,-2-4 14,0 0-29,1-2-13,-3-10-91,1 5-867</inkml:trace>
  <inkml:trace contextRef="#ctx0" brushRef="#br1" timeOffset="38215.4249">17400 4960 491,'1'-10'531,"0"0"-120,-1 10-92,3-15-63,-3 15-54,7-15-42,0 6-32,9-5 86,-2 6-121,1 0-3,6 0-8,2 1-52,9-2 70,2 0-49,8 0 56,5 0-50,2 0 49,4 1-64,4 1 53,13-1-57,3 0 44,2 1-69,78-5 47,-73 8-4,-2-2-62,2 0 53,2 1-63,-1-1 57,0 1-60,1-3 59,-1 2-56,0-1 51,2-1-52,-1 1 68,1-1-65,5 0 62,2-1-10,98-2 17,-91 4-37,-2 2-4,1 0-3,2 0-51,-2 0 58,1 2-5,0-1 1,-2 1-4,-2-1-1,1 1-1,-2 0-3,-2-1 1,-3 2-54,1-1 65,83-2 1,-87 2-13,-3 0-2,-2 0-1,-3-2 3,-14 3-4,-3-3 1,-2 2 2,-1-2 2,-4 1-4,-2-2 2,-2-1-1,-2 0-3,-3 2 2,-8-1 1,-1 0-3,-2 0 5,-4 1-6,-3-1 5,-3 2 9,-1-1 7,-3 1 16,-3 0 3,3 1 13,-7 1-5,1-2-5,-12 4-9,20-3-2,-20 3-8,15-5-8,-2 3-9,-13 2-16,0 0-6,16-2 0,-16 2 3,0 0 1,13 7-1,-13-7 5,6 11-2,-6-11 6,5 21 1,-2-6-47,-3 1 55,2 3-41,-4 5 57,-1 37-25,1-28-24,0 5 54,0-1-51,2 7 55,-1-5-53,1 0 54,1 5-36,1-1 70,2 2-60,1-3 49,-1-1-58,0-7 47,1 0-54,-1-2 8,-1-1 1,1-5 0,-1 1-3,0-4 5,-1 0 0,-1-5 3,-1-1 2,0-1 2,-3 0 5,-1-2-1,-3-1-1,0-1 0,-4-2-1,-2 2 5,-3-3-3,-24 6-31,17-10 35,-4 2-5,0-5-3,-3 2-15,-2-2 1,-6 1-1,1-2-6,0-1 3,-1 0-8,-2-1-6,1 0-3,-2-2-9,-8-1-2,2 2 7,-47-4-15,53 5 23,-5-2-5,-2 1-2,1-1-4,-3 1-8,-1 1 61,-1 1-58,-1-2 59,-1 1-57,-1 0 59,1 1-50,0-1 55,-1 1-58,-2 0 59,-57 0-65,56 0 29,0 0 7,-2 0 9,0 0 11,-1-2 4,-2 2 9,-2 0 0,-11-1 24,0 0-4,0 0 5,-1-1-4,4 1 6,-3 0 9,14 1 16,-61-3 46,62 2-81,2 0-11,-2-1-5,0 1-3,-1-1 12,0 1 6,2 1 1,-1 0 2,0 0-15,2 0 2,-1 0-5,2 0-3,0 1 0,1 1-8,-52 2 9,57-3-8,3-1 4,6 3-1,2-2 1,3 0-5,-1 2-8,4-2-2,3 0-2,2 2-3,1-2-1,0 0 0,1 1-1,1-1 0,3 1-20,-27 2 5,27-1 18,-1 1-21,0-1 24,2-1-22,1 1 21,2 0-12,2 0 15,-2-2-20,3 2 20,1-1-3,1-2 21,3 3-11,0-2 25,12-1-17,-21 4 12,21-4-27,-18 2 18,18-2-22,-15 2 15,15-2-22,-17 4 17,7-1-5,1 0-1,-3-1-2,0 3-2,-3-2-1,1 1 2,0 1-3,0-2 1,-11 4 13,14-5 5,-2 1 10,2-1 4,0 1-1,11-3-4,-18 4-7,18-4-2,-15 1-5,15-1-20,-12 2-37,12-2-53,0 0-58,-12-1-128,12 1-116,6-14-607,4 5 413,2-1-529,7-5-732</inkml:trace>
  <inkml:trace contextRef="#ctx0" brushRef="#br1" timeOffset="38510.0804">18741 4839 787,'7'-9'563,"0"0"-25,-7 9-103,9-14-6,-9 14-87,6-11-28,-6 11-45,8-9-47,-8 9-52,6-10-40,-6 10-35,0 0-28,6-6 28,-6 6 7,9 9-80,-6 3 49,-1 1-8,3 6 41,-2 4-50,-1 0 25,0 6-36,-1 2 39,0 3-41,0-2 23,-1-3-42,0 0 23,0 0-27,0 0 19,-1 0-31,-1-3-34,-1 1-43,-1-3-81,-1 1-73,0-1-51,-2 0-82,-1-4-88,-2-2-40,-3 1-533,0-4-628</inkml:trace>
  <inkml:trace contextRef="#ctx0" brushRef="#br1" timeOffset="38784.8923">18155 5079 585,'0'0'660,"0"0"-169,0 0-105,-1-11-91,1 11-66,0 0-36,0 0-7,0 0 2,-3 10 11,3-10-21,0 14 4,2-3-70,-2 0 32,1 2-68,1 17 84,1-13-78,-2-2-58,2 2 43,-1 0-60,2 0 48,-2-3-61,1 3 12,1-2-88,-2-1 1,2-1-113,-1-1 4,1-1-101,-2-1-27,4-1-11,-1-1-42,-5-8-463,11 8-374</inkml:trace>
  <inkml:trace contextRef="#ctx0" brushRef="#br1" timeOffset="39049.7443">18381 5130 853,'6'-12'652,"-6"12"-142,0 0-111,3-11-94,-3 11-66,0 0-46,3-4 103,-3 4-134,0 0 21,10 1-30,-10-1 73,7 17-68,-3-7 18,1 3-40,2 0 13,-2 2-50,1-1 7,0 2-38,1 0 20,-2 1 5,0 0-21,4 14 65,-5-16-83,-3 0-5,0-1-2,-2-2-23,-3 4 13,-1-3-37,-1 1-17,-2-1-64,-3-2-28,1 0-57,-2-4-46,0 0-69,2-4 1,-1-1-109,-8-9-503,12-1 411,-1-4-387,2-5-419</inkml:trace>
  <inkml:trace contextRef="#ctx0" brushRef="#br1" timeOffset="39159.5998">18366 5207 1162,'8'-21'386,"1"2"-19,0 2-1,1 0-33,15-18 222,-7 16-280,0 1-69,2 1 34,1 1-92,0 1 32,1-1-100,2 3 2,-3 4-135,0-2-50,2 4-125,0 0-106,1-1-122,-1 4-545,2-1-603</inkml:trace>
  <inkml:trace contextRef="#ctx0" brushRef="#br1" timeOffset="39694.6003">19585 4914 507,'0'0'562,"0"0"-101,0 0-77,0 0-54,0 0-63,2 10-56,-2-10-49,0 0-26,0 0-24,12 4-17,-12-4-17,10 4-5,-2 1-11,-8-5 8,16 12 0,-7-4-2,1 2-20,0 2 2,-1 1-1,0 3 14,0 0-7,-2 2-7,-2-1-5,-2-1 5,-1 1-4,-2 3-50,-1-2 61,-10 22 12,2-20-50,-1-1 71,-2 0-54,-2-2 52,0-2-32,-1-1 11,0 0 23,-1-2-21,2-5 19,-1 1 9,2-1 5,-1-4 5,4 1-11,10-4-6,-28-2 16,28 2-73,-11-10 8,11 10-23,-7-13 7,7 13-18,0-13 8,0 13-22,5-13 15,-5 13-14,12-9 14,-3 4-23,-9 5 23,19-5-24,-19 5 25,34 1-14,-22 1-9,1 2 25,2 0-23,-2 0 24,0 2-22,0 0 20,0 1-74,1 0-35,-1-1-44,-1 1 9,1 0-102,-2 0 18,3-2-89,-2 0 18,12 0-410,-13-3 357,-11-2-27,23-2-29,-13-1-296,1-2-204</inkml:trace>
  <inkml:trace contextRef="#ctx0" brushRef="#br1" timeOffset="40024.6892">19972 5111 230,'6'-11'684,"0"3"-140,-6 8-107,7-14-78,-7 14-81,6-11-60,-6 11-45,5-7-36,-5 7-22,0 0-6,0 0 48,0 0 30,13 3-20,-13-3-53,9 14 35,-4-5-35,0 3 73,0 2-51,2 0 14,0 1-52,-1 2 13,-1 0-47,1-2 20,-3 2-44,2-1-3,-1 0-4,-1-1-3,-2 15 23,-2-17-30,-1 1-13,-4-1-22,0 0-36,-1-1-65,-2 0-31,0-4-34,-3 1-27,2-4 21,-1-1-122,11-4 2,-18 0-77,18 0 14,-18-9 14,9-8-274,7 5 387,3 0 74,1-3 82,2-2 63,3 3 105,0-6 35,3 3 30,0 1 19,2-1 29,2 2 4,-1-2-1,3 2-8,-2 0-22,6-1-27,21-18 65,-20 20-143,2 0-56,-3 0-89,-1 2-125,4-3-114,-4-1-561,1 1-435</inkml:trace>
  <inkml:trace contextRef="#ctx0" brushRef="#br1" timeOffset="40246.1602">20569 4625 141,'0'0'598,"9"-9"-182,-9 9-47,0 0-5,8 7-8,-8-7 9,1 19-65,0-2 54,-1 2-92,-1 8 60,0 7-86,-3 9 11,1 1-67,-2 2-5,0 1-64,-1 0 8,1 0-56,-1-2 21,-3 38-5,5-48-56,-1-2-37,4 0-60,-1-6-15,2-1-61,2-4-47,0 0 12,3 0-91,1-5 15,5-3-97,0-2-16,3-5-47,2-1-76,1-4-223</inkml:trace>
  <inkml:trace contextRef="#ctx0" brushRef="#br1" timeOffset="40524.6383">21215 4960 153,'12'-13'914,"1"1"-154,-3 2-209,-1 1-85,0 3-148,-3-2-22,-6 8-113,10-9 15,-10 9-74,0 0 64,0 0-60,0 0 38,1 11-45,-3 1 14,-6 14 58,4-9-117,1 3 32,-2 1-37,2 1 26,1 2-18,-1-2 12,2 2-21,1 0-3,-1 1 3,2 0-5,0-1 4,0-1-4,1-3-10,-2 0-8,1-2 2,0-1-8,-1-1 5,1-3-10,-2-1 6,1 1-4,-1-2 1,-2-1-5,0 0 3,0-1-12,-3 0-20,-2-1-46,-2-3-66,-1 0-92,-2-3-53,-13-2-499,11-4 194,1-4-127,1-5-487,0-5-782</inkml:trace>
  <inkml:trace contextRef="#ctx0" brushRef="#br1" timeOffset="40639.7653">21293 4986 822,'33'-15'623,"0"-2"-105,2 0-72,3 3-110,3 0 47,3-1-84,0 3 12,6 0-110,-1-1-44,2 4-56,-1 0-125,1 3-157,44-11-1405,-52 8-219</inkml:trace>
  <inkml:trace contextRef="#ctx0" brushRef="#br1" timeOffset="43004.7547">10027 7490 178,'-9'-5'508,"9"5"-53,0 0 179,-7-6-399,7 6 36,0 0-79,0 0 44,0 0-60,-7-5 52,7 5-72,0 0 30,0 0-88,0 0 28,0 0-83,-10-3 51,10 3-84,-9 4 48,-17 16-16,3-4-47,-7 9 3,-12 7 3,-6 6 3,-4 5-3,-8 5 3,-14 10-1,-5 4 2,-5 0 51,-4 2-64,-1-1 84,-4-4-21,2 0 42,3-6 20,-66 38 193,90-55-156,3-1-10,7-5-17,6 0-11,1-3-35,10-7-3,3 4-36,1-5 7,3 3-22,-1-2 14,3-1-31,4-3 19,3-1-22,3-3 15,-17 13-22,21-13-47,0-3-14,4 1-79,1-4-28,0 0-48,2 0-34,0 0 31,7-6-83,-10 8-42,10-8-56,0 0-93,0 0-425,-5-8-490</inkml:trace>
  <inkml:trace contextRef="#ctx0" brushRef="#br1" timeOffset="44164.909">10165 7473 455,'0'0'224,"0"0"-29,0 0-28,0 0 29,0 0-45,0 0 66,0 0-69,0 0 26,0 0 7,0 0 53,0 0-74,0 0 41,0 0-70,0 0 47,0 0 63,0 0-155,-9 2 42,9-2-58,0 0 51,0 0-58,0 0 58,0 0-54,0 0 58,0 0-63,0 0-11,0 0-15,0 0-6,0 0-14,0 0-20,0 0-4,0 0 6,3 15 0,3-4 3,2 3 2,2 3 4,8 7 10,6 7 11,2 2 55,11 8-37,5 1 23,2 4 0,4 0 0,4 2-2,2-1 12,61 48 26,-57-51-53,1-2-29,0-3 26,0 2-19,-1-5 24,-1-2-21,-3-1 41,-2-4-15,-3 1-3,-2-4 0,-9-4-6,-2-2 10,-4-1 5,-1 0 7,-5-5-14,-3-1-11,-3-1-12,-2 0-5,1-2-4,-6-2-5,2 1-7,-4-3-31,1 2-49,-2-4-73,-1 2-90,-9-6-79,14 8-126,-14-8-128,4 8-725</inkml:trace>
  <inkml:trace contextRef="#ctx0" brushRef="#br1" timeOffset="45500.051">12304 3681 690,'0'0'683,"0"0"-180,7-9-95,-7 9-136,0 0-57,0 0-56,0 0-20,-6 7-37,-6 5-4,-7 7-8,-40 37 97,20-20-84,-4 4-54,-5 2 56,-4 3 11,-2 0 20,-5 2 19,-12 8-49,7-9 22,0-2-8,1-3 36,0-2-46,3-1 14,5-6-41,2 0-3,-32 20 21,50-31-75,4-1-4,7-5-80,1-1-23,5-2-137,2-2-15,2-1-63,4-1-53,2-1-70,8-7-143,-5 9-392,5-9-541</inkml:trace>
  <inkml:trace contextRef="#ctx0" brushRef="#br1" timeOffset="46179.8245">17808 3650 363,'2'-12'735,"-4"2"-121,2 10-99,2-15-104,-2 15-88,0-12-65,0 12-70,0 0-53,1-13-40,-1 13-11,0 0-20,5 7 6,3 19 97,-1-1-32,7 9-2,0 5-45,4 4 41,7 8-62,2 3 79,3 0-33,4 1 26,2-1 14,2-1-10,0-4-36,-1-1-8,-2-4-29,-3-4-5,20 21 20,-30-32-62,-4-7-49,-2 0-140,0-3-133,-5 0-288,-6-3-885,1-1-1094</inkml:trace>
  <inkml:trace contextRef="#ctx0" brushRef="#br1" timeOffset="47944.9972">6161 9225 79,'0'0'569,"-11"-5"-128,11 5-63,0 0-46,-7-7 269,7 7-344,0 0-7,0 0-6,0 0-16,-6-6-15,6 6-21,0 0-21,0 0-60,0 0 11,0 0-61,-8-4 15,8 4-26,0 0-17,0 0-15,0 0 2,0 12-34,0-12 27,2 21 2,0-3 15,-1 6 14,-1 3 6,-1 6-12,-1 1-6,0 1-4,1 1-5,-2 2-4,2-4 4,-2 1-10,2 0-4,-4 25-1,4-32 1,-2-2-43,2 1 27,0-3-75,-2-2-14,2-3-39,-2 0-36,1-2-43,-1-2-24,1-1-17,-1-2-11,1-2-41,-3-2-33,5-8-103,-4 4-1154</inkml:trace>
  <inkml:trace contextRef="#ctx0" brushRef="#br1" timeOffset="48730.3132">6104 9228 663,'1'-13'602,"1"1"-174,0 0-47,-2 12-130,2-17-13,-2 17-100,5-19 97,-5 19-125,8-11-73,-8 11 47,10-7-69,-1 3 50,-9 4-65,21-2 50,-7 2-59,3 0 51,3 0-55,2 0 54,5 0-53,4 0 51,6 0-56,4 0 62,10 0-55,1 0 58,5 0-53,3-3 54,15 6-52,2-3 53,4 0-60,2 0 56,0 0-56,0 0 59,2-3-53,0 3 6,-2-2 55,2-2-60,86-4 44,-88 3 6,-1 0-59,-2 0 47,-4 0-55,-1-2 52,-14 5-56,-3-3 56,-4-1-55,-3 2 57,-3-1-58,-9 4 55,-2-3-56,-3 0 56,-6 2-54,26-3 31,-30 2 24,-3 0-55,-2 1 61,0 0-28,-3-1 35,0 3-44,-1-3 73,-3 1-43,0 0 75,0 0-53,-12 2 69,18-3-67,-18 3-1,15-2-2,-2-1 45,-13 3-50,12-2-5,-12 2-8,0 0-8,13-3-6,-13 3-34,0 0 26,11-3 2,-11 3 1,0 0-6,12-1-4,-12 1-5,0 0-8,0 0-4,6-3-15,8 6 11,-14-3 3,9 4-1,-9-4 3,7 10 3,-1 0 0,-1 0 3,-2 4 4,4 2-30,-4 6 34,3 1-21,-3 3 32,0 6-26,-1 3 35,5 42 23,-6-34-24,0 2-2,2-2-9,-2 1 3,1 0-2,0-8-1,0 1 1,0-3-29,0 1 34,1-3-40,-2-5 35,0-1-34,-1-1 54,2-1-49,-1 14 33,-2-21-19,1 0 0,-2-2 7,0 0 11,-2-3-6,-3 2-1,-1-2-6,-1-2 7,-5 1-9,-5-2-23,-2 1-22,-7-2-13,-5 0 1,-8-2-4,-58 5-143,41-5 88,-16 0 33,-5-1-1,-6-1 35,-3 1-8,-6 3 44,-5-3 1,-2 2 43,-23 4 7,0-2 11,4 2 7,20-1-33,-1-1 38,0 1-5,-99 10 49,101-8-64,4-3 10,3 3-3,5-3 12,7 1 6,7-4 4,14 1-33,10-2 18,10-2-34,2-1 25,9 1-57,7-2-50,0-2-95,4-3-105,4 0-87,3-5-36,5 1 0,0 0-17,5-4-496,2-5-460</inkml:trace>
  <inkml:trace contextRef="#ctx0" brushRef="#br1" timeOffset="49074.8238">6962 9322 810,'11'-8'660,"-11"8"-135,9-8 243,-9 8-486,0 0-29,9-7-4,-9 7-30,0 0 38,10-6-37,-10 6 12,0 0-45,0 0-6,9-5-54,-9 5-5,0 0-57,0 0 0,0 0-38,11 2 30,-11-2-16,5 20 0,0-6 44,-1 8 0,-2 4-9,2 6-11,-1 4-14,-1 7-6,1 1-9,-1-2-10,0-4-12,-1-1 8,0-1-15,-1-2 10,-1 31-36,0-37-54,-2-2-35,1 1-96,-2-4-62,0 1-93,-3-2-54,0-2-72,1-4-43,-3 1-553,0-5-699</inkml:trace>
  <inkml:trace contextRef="#ctx0" brushRef="#br1" timeOffset="49344.7282">6436 9501 65,'0'0'829,"-5"-15"-292,5 15-75,-2-4 135,-3-6-422,5 10 39,0 0-60,0 0 74,0 0-45,-7 14 31,7-14-66,-1 17 69,1-6-58,0 2-28,0 0-27,-1 4-14,1 0-22,-1 2-8,-1 14 10,2-15-74,0-1-51,0-1-58,-1-1-12,1-3-127,-1 3-3,2-3-100,0-3 5,1 3-6,-2-12-81,5 14-325,-5-14-278</inkml:trace>
  <inkml:trace contextRef="#ctx0" brushRef="#br1" timeOffset="49610.0256">6545 9639 248,'0'0'669,"3"-4"161,-3 4-547,0 0 30,0 0-72,-2 10 24,2-10-85,-3 13 20,3-13-73,-4 17 47,4-17-74,4 18 35,-4-18-71,6 18 38,-2-10-66,3-1 48,11 7 1,-5-10-81,-1 0-1,1-1 1,1-2-4,0-1 4,-1-2 3,0-4-4,0 1 46,-2-5-61,-2 0 36,-1-5-62,-3 1 58,-1-3-45,-2 2 86,-5-17-23,-1 18 14,-1 1-3,-3 1-10,0 1-10,-2 2-13,0 3-3,0-1-14,0 3-3,10 4-114,-18-3-9,18 3-118,-16 2-28,16-2-107,-9 8-49,9-8-482,-4 7-476</inkml:trace>
  <inkml:trace contextRef="#ctx0" brushRef="#br1" timeOffset="50094.7013">7373 9440 458,'9'-4'839,"-9"4"-191,13-8-130,-13 8-122,9-5-82,-9 5-65,9-4-54,-9 4-45,10-4-32,-10 4-24,0 0-19,14 0-13,-14 0-7,19 10 48,-11-4-45,-2 3 0,2-1-7,0 4 1,-1 0 2,0 2 0,0 1 15,0-1 0,0 6-13,-1-3-3,-2 2 16,-2-1-11,1 0-10,-2 0-4,-2 19 11,-2-18-41,-2 1 17,-1-1-25,-4 0 23,1-1-28,-1-3 23,-3 2-24,1-3 27,-1-2-24,-2 1 22,-1-3-23,1-1 27,3-2 2,-2 0 37,-7-2 56,21-5-84,-18-1 0,18 1-48,-16-9 34,13 0-7,3 9 0,-2-15 4,2 15-5,5-19-5,3 7-3,1 2 0,0 1 3,3-1 7,0 4 3,14-4 21,-13 5-26,1 2 0,-3 2-2,2-1-6,-13 2-13,23 0 11,-23 0-15,21 5 14,-21-5-15,19 5-7,-10-3-46,0 3-18,0 2-73,-9-7-42,20 14-367,-14-8 245,-6-6-15,17 7-23,-8-4-16,-9-3 10,19 2-28,-19-2-43,21-5-298,-11 0-234</inkml:trace>
  <inkml:trace contextRef="#ctx0" brushRef="#br1" timeOffset="50334.9348">7764 9658 357,'5'-7'777,"-5"7"-232,7-10-60,-7 10-163,0 0 11,8-5-71,-8 5 62,0 0-69,0 0-10,7 13-1,-3-1 153,-4-12-245,8 14-20,-3-4-6,1-2-10,4 0-15,1 2-12,0-2-9,4-2-9,-1 0-3,4-1-4,1-1-1,0-1-4,1-3-5,1-3-4,25-9 36,-23 3-35,-4-4-4,0-4-7,-4-4-12,-6 3 3,-3-1 43,-3 1 9,-5 0 4,0 1-24,-5 3-10,-2-3-19,-3 6-3,1 2-47,-3 0-59,-18-3-366,17 9 26,0 3-80,2 0-163,0 0-734,2 1-994</inkml:trace>
  <inkml:trace contextRef="#ctx0" brushRef="#br1" timeOffset="51024.7199">10290 8997 478,'0'0'498,"0"0"-72,0 0-11,0 0-123,0 0-6,3-9 56,-3 9-240,0 0 83,6 10-18,-3-1 41,2 6 13,-1-1-2,-1 8-48,2 2 50,-1 5-59,0 3-23,0 0-2,-1 1-48,0-1 14,1 1-45,-2-1 11,0-5-28,-1 1 15,0-3-30,-1 1 16,0-1-29,0-4 2,0 0-61,-1-1-14,0-3-90,-2 3-28,2-5-48,0 1-48,-2-1-44,1-3-19,-1 3-321,3-15 286,0 0-438,0 0-341</inkml:trace>
  <inkml:trace contextRef="#ctx0" brushRef="#br1" timeOffset="51590.0548">10337 9096 270,'1'-11'491,"-1"11"-132,2-17-82,-2 17-63,6-18 94,-6 18-197,10-14-16,-2 10 48,3-2-71,3 2 53,6-4-57,4 4 53,7-4-53,3 2 51,9-2-52,4-2 66,3 2-47,6-2 56,12-1-49,79-14 121,-66 12-108,3 1-66,4-1 50,3 1-65,-1 1 42,0 1-60,-4 0-6,-2 1 49,-6 1-57,-4 0 53,-4 3-62,-17-1 57,-2 2-63,-10 2 52,24-2-34,-38 4-25,-4 0 55,-2 2-52,-4 1 62,0 1-43,-2 1 84,-3 3-52,-2 2 13,-1 1 11,-1 5 24,-4-1 9,-1 3 6,0 1-32,-2 5 23,-1 27 33,0-24-67,0 1-5,2 2-3,-2-2 1,2 4 3,2 0 22,-1-1-37,4 0 15,-1-1-23,-1-1 19,1 0-33,1-5 27,-1-2-38,0 1 35,4 18-13,-5-23-20,-1-3 23,-1 1-26,-2-1 27,0-1-28,-1-3 18,0 2-12,-2 0 19,-3-2-18,-3 2 17,-1 0-20,-5-2 24,-5 3-26,-5-1 25,-43 9-7,22-13-14,-6-1 22,-17-1-22,-6-1 52,-12 0 18,-5-1 68,-4-1 24,-8 1 30,-8-2 43,4 2 2,3-1-16,7-1-21,8 1-33,11-2-28,17 1-31,9-1-17,10 1-18,6-3-21,5 1-8,6-1-21,4 2-42,3-2-47,3-2-50,3 1-90,12 1-79,-11-7-114,11 7-123,2-14-58,6 2-127,16-22-3180</inkml:trace>
  <inkml:trace contextRef="#ctx0" brushRef="#br1" timeOffset="54784.7065">6696 10519 268,'0'0'449,"0"0"13,6-12-78,-6 12 17,0 0-62,4-8 22,-4 8-99,0 0 8,0 0-99,0 0 5,0 0-70,-7 8 275,-5 7-174,-7 11-2,-8 6-32,-9 12-8,-7 6-36,-4 3-12,-13 16-20,-2-1-18,-1 2-13,-1-1-13,-2-1-9,4-3-28,-1-1 0,9-14-109,-47 51-428,52-52 80,4-1-182,1-6-546,5-3-780</inkml:trace>
  <inkml:trace contextRef="#ctx0" brushRef="#br1" timeOffset="55294.9404">4952 12369 393,'-1'-13'532,"1"1"-15,0 12-102,-1-19 30,1 19-121,-2-15 0,1 2 97,1 13-311,0 0 17,-1-14-70,1 14 10,0 0-41,0 0 65,-4 18-57,3-3 46,-1 6-42,0 6 68,-3 6-55,3 9 49,-2 2-70,-1 3 44,-3 43-4,4-48-73,0-7 49,2 1-54,-3-3 48,2-2-53,1-4 3,-1-1-30,1-2 5,-1-2-102,-1-4 15,3 0-81,-2-3 30,1-1-38,-2-3 47,-1 4-369,5-15 223,0 0-75,-10 3-302,10-3-196</inkml:trace>
  <inkml:trace contextRef="#ctx0" brushRef="#br1" timeOffset="55834.8041">4788 12530 119,'-2'-22'692,"1"3"-204,0 2-15,0 0-106,-2 3-5,2 1-113,1 0 7,-1 2-101,1 11 19,1-21-83,6 1 64,0 8-70,2 0-68,3 3 46,5-1-62,4 0 50,6-3-60,4 2 54,10 0-60,6-2 55,3 1-59,15-1 56,4-2-60,4 1 55,5 0-52,83-12 26,-77 13 26,4 1-54,-1 0 55,-1-1-57,0 2 58,-2-3-57,-3 4 55,-8-2-60,-3 2 55,-15 3-54,-3-2 55,-6 3-58,-10 1 59,-3 0-64,17-1 20,-30 5 36,-1-2-56,-4 3 56,0 0-56,-1 3 59,-2-2-60,3 4 85,-4 2-8,0 3 44,-2 1-59,-1 2-11,-2 5-4,1 3 0,-2 2 4,1 38 16,-3-25 35,-1 0-66,-1 8 55,1 1-55,0-1 50,1 2-54,0-2 48,1 1-51,0-3 43,0 0-52,1-7 56,-1-3-54,1 0 13,1-4-13,4 20-24,-5-26 15,-1-6 5,-1 1 5,1-4 2,-3 0 20,2-2-14,-1-1 14,-2-10 19,-2 20 16,-1-11-25,-4-1 30,-3 1-29,-6 2 54,-5-3-24,-47 14 119,23-12-61,-8 0 10,-15 4 10,-4-2 26,-5 1 9,-4-2 23,-1 2-18,-3 0-16,-1 0-29,3 2-26,0-1-20,5 1-19,6-1-30,5-2-45,-31 8-141,58-11 3,8-4-53,6 0-61,3-1 1,6-3-110,2-1-58,6-3-114,2-4-30,4-3-439,2-3-627</inkml:trace>
  <inkml:trace contextRef="#ctx0" brushRef="#br1" timeOffset="56094.9167">5670 12339 60,'7'-17'631,"0"3"-113,-1 2-148,0 1-6,-2 2-121,0 0-12,-4 9-107,6-12 22,-6 12-48,0 0 56,0 0 133,4 14-69,-4-2-65,-1 5 66,1 5-33,-2 4 34,2 2-70,0 8 1,-1 0-47,1 1 18,-1 1-55,0 1 23,-2-3-51,2 2 5,-2-1-11,-2 30 18,0-37-36,1 0-35,1-5-89,-3-2-33,3-3-50,-1-2 4,0 1-107,-1-4-1,-3-3-106,2-1-78,-3-1-450,-1-6-503</inkml:trace>
  <inkml:trace contextRef="#ctx0" brushRef="#br1" timeOffset="56765.0149">5367 12465 132,'0'0'529,"0"0"-157,0 0 39,-1-10-34,1 10-24,0 0-76,0 0 43,0 0-62,-1-12 41,1 12-61,0 0 26,0 0-60,0 0-21,-4-10-1,4 10 73,0 0-161,0 0-20,0 0-16,0 0-15,0 0-11,0 0-8,0 0-10,0 0-2,0 0-1,0 0 37,-11 6-6,5 2 30,1 5-20,-1-1 20,-13 24 72,9-16-75,-3 4 6,1 0-18,-1-1 6,2 0-2,0 3 9,-1-2 18,2 1-13,-1-2-5,3-2-15,0-1-10,0-1-11,3 0-5,0-2-15,-3 17 19,5-19-13,1 2-9,-1 1 13,3 0-9,-1-2 7,1 1-11,0-2 7,1-1-9,-1-3 7,0 2-10,1-3 7,-1-10-5,2 19 8,-2-19-6,0 21 41,0-21-9,1 11 12,-1-11-2,0 0 4,0 14-14,0-14 5,0 0-8,0 0-3,1 13-8,-1-13-1,0 0-7,0 0 8,0 0-18,0 0 8,0 0-4,0 0-15,0 0 13,0 0-15,0 0 10,0 0-9,0 0 6,0 0-8,4-10 5,-4 10 1,0 0-6,0 0 2,0 0-35,0 0 35,0-11-18,0 11-72,0 0 8,0 0-19,0 0-35,0 0-12,0 0-52,0 0-3,1-13-66,-1 13-10,0 0-35,0 0-38,0 0-39,8-8-37,-8 8 19,10-9 48,5-3-367,-5 5 299,-1-1-213,0-2-155</inkml:trace>
  <inkml:trace contextRef="#ctx0" brushRef="#br1" timeOffset="57450.0099">5651 12436 378,'0'0'405,"12"-3"-99,-12 3 395,0 0-418,0 0 59,0 0-68,0 0 55,0 0-59,8-4 51,-8 4-77,0 0-18,0 0-31,0 0-35,0 0-44,0 0-22,-11 2-21,11-2-30,-11 10 22,5-3 26,-3 5-35,-2 5 34,-1 1-38,0 5 24,-1 4-30,2 0 21,-1 1-12,2 3 5,1 0-7,1 0-1,1 1 3,3 0 20,1-2-12,3 23 25,1-29-50,3 0-6,-1-2-1,5 0-6,1-3 1,1-2-2,4 0 0,0-2-3,1-3-2,5-1-1,2-3-2,-1-1-12,1-2 11,-1-4-11,21-2 12,-19-4 1,1-3-10,2-4 7,-2-4-11,2-6 11,-1-4-2,-3-3-4,-2-5-12,-4-1-12,-1-3-1,-3-2 3,-3 0 3,-3 5 3,-4 0 1,-2-29 28,-4 34 4,-3 1 4,0 0-17,-4 2 4,-1 3-11,0 0 5,-3 2-10,0 3 6,1 2-11,0 2 6,-2 2-12,1 1 8,-2 3-13,1 2 11,-19 2-19,17 5-10,-3 5-21,1 2-39,-1 2-79,0 3-60,2 2-2,3 2-93,2-1-13,1 2-70,6 0-80,2-1-66,2-4-451,2-1-607</inkml:trace>
  <inkml:trace contextRef="#ctx0" brushRef="#br1" timeOffset="57754.9397">5351 12462 571,'0'0'623,"0"0"-42,0 0-108,0 0-9,-1-12-123,1 12-15,0 0-129,0 0 17,0 0-90,0 0 85,-9 14-62,2-1 28,-3 5-64,-1 5 20,-22 40 28,14-28-111,0 2-31,0-2-74,0 2-84,4-3-80,-2-1-26,6-6-110,2 1-39,3-6-51,-2 0-507,4-4-536</inkml:trace>
  <inkml:trace contextRef="#ctx0" brushRef="#br1" timeOffset="58444.9055">7028 10865 517,'0'0'485,"-10"-10"-69,10 10-47,-7-7-32,7 7-29,-8-8-27,8 8-23,-4-4 178,-4-5-273,8 9-37,0 0-32,0 0-26,0 0-18,0 0-14,0 0 2,-3 12 2,7 2 8,2 6 67,2 10-48,3 7 66,3 4-58,3 13 2,24 62 107,-20-53-132,3-2 26,1 3-37,0 0 18,3 1-7,1-4-12,-1-1-4,5-3-1,0-3-10,0-3-3,1-1 0,-3-4-29,2-4 9,-5-9-58,19 25-224,-26-33 50,-3-3-51,-4-2-80,-3-3-44,0-1-50,-8-3-518,1-2-563</inkml:trace>
  <inkml:trace contextRef="#ctx0" brushRef="#br1" timeOffset="58784.8997">7479 12195 315,'-3'-16'739,"3"16"-212,-2-12-18,2 12-141,-3-12-30,3 12-122,0 0 0,-2-9-101,2 9 48,0 0-15,0 0 41,-1 14 10,1-2-56,0 19 122,0-11-133,1 4-6,0 2-22,0 2-23,1-1-12,1 2-12,0 2-13,2 0-6,-1-2-5,0-4-6,-1 2-4,1-4-8,0 1-16,0-2-42,3 14-215,-4-19 57,-1-3 30,0-2-54,-1-2 64,1 0-64,-2-10 20,0 0-126,2 12 4,-2-12-47,0 0-97,-2-12-228,-1 3-207</inkml:trace>
  <inkml:trace contextRef="#ctx0" brushRef="#br1" timeOffset="59244.9709">7436 12175 1,'-4'-20'774,"0"6"-264,0-1-57,1 3-119,0 0 3,2 2-127,-2 1 12,3 9-93,-1-17 25,1 17-77,7-18 45,1 9-65,2 0 36,7-2-50,3 0 51,9-1-65,8-2 53,6 0-62,53-15 62,-35 13-17,1 1-68,1 3 55,-8 3-66,0-2 46,-1 3-48,0 2 54,-2 2-57,-3 1 50,-7 0-55,-4 3 51,-7 0-61,-3 1 56,0 1-59,16 4 36,-27-2 41,0 2-46,-3-1 64,1 4-6,-3 0 63,-2 3-44,1 3 29,-2 2 7,-2 2-15,-2 2-33,1 1 19,-1 0-34,-2 2 22,0 1-39,3 26 54,-3-26-67,2 4 24,3 0-31,-3-1 27,3-1-12,-1 2-3,3-1-10,-1-1 7,-1 0-9,3-1 5,-1 1-4,2-3-1,-1 0-1,-2-4-1,10 21-9,-12-22-12,0-2-3,-2-1-2,0-1 5,-1 0 15,-4-3-5,-3 2 4,-2 0 3,-5 2 3,-3-3 22,-4 0 5,-9 2 13,-3-3-2,-9-1 37,-50 6 120,37-10-100,0-5-12,-2 0-17,0-3-11,0-1-19,4-3-34,-1 1-36,5-4-28,8 3-10,4-2-13,4 0-70,6-1-103,-3-4-11,4-5-1296</inkml:trace>
  <inkml:trace contextRef="#ctx0" brushRef="#br1" timeOffset="59704.7441">7957 12184 566,'0'0'500,"0"0"-132,2-14 2,-2 14-112,0 0 6,1-12-114,-1 12 17,0 0-82,5-10 32,-5 10-71,0 0 46,12-4-68,-12 4 49,13 4-64,-13-4 58,15 10-33,-7-4 5,1 2 0,-3 4-1,3-1 18,-3 2 7,1 1 6,-4 1 9,0 0 50,-2 0-65,-1 2 59,-2-1-58,-3 0 46,-3 2-55,-13 16 107,8-17-56,-2-2-51,1-1 19,-3 0 19,3-4 16,2-2 12,0 1 2,2-4-4,-1 0-13,2-1-8,9-4-19,-13 3-18,13-3-16,-12 1-13,12-1 3,0 0-27,0 0-3,0 0 1,0 0-3,0 0-5,11 3 0,-2 0-2,1 0-20,3-1 22,-1 3 2,3-2-2,1 4 1,-4-2-3,4-1-32,13 6-127,-15-3 33,-1-2-32,0 0 16,-2-3-81,1 2 38,-1-2-80,2 1 33,-13-3-80,23 0 54,-11-3-30,0 0 33,0-2 3,1-2 9,0 0-24,6-17-339,-7 10 155,-3-2 69</inkml:trace>
  <inkml:trace contextRef="#ctx0" brushRef="#br1" timeOffset="59915.0246">8261 12400 996,'5'-11'391,"-1"2"-36,-4 9-41,5-12-50,-5 12-54,2-11-22,-2 11-7,0 0 19,0 0 253,0 0-256,-10 8-23,10-8-28,-4 10-8,4-10 1,-1 16-20,1-16-21,4 15-16,0-6-11,2 0-9,0-1-1,3-1-3,4 0-1,1-2-1,17-1 49,-10-4-80,-2-2 21,2-3 3,2 0-9,-4-2 44,0-3-27,-4-1 5,-2-3-26,-6 1 14,-1-2-23,-4-2 28,-4 2-6,-4-1 18,-3 2-23,-20-11 16,12 18-45,0 0-139,-2 4-146,0 3-188,-2 2-174,-3 3-766,0-1-1000</inkml:trace>
  <inkml:trace contextRef="#ctx0" brushRef="#br1" timeOffset="61249.575">19987 5585 43,'9'-5'704,"-9"5"-243,10-6-155,-10 6-65,0 0-51,3 15-42,-8 2 3,-6 9 17,-6 15 5,-10 12 9,-4 9-24,-12 19 0,-7 8-39,-1 8 55,-3 5-67,-1 4 38,0 1-78,2-3 58,4 0-62,2-7 0,6-3 63,1-7-49,11-18 36,-24 63 12,27-74-105,2 1 46,2-1-71,0-5-34,0-1-143,5-10-34,2-1-136,-2-1-55,3-4-75,0-1-396,2-7-433</inkml:trace>
  <inkml:trace contextRef="#ctx0" brushRef="#br1" timeOffset="61709.6543">18202 8204 373,'0'0'497,"-3"-9"-21,3 9-127,0 0 10,-5-12-109,5 12-3,0 0-102,-2-9 77,2 9-119,0 0-55,-3 11 55,2 1-40,-2 2 54,1 8-50,-1 5-5,0 3-7,-1 6-22,0-1 15,0 1-13,2-1-8,-1 1-6,2-2 48,0 21-7,1-26-68,0-5 39,0-4-89,0 0 26,0-2-84,0-1 18,0-4-48,0-1 60,0-12-75,-3 17-64,3-17-28,-5 8-34,5-8-70,0 0-296,-11-13-158</inkml:trace>
  <inkml:trace contextRef="#ctx0" brushRef="#br1" timeOffset="62289.8253">18088 8187 704,'1'-22'511,"1"5"-62,-2 2-135,2-1-4,-1 1-127,3 2 9,0-1-86,3 3 29,1-2-73,2 1 37,4 1-66,3 0 50,8 0-64,3-1 48,45-10 26,-25 11-56,3 0 2,13-1 56,5 2-65,4-3 53,6 2-56,1-1 54,0 2-62,4 0-11,-1-1-1,-2 3 3,0-3 3,-2 1-5,-5 2-4,63-12 4,-84 11-6,-2 4 1,-3-4-6,-5 2 11,-8-1 3,-2 3 13,-5 0 1,-3 1-6,-2-1-4,-4 2-7,-1 1-5,-4 1-5,0-1-3,-2 5 3,0 0 14,-1 4 23,-1 2 1,-1 3-10,-1 5-1,-1 5 47,-2 1-58,1 7 53,-2 4-65,-1 3 55,1 6-61,-1 0 53,0 1-61,0 1 13,2 1-1,6 43-24,-3-44 27,1 0 5,0-2 0,3-1-4,-1-3-2,3-2-1,0-3 0,-1-5-6,-2-3-3,-2-1-10,1-6 0,-2 0-2,-2-7 6,-1 3 3,6 7 3,-11-22 5,6 16 3,-6-16 2,2 12-1,-2-12 0,-2 10-2,2-10 11,-8 7-13,8-7 1,-15 6 2,15-6 5,-22 4-2,6-1 0,-3-1-3,-8 1-1,-7 1 3,-4-1 21,-12 0-18,-5 2-3,-16 0 10,-5 0 7,-7 2 6,-7-1 28,-6 1 17,-5 0 17,-3-1 27,0 1-18,1 0 31,5 0-4,-80 3 75,102-3-125,15-4-14,5 2-13,6-1-17,10-1-19,5-1-18,6 0-25,2-1-30,6 1-48,3-1-59,3-2-99,5-2-66,10 3-184,-15-9 28,11-10-2313</inkml:trace>
  <inkml:trace contextRef="#ctx0" brushRef="#br1" timeOffset="62609.679">18311 8238 1229,'0'0'402,"6"-6"-130,-6 6-2,0 0-95,6 8 36,-6-8-37,4 14 59,-3-3-68,2 1 55,1 2-71,-2 2-16,1 3-5,1 2-20,0-2 5,3 29 39,-5-26-79,1 2-13,0-2-11,-1 2-16,-1-4-32,2-1-66,-2-2-70,1 0 3,-1-2-100,0 0-23,0-4-20,2 1 6,-3-12 13,3 18 23,3-8-773,-6-10 115</inkml:trace>
  <inkml:trace contextRef="#ctx0" brushRef="#br1" timeOffset="62874.7888">18558 8357 523,'7'-10'616,"-7"10"-194,8-15-29,-8 15-142,6-9-13,-6 9-97,5-8 20,-5 8-40,0 0 76,0 0-61,13 7 183,-13-7-107,7 15-62,-4-3 12,2 2-19,0-1 47,2 6-63,0 2-10,-1-1 25,2 2-30,-1 0-4,2-1-33,-1 1 23,-1 0-35,0-3 18,3 16 30,-6-19-66,-2 1 17,-1-2-21,-2-1 13,-1 1-22,-5-1-18,-1-1-60,-3-2-46,1-1-44,-4-2-19,2-1-51,-2-3-46,1-2-76,0-3-134,-2-4-14,1-2-58,-2-5-398,3-5-505</inkml:trace>
  <inkml:trace contextRef="#ctx0" brushRef="#br1" timeOffset="63014.7312">18522 8446 39,'6'-16'669,"13"-14"318,-7 16-555,2 0-87,1 0 50,5-3-41,0 2 9,3-1-16,2 0-35,1 3-56,-1-1-57,2 1-39,-2 2-33,-4 2-48,1 1-55,1 0-71,18-6-247,-19 9-3,-1 1-26,1-1-133,1 0-89,-2-2-432,1 3-571</inkml:trace>
  <inkml:trace contextRef="#ctx0" brushRef="#br1" timeOffset="63764.8538">20391 5874 575,'0'0'227,"0"0"-31,-3-14 20,3 14-29,0 0-6,-2-10-8,2 10-9,0 0-21,0 0-26,-3-12-20,3 12-23,0 0-22,0 0 6,0 0-37,0 0 47,0 0-28,0 0 31,3 21 4,-2-4 12,2 6 8,-1 3 8,1 8 3,3 10-32,0 8 23,4 13 47,1 6-77,1 4 41,5 3 7,-1 3-59,40 113 72,-25-100-91,6 0 45,1 0-61,1-7 49,2-1-60,-5-18 46,0 0-23,-2-8 31,-1-2 3,-1-4-5,-3-4-24,-2-4 59,-5-10-35,-2-4 17,12 21 16,-20-35-82,-1-1 29,-4-2-34,2-4 31,-1 0-14,-3-1-9,0-2-1,0 0-33,-5-8-43,7 9-109,-7-9-62,0 0-95,0 0-58,8 6 2,-8-6-64,0 0-471,0 0-486</inkml:trace>
  <inkml:trace contextRef="#ctx0" brushRef="#br1" timeOffset="64064.7631">20898 7982 520,'6'-10'688,"-6"10"-124,6-6-183,-6 6-34,0 0-130,0 0 11,0 0-64,6 6 76,-7 18 204,1-5-290,-2 1 6,1 6-20,-1 1-10,0 4-21,1 1-52,1-5 15,-1 0-48,2 1 32,0-1-43,-1 2 2,0-3 1,0 0 25,0-1-45,-1 21-95,1-27 11,0-1-30,-1-2-22,-1-2-17,1-1-2,1-13-21,-5 18-63,5-18-77,-3 8-29,3-8-36,0 0-418</inkml:trace>
  <inkml:trace contextRef="#ctx0" brushRef="#br1" timeOffset="64714.6436">20875 7871 171,'0'-15'694,"-1"4"-173,1 11-112,0-18-69,0 18-48,0-17-65,0 17-42,1-15-35,-1 15-35,4-13-19,-4 13-22,13-13-12,14-1 26,-6 6-57,7-2 0,3 2-8,9-3 1,4-1 15,3 2 66,3 0-46,2-1 51,1 1-59,2 2 41,-1 1-67,-1-1 48,-2 1-65,0 0-1,43-3 4,-54 7-7,-2-2 0,-4 2 2,-5 0-3,-4 1 2,1-1 22,-5 0-2,-2 3 12,-2-2 8,-2 0-4,-3 1-2,2 0-8,-14 1-9,21-2-10,-4 2 3,-17 0-14,17 1 1,-17-1 6,16 3-4,-16-3-1,15 10-6,-15-10 2,15 11 2,-8-3 0,2 2-27,-1 2 27,0 2-15,0 3 40,-1 4-23,10 26 51,-10-20-22,1 2 22,-1 2-7,1 0-8,0 1-7,-2 0-4,3 1-3,0-2-6,-2 1-1,2-3-3,-1 1-1,1-2-2,-2-2-35,1-2 49,6 16-1,-8-19-35,0-6 37,1 0-38,-2 0 37,-3-2-38,3 0 35,-1-2-38,-1-3 37,1 2-34,-4-10 37,6 14-34,-6-14 31,4 15-38,-4-15 34,5 14-10,-5-14-16,0 0 32,3 12-24,-3-12 31,0 0-26,0 0 27,-2 15-24,2-15 41,-13 7-31,-3 0 21,-6-2-31,-9 2 1,-12 0-1,-7-1 6,-3 0 24,-4 0 47,-16 1 4,-4-2 20,-6 2 0,1 0 1,-2 0 6,-1 0-16,0 1-13,4-1-19,5-2-14,6 3-7,17-4-8,6 0-9,11-1-3,-20 2-4,35-4-43,1 0-15,5 0 0,3 1-5,-1-4-14,13 2-24,-13-2-54,13 2-46,0 0-64,-5-10 9,5 10-86,8-13-143,1 4-86,0-3-692</inkml:trace>
  <inkml:trace contextRef="#ctx0" brushRef="#br1" timeOffset="65280.0247">21164 7871 684,'0'0'999,"0"0"-654,-4-13-67,4 13-58,0 0-26,0 0-23,0 0-23,1-10-20,-1 10-24,0 0-22,0 0-9,8-8-17,-8 8-11,0 0-10,14-1-10,-5 7 24,-2-1-20,1 1 7,1 3 49,-2 3-66,1 1 58,1 1-54,-3 1 64,1 3-47,-2-2 53,-2 2-55,1-1 82,-1 1-62,-3-1 1,-2 0-1,1 0 6,-5 0 4,0-2-3,-2 3-9,-1-3-37,-4 1 35,1-3-27,-3-1 38,1-1-12,0-3 40,0 0 0,1-2-14,2-3-7,-1-1-8,12-2 0,-29-2 36,29 2-61,-12-5-8,12 5-7,-7-9-6,7 9-6,0 0-6,0-13-3,0 13-7,0 0 3,11-7 0,-11 7 0,13-2-3,-13 2 1,17 2-1,3 6-7,-7-3 11,-1 2-1,1 2-14,1-2 2,-1 2 21,2 0 0,-3 0-4,1-1-19,0 2 8,-2-2-58,2 2-7,-3-2-61,-1-1 0,2 3-33,4 1-250,-6-5 188,-9-6-7,12 9 16,-12-9 3,8 5-42,-8-5-27,0 0-12,17-7 4,-17 7-32,11-13-75,-7 2-170,1-4-85</inkml:trace>
  <inkml:trace contextRef="#ctx0" brushRef="#br1" timeOffset="65499.8798">21445 8104 549,'6'-9'545,"-2"-3"-161,-4 12-21,6-12-132,-6 12 1,7-10-79,-7 10 60,0 0-47,0 0 116,13 3-80,-5 11 269,-3-6-244,0 6-4,0 0-37,2 3-21,-1 0 9,0 3-10,1 1-16,-2-3-13,1 3-63,-1-2 28,-1-2-29,-2 0 13,1 0-10,-2-2 2,-2 13 39,-2-13-74,0-2-2,-4 1-9,0-2-18,-2-2-29,-1 0-22,-2-1-32,3-4-41,-1-1-51,-2-2-59,12-2-16,-22-2-75,11-1-11,-1-3-53,2-6-33,0-2-4,3-5-50,0-2-406,3-5-422</inkml:trace>
  <inkml:trace contextRef="#ctx0" brushRef="#br1" timeOffset="65784.5033">21439 8061 390,'15'-25'975,"-8"12"-612,2 1 31,1 3-73,0-3 52,2 3-63,0 0 10,2-2-1,3 0-30,-1 1 14,3 3-45,0-2 6,1 1-32,1 0-5,1 3-2,25-6 228,-21 6-246,-2 0-19,-2 2-18,-3 0-22,0 1-12,-2-2-38,-1 2 21,-2-1-33,-1 2 7,-2 0-22,-11 1 21,20-3-37,-20 3 9,16-3-16,-3 2 38,-13 1-57,0 0-1,16 0-10,-16 0 2,0 0-9,14-3-2,-14 3 8,0 0-34,0 0-6,12-3-53,-12 3-10,0 0-40,0 0-49,0 0-47,5 0-346,-5 0 229,0 0-88,0 0-17,0 0-36,0 0-42,0 0-29,0 0-51,0 0-383,-11 3-580</inkml:trace>
  <inkml:trace contextRef="#ctx0" brushRef="#br1" timeOffset="67334.5984">22087 7315 123,'-13'-2'353,"1"0"-79,0 2-83,12 0-21,-37 0 55,25 0-159,-1 2 5,1-1-14,1 0-6,0 2-11,11-3-9,-20 3-12,20-3-2,-16 3 6,16-3 6,-14 4-17,14-4 38,-12 4-34,12-4 44,-15 5 59,15-5-71,0 0 86,0 0-58,0 0 63,6 8-63,-6-8 35,24 4-69,-5-2 47,7-2-49,5 1 58,7-2-53,10-2 56,2 0-46,2 1 59,62-5 42,-53 3-102,8-3 48,5 1-68,-3 0 55,1 0-64,-3 1 49,-12-1-66,-1 1 54,-7 0-55,-1 1 69,-10 1-46,-2-1 54,-7 0-63,-1 3 50,-3-2-59,-4 1 49,-2-1-65,0 2 53,-3 0-61,-1-1 52,-4 0-60,2 0 49,-13 2-59,19 0 51,-19 0-59,16 0 57,-16 0-57,14 10 60,-9-4-54,4 18 38,-6-7 25,-3 4-56,-2 4 65,0 8-52,-2 1 18,-1 9 5,0 1-18,1 3 27,0 0-1,2 1-3,-1-1-2,2 2-5,1-3 2,0 0 2,4 42 16,-2-48-16,1-6-1,-1 0 0,1-2-1,-1-4-1,1-3-2,1-1 7,-3-5 1,0-2-32,0-2 35,1-1-26,-1-2 56,-1-12-13,0 20 57,0-3 73,0-17-108,0 11 20,0-11-38,0 0 20,-4 12-35,4-12 21,0 0-31,-11 6 17,11-6-31,-12-3 24,12 3-31,-17-3 25,7-1-32,-1 2 27,-11-4-18,10 3-21,2-1 40,-1 1-28,1-1 27,0 1-28,-1 1 26,11 2-29,-20-7 29,20 7-37,-20-5 38,20 5-32,-19-4 33,19 4-32,-21-3 31,4 2-20,17 1-10,-18-1 30,18 1-21,-15-3 17,15 3-20,-11 0 21,11 0-22,0 0 25,-14-2-30,14 2 32,0 0-23,0 0 33,-15 0-17,15 0 22,0 0 12,-12-2-38,12 2 23,0 0-22,0 0 16,-12-1-37,12 1-4,0 0-82,0 0-39,0 0-81,-12-3-89,12 3-123,0 0-73,-13-4-586,13 4-709</inkml:trace>
  <inkml:trace contextRef="#ctx0" brushRef="#br1" timeOffset="67830.2817">22415 8364 237,'0'0'619,"-10"12"-154,10-12-106,-7 12 197,7-12-335,0 0-18,-4 10 0,4-10 9,0 0-33,6 5 22,-6-5-72,15 4-1,-2-6-48,4 0 16,4 1-21,4-4 62,8-2-39,1 2 17,45-12 8,-39 7-141,1 1-30,-1-1-74,-7 1-63,-1-1-59,-2-2-75,-3 4-46,-8-3-55,0-1-436,-4-2-402</inkml:trace>
  <inkml:trace contextRef="#ctx0" brushRef="#br1" timeOffset="68144.704">22753 7689 735,'-12'-11'616,"3"1"-192,1 3-18,1 0-137,0 0-6,1 0-96,6 7 19,-10-6-72,10 6 64,0 0-17,-18 4 148,18-4-170,-6 12-37,3-2 14,2 1-15,2 1 16,-1 3-45,3 2 17,2 4-20,1-1 27,2 2-45,2 0 25,1 5-18,2-4 21,-2 2-31,1-1 40,1-1-31,-1 0 11,-3-2-21,-1-2 23,0-1-20,-3-1 21,-1 0-10,-3-2 4,-1-1-19,-3 1 10,-4 0-21,-2 1 8,-5 0-24,-2-3-5,-26 14-164,22-19-37,0 1-57,-2-3-84,4-2-53,1-3-175,-2-1-703,4-4-866</inkml:trace>
  <inkml:trace contextRef="#ctx0" brushRef="#br1" timeOffset="68279.9637">22660 7782 259,'29'-21'971,"1"-1"-258,2 1-72,4 1-102,4 0-22,1-1-56,62-25 264,-59 29-470,0-1-54,-3 2-100,-1 1-154,1 0-232,-1 0-249,-6 1-900,3 0-1042</inkml:trace>
  <inkml:trace contextRef="#ctx0" brushRef="#br1" timeOffset="71974.8116">22439 8668 80,'7'-8'404,"-1"-1"-100,-6 9-15,8-14-9,-8 14-23,7-12-17,-7 12-24,5-10-17,-5 10-29,5-9-20,-5 9 74,7-9-150,-7 9-24,0 0-16,0 0 11,0 0 87,-2 21-24,-5 0 75,-6 13-30,-8 15 27,-5 10-28,-3 5 18,-11 26-23,-5 2-5,-4 5 2,-60 109 75,53-100-96,-3-3-22,1-1 27,-2-3-30,2-4 11,1-4-25,3-6 12,3-6-29,10-17 4,4-3-28,4-5 5,4-3-22,2-4-10,7-9-48,2-4-17,3-5-76,4-3-70,1-8-37,1 0-51,4-4-6,0-3-60,5-11-88,-3 10-3,3-10-119,0 0-312,10-15-423</inkml:trace>
  <inkml:trace contextRef="#ctx0" brushRef="#br1" timeOffset="72264.7216">22692 8751 93,'18'-16'1173,"-11"10"-805,-7 6-80,12-9-62,-12 9-47,13-1 6,-4 4-72,2 5 57,2 5-45,4 7 101,2 9-48,3 5 47,6 9-36,0 5 49,2 3-56,4 3 38,3 2-46,3 3 33,5 0-19,11 11-14,3-2-28,-1-2-30,-9-10-21,2-3-32,-2 0-2,-3-3-40,-3-1-53,-5-6-79,-4-2-71,-10-5-64,13 29-308,-28-38 174,-6-4-56,-4-2-134,-3-2-403,-6-2-565</inkml:trace>
  <inkml:trace contextRef="#ctx0" brushRef="#br1" timeOffset="72924.683">21032 10947 327,'0'0'335,"-16"0"-63,16 0-25,-14-3-25,4 2 217,10 1-211,0 0-2,-15-4-17,15 4-8,0 0-8,-11-5-12,11 5-20,0 0-29,0 0-30,-12-3-22,12 3-13,0 0 17,-1 13 65,2-2 26,2 27 192,-1-13-222,2 9-19,-2 10 15,1 2-28,-2 1-2,2 3-29,-1 1-34,-1 1 8,2-1 10,-2-1-40,2 1 22,-2-2-26,2 0-4,-2-5-54,4 35-129,-4-44 1,2-3-71,-2-7-66,0-2-78,0-3-42,-1-5-7,0-4-56,0-11-392,-1 13-433</inkml:trace>
  <inkml:trace contextRef="#ctx0" brushRef="#br1" timeOffset="73499.8899">21004 10882 170,'2'-11'525,"-2"11"-145,2-20-83,-2 20-72,4-12-34,-4 12-36,8-11 3,6 2 119,-5 7-173,4-2 2,3 1-8,8-2 4,5-3-13,10-1 9,6-1-1,6-1-6,11-5 6,5 2-1,3-2-8,3-1-17,6 0-8,0 2-11,84-15 27,-88 17-48,4 1 46,-7 1-74,-4 2 51,-15 1-62,-1 1 50,-5 3-57,-9-1 49,-4 3-59,-6 1 1,-2-1 4,-4 2 2,-2 3 2,-1-1 8,14 7-15,-19-2 17,0 1 0,-1 5 10,0 1 5,-2 2-7,-2 4 26,2 5-17,-4 3 23,1 3 1,-3 3-4,3 7 0,-3 3-1,-2 1-5,3 1 4,-1 1-3,0 3-12,2-1-2,0-1-25,0 1 27,2-2-24,0 1 31,0-4-31,-2-1 24,1-4-27,-1-6 24,0-4-24,-2 0 26,0-6 0,-1-2 0,2 15 29,-5-21-19,1-4 2,-1 2-3,-1-1-1,0-12-2,-1 20-2,-2-11 2,-2 0-1,0-1 0,-1-1-11,-5 3 13,-4-3 4,-2 2-3,-10 1 0,-46 9 52,27-9 0,-6 0-34,-16 0 31,-7 1 5,-4 0 54,-4-1-16,0 1 34,0-1-30,0 2-9,3-2-31,8-1-1,5 1-32,13-3 5,3 1-25,-40 3-85,54-4-28,3-4-94,6-2-52,6 1-81,0-2-110,6-4-107,-1 1-674,5-5-815</inkml:trace>
  <inkml:trace contextRef="#ctx0" brushRef="#br1" timeOffset="73984.6587">21390 11139 716,'5'-8'548,"1"-1"-137,5-3 181,-4 5-384,1 0-23,0 3-12,-1-1-9,2-1-19,-9 6-17,14-5-19,-14 5-14,16-2 4,-16 2-1,16 5-18,-9 2-5,3 0 7,-1 3 19,-2 2 0,-1 1-10,0 1 15,-1 0 6,-3 2-37,-1 1 34,-2 0-37,-5 3 15,-1 1-24,-2-3 12,-1 1-23,-3-2-17,1 0-3,-2-3-10,-3 2-3,-14 8 15,16-16-14,2 1 1,-1-5 2,1 0 0,13-4-1,-22 0-7,22 0 20,-17-7-29,11 0 15,-1 0-21,7 7 13,-3-17-21,3 17 25,1-15-27,10 1 4,-4 7 14,0 2-21,4 1 26,2 2-18,0 1 32,2 2-18,2 0 26,1 4-25,0 0 19,1 2-24,1 2 13,-1-1-5,0 3 9,-1-1-24,17 12-12,-17-11-40,-3 0-33,2-1-36,-2 0-28,-3 0-23,0-4-14,-2 1 10,0-2-29,-1-1 5,-9-4-37,14 5-17,-14-5-14,14-1-24,-14 1 39,13-11-51,-8 2-94,-1 0-249,2-5-158</inkml:trace>
  <inkml:trace contextRef="#ctx0" brushRef="#br1" timeOffset="74184.8959">21795 11295 621,'4'-10'454,"0"0"-49,-4 10-63,5-15-66,1 5 175,-6 10-221,0 0 37,0 0 5,16 3-10,-16-3-35,13 15 33,-6-2-35,2 3 11,-2 2-43,3 3-14,0 4-10,-1 2-37,3 1 48,-3-1-5,6 30 112,-9-35-177,-2 2-16,-2-1-15,-2-3-12,-2 2-6,-2 0-22,-3-4 3,-2 2-37,-2-5-29,-1 0-52,-1-3-31,-3 0-56,2-7-29,-1-1-110,-16-7-454,17-3 281,-2-7-7,2-5-100,1-7-412,-2-8-592</inkml:trace>
  <inkml:trace contextRef="#ctx0" brushRef="#br1" timeOffset="74314.5793">21761 11305 633,'38'-61'1033,"-14"31"-579,6 1-29,9-5-38,5-1 36,3 2-39,3 0 24,0 4-38,-1 2-34,-7 5-54,7-2-56,-7 4-45,-1 2-42,-1 0-73,-4 4-88,21-9-399,-34 16 26,-3-2-122,-1 2-93,-4 2-580,-1 0-801</inkml:trace>
  <inkml:trace contextRef="#ctx0" brushRef="#br1" timeOffset="74844.5786">23473 10415 215,'0'0'439,"0"0"-91,0 0-27,0 0-30,0 0-12,0 0 46,0 0-82,0 0 38,0 0-64,0 0 43,0 0-74,0 0-28,0 0-34,0 0-33,0 0-28,0 0-8,0 0-17,-6 12 35,7 1 28,0 4 9,1 7-9,0 7 44,-1 5-30,3 9 1,-1 4 24,-2 1 11,3 61 65,-3-55-133,0-1 12,0 3-29,2-3 4,-2-3-28,2-2-8,-1-3-6,0-2-2,-2-9-23,0-3-41,0-5-37,-3-2-29,2-3-18,-3-5-54,-6 14-219,2-22 145,2-1-61,-2-3-45,8-6-18,-17-3-45,7-4-96,1-4-281,-1-9-321</inkml:trace>
  <inkml:trace contextRef="#ctx0" brushRef="#br1" timeOffset="75430.0181">23436 10522 1045,'6'-12'394,"0"-1"-42,3-1-120,-1 0 5,4 2-98,3-3 22,2 1-61,5-1 54,4 1-56,7-4 56,3-1-51,7 0 60,10 0-65,4-1 50,70-20 33,-61 19-93,2 4-7,2-2-10,0 2-37,-1 3 16,-2 2-33,0-1 18,-1 2-12,-11 3 10,0-1-36,-5 3 25,-3 0-29,-1 1 27,-9 2-27,-5-2 21,-3 2-26,-2 1 23,-3-1-28,-4 2 26,1 1-26,-3 1 34,-1 3-3,0 3 0,-1 0 28,0 7 35,-3 3-6,1 8 18,-4 1 11,-1 12-2,3 48 110,-10-40-141,0 3 15,-2 3-30,-2 3-14,2 0 22,-2 3-29,2 0 9,0-1-23,4 1 16,-3-4-20,5-1 16,0-1-28,0-2 20,3-2-25,8 37 17,-9-44 4,0-9-23,-3-1 5,1-3 0,2 0 0,-2-6 10,1 0-11,-1-2-2,-4-2 4,2-3-2,0 1 6,0-4 0,-2 1 0,-2-4 4,-5 13 31,-1-12-9,-4 0 8,-5 1-5,-3-1 16,-5-2 7,-6 2-10,-4 0-9,-8-2-4,-6 0-2,-5-3-1,-5 0 18,-6-4 10,-16 2 7,-4-3 38,-92-9 99,89 4-161,0-2 36,0-1-58,1 1 41,5-3-51,6 2 33,5-1-2,12 1-10,7-1-24,5 2-18,10 0-26,1 0-37,10 0-45,0 1-38,2 2-75,7-2-42,0 0-93,4 1-26,1 0-18,3-1-24,1 1 15,6 5-18,-8-11-15,8 11-440,-6-17-454</inkml:trace>
  <inkml:trace contextRef="#ctx0" brushRef="#br1" timeOffset="75909.8443">24170 10681 21,'0'0'671,"0"0"-163,-2-14-120,2 14-45,-7-6-40,7 6-32,0 0-5,-27 5 272,16 3-313,-1 0 12,0-1-50,1 5-44,0 0-12,0-1 1,3 5-20,0-2 1,3 0-39,1 1 13,3 1-39,2-1 21,2 0-36,4 5 21,14 16 6,-5-15-50,2-1 24,1 2-22,0-1 16,5 3-24,-4-4 36,-2 0-28,-1 1 22,-3-5 3,-1 0 39,-3 0 13,-3-2 44,-1-1 6,-5 0 3,-7 13 86,-2-14-148,-1 1-5,-5 0-19,-2-1-5,-4-1-16,1-1-3,-4-1-18,0-2-28,-1-2-66,2-1-51,-2 0-86,4-3-69,2-2-117,0-2-100,0-2-88,4-4-170,-1-3-296,3-4-674</inkml:trace>
  <inkml:trace contextRef="#ctx0" brushRef="#br1" timeOffset="76135.1255">24092 10697 788,'14'-12'850,"2"1"-125,1-2-156,3 2-8,4-3-34,5 2-17,6-2-34,43-16 418,-37 18-505,1-1-54,1 1-45,5 1-19,-2 0-48,-2 0-42,0 4-37,-2-2-32,-5 5-22,-2-1-20,-2 1-26,-5 1-38,-3 1-33,-2-1-36,-6 1-38,0-1-62,-4 2-66,1 1-66,-14 0-32,16-3-49,-16 3-90,0 0-89,0 0-68,0 0-209,0 0-431,-11 9-871</inkml:trace>
  <inkml:trace contextRef="#ctx0" brushRef="#br1" timeOffset="83624.8691">10794 9251 471,'0'0'697,"-11"-7"-406,11 7-12,0 0-12,-11-6-6,11 6-19,-9-6-4,9 6-5,-7-6-15,7 6-9,-8-6-11,8 6-15,0 0-16,-8-7-14,8 7-19,-7-7 80,7 7-167,0 0 17,0 0-43,0 0 20,0 0-5,5-13-10,-5 13-5,21-7-6,-5 3-4,2 1-7,1-2-6,3 0-5,-1 4-13,-2-2-13,19 1-54,-22 2 39,-2 1 2,1 0-1,-3 3 6,0-1 7,-3 2 5,-1 2 9,-3-1-11,-5-6 50,6 18-12,-6-18 33,-4 20-10,-2-6 48,-2-2-27,2 0 25,-3 0-14,0 0-10,0 1-8,2-2-10,0-1-7,0 0-6,2-2-7,1 1-22,0-2 8,4-7-12,-4 15 1,4-15 7,2 16 0,2-6-3,8 7 0,-3-5-4,1-2 0,0-1-3,1 1 13,-1 2-12,-2 0 0,1-2 0,-2 2 4,0-2-3,-3-1 8,0 1 26,-4-10 19,0 20 4,-1-8 18,-9 7 46,2-7-57,-4-2-16,1 0-3,-3-1-5,0 1-4,-2-4-6,2 2-46,-1-3-63,-1 0-65,4-2-16,-1-1-131,13-2-53,-21-2-99,21 2-53,-13-20-1990</inkml:trace>
  <inkml:trace contextRef="#ctx0" brushRef="#br1" timeOffset="83934.7219">11356 9317 294,'16'-7'617,"-4"-1"-120,-2 3-74,-2 1-46,1-1-58,-9 5-46,11-7-28,-11 7-21,0 0-23,0 0 149,0 0-205,-4 8 8,-3-2 14,1 6-53,-5 0 4,2 0-23,0 5-11,-1 0-13,2 0-9,3-2-9,-1-1-12,2 1 2,1-1-5,3-1-2,4 10 25,0-13-29,5-1-4,1-1 0,5-3-5,1-3 0,4-2-2,1-1 8,3-4 22,-1 1 6,1-5 15,-2 0 21,0-4-16,-3-3-2,-2 1-6,7-17 166,-19 16-131,-1 1-19,-6 2-23,-1-2-16,-7 2-22,-3 0-52,-7 4-81,-3 4-103,-4 3-182,-9 4-239,-10 6-938,-1 1-1216</inkml:trace>
  <inkml:trace contextRef="#ctx0" brushRef="#br1" timeOffset="88749.6679">5725 12029 119,'0'0'429,"0"0"-68,-10-7-110,10 7 27,-7-5-82,7 5 58,-9-7-81,9 7 43,-19-12 123,11 7-194,-1 1 41,0-2-70,-1 2 45,-1-3-82,-2 3 48,-1-2-69,-2 1 46,1 0-66,-4 3 53,0-1-58,-2 0 44,-4 1-73,-3 2 41,-35 5-31,28-1-41,-8 5 59,1-1-56,1 3 58,0 1-56,0 2 60,2 0-51,0 4 53,1 1-52,1 5 47,0 0-58,2 3 7,-4 7 4,5 5 64,-30 46-32,38-37-42,2 2 54,5 2-54,2 5 51,8-7-55,3 3 57,3 2-59,5 2 65,3 9-58,4 0 56,6-1-61,1-1 59,5-2-59,4-2 60,32 53-47,-23-61-16,3-4 66,2-1-61,5-6 64,2-3-54,4-3 52,1-4-57,3-4 55,2-5-53,-7-7 60,1-3-60,2-4 59,1-6-55,-1-4 85,65-17-26,-53-1 17,-2-7 72,1-5-26,-4-6-12,1-5-12,-3-7-19,6-13-37,-3-5 25,-7-5-46,-5-5 21,-8-4-6,-9 10-5,-5-5-4,-5-3-2,-6-1-37,-5-3 42,-8-1-6,-4 2-5,-7-2-2,-5 2-1,-6 2 7,-4 4 11,-4 7 29,-4 3 8,-1 9-24,-3 6 11,-3 6-58,-1 8-22,0 6-93,-33-8-297,42 31 101,2 6-111,1 4-70,-3 5-547,1 4-670</inkml:trace>
  <inkml:trace contextRef="#ctx0" brushRef="#br1" timeOffset="89714.8095">8565 11790 395,'-11'-5'338,"1"0"-96,0 1 24,-3-1-94,0-1-11,-3 0 0,0 2-7,-4-3 8,-3 3 44,-2-1-82,-1 1 34,0 0-68,-3 0 39,0 2-70,-31-1 82,29 3-59,0 0-64,-4 3 50,1 1-60,-2 1 53,1 0-54,-6 4 49,3 2-58,-1 3 56,1 2-57,-1 3 57,2 2-53,0 3 52,-5 7-44,-35 39 66,42-31-12,2 5-55,1 4 10,3 0-6,4 6 54,2 2-66,3 2 51,6 2-60,4 2 56,3 2-58,4-9 54,6 2-53,3 7 9,4 2 15,23 57 54,-12-65-33,5 0 41,0-4-61,3-1 58,5-4-60,2-3 56,2-3-69,2-2 48,3-5-53,3-4 65,3-4-73,-7-8 58,5-3-61,1-5 58,4-7-57,0-3 54,2-7-58,11-5 8,-1-6 11,-1-4 17,-1-6 17,2-6 31,-4-4 1,1-5-27,-3-7 35,8-12-50,-3-6 29,-3-3-2,-4-5-13,41-88-3,-54 79-2,-13 14-23,-6-2 46,-2-1-25,-11-1 21,-3 1-13,-9 4-6,-9 0-1,-7 4 0,-10 6-4,-7 2-14,-7 6 0,-6 5-22,-6 5 17,-59-22-72,55 40-66,7 9-67,0 3-97,2 7-84,8 3-140,3 5-608,-3 5-739</inkml:trace>
  <inkml:trace contextRef="#ctx0" brushRef="#br1" timeOffset="91239.7701">19243 8032 272,'0'0'308,"0"-14"-55,0 14-31,-2-15-21,2 15-36,-4-18-56,1 7 24,-2 2-61,0-3 55,-6-12 64,3 11-151,0 3 60,-3-4-82,0 0-3,-4 1 4,1-2 7,-3 4-9,0-1 9,-4-1-7,-1-1-1,-1 6 46,0-1-61,-5 1 48,2 3-70,-2 0 4,-3 3 8,1 0 0,-7 4 7,1 1-1,-2 2 0,-4 5-3,0-1 54,-2 1-63,1 7 58,0-2-12,-1 3-9,-6 7 1,2 2-8,0 3-1,-46 37 22,50-31-24,1 2 18,3 0-15,1 4-4,3 1-46,3 1 51,3 5-45,3 1 0,4 4 15,2-1 51,3 3-57,6 2 58,3-10-42,1 3 36,7 46-11,5-47-14,3-3 63,5-2-65,4 0 20,4 4 14,7-2 33,5-1 7,3-5 41,7-2-61,1-1 40,5-6-62,3-3 49,4 0-49,3-8 64,69 11 63,-60-22-104,5-4 61,0-3-54,5-6-1,-1-3 8,3-3 18,-2-6-41,0-2 22,-2-5-39,2-5 21,-4-4-5,1-3-8,8-13 23,-6-5-65,-5-4 35,-17 5-66,6-16 23,-17 6-55,-4-3 15,-8 0 4,-5-3 48,-9-1-58,-5 1 51,-11 0-49,-7-1 38,-8 3-47,-11 2 54,-11 4-54,-6 4 58,-66-41-95,44 54 88,-2 6-86,-3 8 21,1 5-103,2 6-10,0 7-118,12 5-7,2 6-67,1 6-462,4 4-382</inkml:trace>
  <inkml:trace contextRef="#ctx0" brushRef="#br1" timeOffset="92300.1357">21830 10719 320,'-11'-13'340,"-2"0"-55,-3 1-80,-1-2 12,-4 0-77,-2 0 35,-3 1-79,-28-9 188,23 12-140,1 1-20,-2 1-22,-1 1-13,0 1-13,-2 4-76,3 2 55,-7 2-60,-4 5 55,-1 4-52,-2 4 56,-6 8-48,3 5 12,-2 7 4,-44 54 49,49-35-15,4 5 3,0 5 0,-3 16-53,3 2 63,9-8-38,0 13 27,8-11 43,3 1-68,6-2 54,4 0-68,6-4 49,6-2-58,4-1 64,22 56 44,-5-66-94,3-4-3,8-1 7,5-4 51,5-5-56,6-2 40,3-4-60,6-4 52,5-6-63,4-5 53,6-5-58,2-5 54,3-6-58,2-6 56,1-6-45,2-5 2,-2-7 1,2-4 5,-3-6-2,11-15 51,-5-4-61,-3-11 52,-3-7-61,-7-8 51,-4-6-57,-4-6 3,-5-7-8,-5-7 14,-4-4 43,27-109-10,-48 110-11,-10 18 61,-9 2 15,-6 5-15,-10 4 53,-8 8-75,-9 4 40,-9 7-67,-10 8 38,-6 8-64,-7 8-3,-7 7-93,-3 8-32,-3 6-118,-47 13-384,63 6 257,6 3-27,5 7-455,10 1-412</inkml:trace>
  <inkml:trace contextRef="#ctx0" brushRef="#br1" timeOffset="93070.0134">24923 10115 301,'-6'-14'238,"-2"-1"-49,-4 0-26,-4-1-23,-4-3 12,-36-23 108,26 21-92,-5 1-62,-3 1 35,-4 2-63,-1 0 38,-4 3-12,-2 2-12,-3 2-23,-2 6-8,-3 0-11,-2 5-6,1 6-8,-11 2-63,-1 5 69,-70 31-59,70-14 38,-1 5 53,-14 14-47,4 4 51,4 8-9,1 5 6,4 3 3,4 5-66,3 5-1,8 5 13,5 3 55,9 5-53,8 1 56,6 1-61,11-14 49,6 1-52,8-1 5,5 0 9,8 0 61,5-2-62,6-3 54,4-2-58,6-2 62,15 9-58,4-5 48,-5-17-59,16 7 49,-6-15-62,4-3 2,74 32 8,-60-46-9,5-7-2,4-6 0,3-4 0,3-7 16,0-8-10,-1-4 9,2-8 25,-4-9 2,-1-3 43,14-16-60,-6-8 51,-3-8-66,-2-8 65,75-88-34,-87 63-50,-4-4 24,-8-8 43,-5-2-65,-7-4-5,-8 1 0,-9 3-17,-8 0 23,-10 16 38,-7 5-51,-6-2 27,-6 7-59,-5 5 23,-12 6-113,-46-44-439,20 67 117,-11 7-559,-8 6-625</inkml:trace>
  <inkml:trace contextRef="#ctx0" brushRef="#br1" timeOffset="107779.6144">26267 1090 300,'0'0'401,"0"0"-95,-9 6 240,9-6-295,0 0-28,-9 4-4,9-4-19,0 0-16,-11 2-1,11-2 0,0 0 1,0 0-22,-13 0 1,13 0-43,0 0 10,-14-1-27,14 1 26,0 0-52,-9-9 9,9 9-37,-2-11 18,2 11-10,0-13-10,0 13-12,8-17-16,-2 8 2,2-2-6,-1 3-2,4 0-3,-2-1 1,2 1-7,-2 4-3,14-4 1,-11 7-8,-12 1-19,21 3 26,-11 1-22,-1 2 27,2 1-22,-1 3 18,-2 0-20,1 4 31,-3-2-37,-1 1 19,0-1-10,-1 2 28,-2 1-29,1 7 24,-3-22 9,-2 21-30,-1-9 29,1-3-26,2-9 12,-7 15-19,7-15 44,-5 11-33,5-11 18,-6 6-13,6-6 23,0 0-30,0 0 27,-9-6-35,9 6 33,0-11-34,0 11 32,4-17-27,-1 8 27,3-3-25,-2-1 31,4 1-33,1 2 22,-1 1-28,1 0 24,1 3-32,-1 0 40,1 1-35,0 3 30,13 1-18,-12 4 0,-1 0 25,0 0-31,-1 3 31,0-1-39,-3 2 40,4 0-29,-2 1 25,-3-1-24,1 2 22,-3-2-19,-3-7 20,7 15-25,-7-15 28,2 12-33,-2-12 29,0 0-22,0 15 37,0-15-31,0 0 30,-4 9-22,4-9 27,0 0-37,0 0 23,0 0-25,-3-14 24,8 6-28,-1 0 29,3-3-10,11-13 25,-7 12-14,0 1-29,3-2 24,1 1-28,2 2 20,-2 3-15,-1 0 22,1 0-28,-1 4 29,-3 1-30,-11 2 27,25 0-29,-14 2 36,1 1-25,5 8 0,-7-6 27,-4 2-32,3-1 35,-5 1-32,2 2 27,0-1-36,-6-8 6,7 16-56,-5-8-22,-2-8-50,4 14-40,-4-14-38,4 12-22,-4-12-22,5 11-29,-5-11-3,9 6-21,-9-6 20,0 0-366,11 3-172</inkml:trace>
  <inkml:trace contextRef="#ctx0" brushRef="#br1" timeOffset="107964.6385">27014 1076 485,'8'-8'492,"1"1"-84,0 2-55,-9 5-44,11-11-33,-11 11-34,12-5-9,-12 5 15,0 0-19,16 0 16,-16 0-59,10 6 11,-10-6-38,8 14 16,-4-6-41,0 2-32,-1 0-16,1 2-7,0-2-19,-1 2-11,-1 0-10,1 0-28,-1 0-86,-2-1 1,2 1-57,-2 1-53,-2-3-57,2 0-55,-2 2-13,-3 3-409,5-15 302,-7 11-331,7-11-258</inkml:trace>
  <inkml:trace contextRef="#ctx0" brushRef="#br1" timeOffset="108114.528">27133 880 400,'13'-27'537,"-2"2"-111,-4 5-116,2 2-54,-3-1-51,4 4-31,-4 3-53,1 0-31,0 4-47,0 2-28,-7 6-41,11-3-17,-11 3-91,13 7-20,-6-1-128,-2 6-326,1-1-121</inkml:trace>
  <inkml:trace contextRef="#ctx0" brushRef="#br1" timeOffset="108464.4915">27314 1110 160,'0'0'548,"0"0"-100,0 0-62,0 0-47,0 0-26,13-3-30,-13 3-47,0 0-51,0 0-35,12-1-39,-12 1-15,0 0-11,12 6-25,-12-6-11,8 10-12,-8-10-9,14 14 0,-3 3 13,-7-7-32,-1-1 5,1-1 6,-1 1-11,-3-9-3,7 16 3,-7-16 1,4 13-4,-4-13 8,6 10 33,-6-10 3,0 0 8,5 7-18,-5-7-6,0 0-14,10-12 3,-4 5-22,0-3 22,3-2-19,1-5 7,1 3-17,0-3 13,3 2 0,-1 1 28,1 2-12,-3 2 12,3 2-33,-2 0 25,-2 5-21,10 0 18,-20 3-4,19 5-17,-19-5 11,15 10-17,-9-3 18,1 0-47,0 1-10,-1 1-50,-1-1-52,1 2-50,-1 1-45,3-1-69,-4-1-74,2 1-68,10 7-1266</inkml:trace>
  <inkml:trace contextRef="#ctx0" brushRef="#br1" timeOffset="108889.6329">28200 1243 174,'9'-8'680,"5"-6"195,-8 4-568,3-2-51,5-2-40,-2-1-43,3-1-13,1-3-36,4-1-19,-3 0-17,1-2-13,1 2-15,-2-1-11,1 2-11,-4 4 9,-1-2 11,-1 5 2,-3 0-13,-3 3-9,0-1-7,-6 10-5,4-14-7,-4 14-7,-5-9-10,5 9 12,-14-2-5,14 2 7,-18 5-10,7-2 11,0 2-4,3 3 11,-11 7 28,15-6-26,-1 2 21,3-3-17,0 3 22,4-1-33,1 1 22,4 2-20,3-3 14,4 3-23,1 1 14,5-3-41,3 1 38,-3-1-22,2 1 28,17 9-22,-20-11-14,-1 0 29,-6 0-11,-1-1 49,0 3 10,-4-4 44,-1 3 17,-6-11-12,1 21-9,-5-11-30,-2 2-12,-2 1-8,-3-2-25,-2 2 3,-2-3-30,1 2-42,1 0-64,1-5-105,0 3-92,0-2-85,2-1-102,3-2-163,7-5-297,-10 5-522</inkml:trace>
  <inkml:trace contextRef="#ctx0" brushRef="#br1" timeOffset="109984.989">29127 1049 198,'0'0'807,"-5"-11"-189,5 11-101,-6-18 227,6 18-500,-1-13-5,1 13-53,0-12 2,0 12-60,4-11-7,-4 11-57,8-5 12,-8 5-47,12-5 28,-12 5-36,15 7 21,-6-2-33,0 4 31,8 12-7,-10-9-40,-3 2 33,2-2-37,-2 2 34,-3-1-32,1-1 32,-2 0-30,-1 0 26,1 0-21,-2-2 23,2-10-12,-4 20 34,4-20-14,-4 15 60,4-15-29,-5 10 39,5-10-44,-5 8 17,5-8-41,0 0 33,0 0-46,-10-5 28,10 5-35,0 0 19,1-18-32,4 9 21,-1 2-8,2-2 4,1 1-9,10-6-3,-8 9 3,0 0-2,2 2-4,-11 3 2,22-3 2,-22 3-33,21 3 27,-9-1 5,-1 2-40,-2 0 45,0 0-14,0 0 20,-2 2-20,1-2 18,-8-4-28,12 9 30,-12-9-36,9 7 38,-9-7-30,7 6 30,-7-6-36,0 0 55,9 5-20,-9-5 30,0 0-39,0 0 19,11-6-15,-6-1 2,1-3-6,12-10-12,-8 9 10,-1 1-15,4 0 9,-3 1 2,4 2-5,-3 1 3,-1 2-3,3 0-2,-2 3 9,-11 1-3,23 1-11,-13 3 8,0 0 5,0 1-7,10 9-40,-11-8-36,-1 2 12,2-2-63,0 4-3,-1-3-48,1 2-40,0-4-40,1 3-10,1-3 4,2-1-26,-1 1 14,1-2 21,-2-2 63,3-1-34,-2 0 59,2-1-13,2-2 80,-1-1-20,1-1 71,2-5 3,-1 2 95,-1-4-19,1-2 70,0-1 42,-1 1-7,-1-1 16,-1 0 11,-3 2 4,1 0 14,3-11 201,-9 17-197,-3-3 0,-4 10-23,4-11 23,-4 11-47,0 0 29,-7-8-29,7 8 17,-13 4-46,4 0 12,-2 3-52,1 1 12,0 2-37,-1 0 18,-7 10 17,9-10-61,3 0 28,1 1-39,-1-2 11,4 0-14,2-9 25,-4 16-31,4-16 36,1 15-38,-1-15 31,8 7-45,-8-7 27,11 7-37,-11-7 42,18 0-34,-18 0 26,19-2-30,-19 2 43,20-2-37,-20 2 43,17-3-41,-17 3 30,12-1-35,-12 1 28,0 0-24,17 4 34,-17-4-42,7 8 48,-7-8-35,11 16 16,-11-16 8,6 15-50,-6-15 11,7 14-29,-7-14 16,9 13-30,-9-13 13,8 10 13,-8-10-10,11 6-3,-11-6 7,13 4 5,-13-4 15,18-4 4,-18 4 6,19-6-4,-7-1 3,0-2 3,0-2 3,4 0 1,-2-3 16,2 1 16,-3 1 37,-1 3-3,-2-1 23,1 3-40,-3 0 24,0 2-27,-8 5 14,18-8 37,-18 8-42,0 0 14,14 3-26,-14-3 22,8 5-47,-8-5 39,9 6-33,-9-6 42,9 8-19,-9-8 43,12 6-29,-12-6 41,16 5-39,-16-5 22,37 4 5,-21-4-78,1 0 29,0 1-80,0 2-49,-1-2-93,-1 4-71,0-1-63,-2 3-88,-2 1-68,0-1-433,-2 3-496</inkml:trace>
  <inkml:trace contextRef="#ctx0" brushRef="#br1" timeOffset="111509.9597">4938 13605 659,'-17'-3'537,"17"3"-80,-21-5 229,21 5-454,-11-2-40,11 2-40,0 0-29,-13-3-23,13 3-21,0 0-15,0 0-9,-8-5-6,8 5 6,0 0 1,11-4 4,-1 1-7,6-1-5,26-4 22,-12 1-42,5 0-9,8 0-6,0-1 1,1 0-3,1 2-3,1-2-2,-2 2 2,-6 0-6,-2 1 1,-1 1-4,-1 1-14,-7 1-39,0-1-23,19 0-199,-28 2 62,0 0-30,-3 1-5,-2 0-14,-13 0 0,21 0-72,-21 0-243,14 0-91</inkml:trace>
  <inkml:trace contextRef="#ctx0" brushRef="#br1" timeOffset="111899.5465">4762 13598 86,'0'0'447,"-19"2"-65,19-2-85,-12 2-56,12-2-28,0 0-27,-15 0-3,15 0 100,0 0-183,-13 0 9,13 0-23,0 0 17,0 0-13,11 0 13,2-2-18,2-1 22,7 1-25,4-3-12,6 0-6,3-1-9,8-2 1,3 0 1,50-9 71,-48 5-59,0 3-11,-1 0-7,-1 0-8,-4-2-10,0 3-4,-7 0-8,-3 2-5,-1-2 1,-6 1-3,-1 3-3,-5 1-8,-4-1-29,0 1-22,7-5-134,-22 8 35,13-4-55,-13 4 12,0 0-40,0 0-9,-7-12-30,7 12-14,-20-5-69,5 3-213,-3 0-79</inkml:trace>
  <inkml:trace contextRef="#ctx0" brushRef="#br1" timeOffset="112207.7398">4865 13501 402,'-9'4'392,"9"-4"-118,-13 5-40,13-5-78,-10 3 17,10-3-32,0 0 26,0 0-31,0 0 32,0 0-19,0 0 8,14 5-19,10-6 161,-7-1-151,3-1-15,3-1 7,2 1 2,7-3-7,-1-2 6,2 2 5,1-3-11,0 1-8,-1-1-12,0 2 0,-1-1-46,-3-1 36,0 2-21,15-5 122,-26 7-93,-1-1-31,-2 2 20,-4 0-23,2 1 13,-3-1-24,-10 4 6,17-4-25,-17 4 4,15-5-24,-15 5 8,10-4-37,-10 4 4,11-2-69,-11 2-181,11-5 36,-11 5-88,0 0-82,13-2-158,-13 2-122,0 0-373,0 0-645</inkml:trace>
  <inkml:trace contextRef="#ctx0" brushRef="#br1" timeOffset="114899.6737">3883 14403 237,'0'0'482,"0"0"-56,0 0-74,0 0-6,-10 4-35,10-4-12,0 0-43,0 0-10,0 0-27,-13-2-12,13 2-22,0 0-3,-6-5-12,6 5-18,0 0 102,-5-9-176,5 9-8,0 0-17,-1-11-12,1 11-7,0 0-10,6-11-3,-6 11-7,9-10-4,-9 10-10,15-7-3,-15 7-6,16-7-3,-16 7-10,32-2-32,-32 2 22,23 2 11,-9 4 3,-2 0-2,0 1 7,0 3 1,1-2-24,-4 1 33,1 2 1,-1 0 0,-1-2-51,-2 3 60,0-3-43,-2 0 51,4 10-26,-8-19 28,3 16-4,-3-16 5,3 13-1,-3-13 2,3 11 4,-3-11 15,0 0-40,0 13 62,0-13-51,0 0 50,0 0-58,-7 6 46,7-6-57,-6-8 33,6 8 11,-4-11-63,4 11 45,-3-14-17,3 14-3,2-17-6,-2 17 0,2-15-1,-2 15-5,5-16-4,-5 16 4,8-15-3,-8 15-10,12-12-9,-12 12 1,12-7 2,-12 7 4,15-3-2,-15 3-1,14 0-3,-14 0 10,16 4 3,-16-4-1,14 6 4,-14-6 4,12 12 1,-12-12 5,11 10 2,-11-10 0,9 15-53,-9-15 67,4 11-51,-4-11 65,4 8-56,-4-8 63,0 0-53,2 9 66,-2-9-29,0 0 64,0 0-48,0 0 52,4 10-72,-4-10 50,0 0-86,2-12 50,-2 12-20,5-14-5,-5 14 1,9-17-2,-2 9-4,1-1 1,-1 0 0,-1 1 0,1 0-1,1 1-6,-1 2-1,-7 5 4,11-9-8,-11 9 4,5-2-8,13 4 17,-18-2 2,10 4 5,-10-4 1,10 12 1,-10-12-1,6 13 0,-6-13 0,7 17-44,-7-17 62,4 17-56,-4-17 47,2 19-49,-2-19-51,3 24-216,-3-24 94,2 14-31,-2-14-25,3 13 17,-3-13 1,6 9 12,-6-9-35,0 0-13,13 4-214,-13-4 8</inkml:trace>
  <inkml:trace contextRef="#ctx0" brushRef="#br1" timeOffset="115104.8326">4480 14439 436,'7'-5'449,"-1"-1"-55,-6 6-107,8-8-24,-8 8-65,0 0 1,12-4-17,-12 4 14,0 0-18,12 1 7,-5 7 172,-7-8-200,9 9-27,-9-9-26,6 15-22,-6-15-13,7 15-61,-4-8 49,0 2-6,0 1-8,-1 0-11,-2-10-6,3 17-2,-3-17-11,2 21-47,-2-21-48,-2 20-49,2-20-31,-3 17-60,3-17 4,-4 16-39,4-16 24,-4 11-18,4-11 15,0 0-57,-7 5 10,7-5-254,0 0-43</inkml:trace>
  <inkml:trace contextRef="#ctx0" brushRef="#br1" timeOffset="115239.6441">4557 14398 602,'4'-22'404,"-1"4"-67,1 0-15,0 0-55,-1 3-12,1 1-59,-3 3-24,2-1-54,-1 2-18,1-7-104,-3 17-144,2-14-9,-2 14-10,0 0 14,8-7-17,-8 7-26,0 0-32,13 7-258,-13-7 23</inkml:trace>
  <inkml:trace contextRef="#ctx0" brushRef="#br1" timeOffset="115564.8754">4724 14447 200,'0'0'341,"5"11"-14,-5-11 11,6 8-2,-6-8 5,0 0-9,7 10 194,-7-10-309,0 0-12,0 0-20,0 0-24,14 2-31,-14-2-31,0 0-23,0 0-21,11 2-9,-11-2-9,0 0-9,13 6-7,-13-6-56,10 8 65,-10-8-64,10 7 57,-10-7-55,9 10 61,-9-10-4,10 8-3,-10-8 1,8 10 3,-8-10 14,5 5-37,-5-5 82,0 0-27,8 7 81,-8-7-38,0 0 57,8 5 121,-8-5-173,0 0-8,5-8-62,-5 8-3,8-16-43,-3 2 30,3 1-42,2-4 33,1 0-37,3 0 38,-1 2-38,1 2 44,-4 2-52,1 4 39,11-6-38,-22 13-6,19-2 52,-19 2-42,16 8 26,-8-1-15,1 2 32,-3 2-30,0 5-28,-1 0 4,-1 0-138,1 4-38,-4 2-109,2 2-135,-2-3-97,-1 20-2073</inkml:trace>
  <inkml:trace contextRef="#ctx0" brushRef="#br1" timeOffset="116469.6641">5268 14417 496,'0'0'550,"0"0"-89,0 0-51,0 0-37,0 0-58,0 0-41,0 0-35,0 0 150,0 0-228,9-5-16,-9 5-63,12-2 52,-1 0-63,1 1 39,0-2-73,6 1 47,-1-1-66,1-2 44,3 2-65,-4 0 23,4 0-54,-4 0-71,15-3-354,-19 4 98,-2-1-69,0-1-522,-11 4-534</inkml:trace>
  <inkml:trace contextRef="#ctx0" brushRef="#br1" timeOffset="116664.88">5401 14526 208,'-6'6'742,"6"-6"-191,-10 12-99,10-12-41,-6 8-33,6-8-62,0 0 48,-7 9-78,7-9 16,0 0-82,0 0-7,13 2-67,-13-2-5,19-4-56,-8 0 4,4 0-52,1-2-45,3-1-16,1 1-118,-1-3-6,1-2-71,2 1-73,21-12-513,-22 13 339,-3-4-426,1 2-452</inkml:trace>
  <inkml:trace contextRef="#ctx0" brushRef="#br1" timeOffset="116859.4957">5871 14260 762,'0'0'657,"7"-9"-107,-7 9-80,0 0-65,7-8-39,-7 8-93,0 0 15,6-7-93,-6 7 8,0 0-93,0 0 83,0 0-83,0 0-21,6 9 20,-6-9-50,-1 15 18,0-5-46,1 4 30,-3 1-43,2 1 14,0-1-95,-1 3-4,0 0-107,2-1 0,-1 2-109,2 13-343,0-16 235,0-3-19,3-3-52,1 0-302,1-4-279</inkml:trace>
  <inkml:trace contextRef="#ctx0" brushRef="#br1" timeOffset="117114.0482">6100 14357 787,'0'0'584,"0"0"-121,0 0-47,0 0-39,0 0-25,0 0-90,-4 8 10,4-8-101,-4 14 23,4-14-87,-4 12 29,4-12-74,-1 17 38,1-17-65,3 14 45,-3-14-62,7 15 44,1-9-50,1-2 48,-9-4-56,23 3 50,4-9 1,-10 1-43,-2 0 39,-1-4-32,1-3 40,-5 2-44,3-4 50,-6 0-40,-1-2 32,-4 2-47,-2 2 27,-2-3-42,-5 4 26,0 0-41,-7 2-16,-24 6-427,7 9-6,-17 11-809,-8 3-884</inkml:trace>
  <inkml:trace contextRef="#ctx0" brushRef="#br1" timeOffset="118119.8367">3953 15336 127,'0'0'448,"0"0"-125,0 0 31,0 0-58,0 0 15,0 0-32,0 0 0,0 0-62,0 0-21,0 0-31,0 0-18,-7-7-28,7 7-6,4-9-30,3-3 36,-1 7-73,0-2-16,-1 1 2,1-1-21,2 3 7,2-1-18,-1 0 6,0 2-13,3 2 16,-12 1-19,22 0-1,-9 2 3,-2 1-2,0 2 10,14 6 12,-14-2-12,-1 0 12,-1-1-12,-2 2 31,1 0-3,-3-1 8,-1 1-9,0-2 6,-4-8 4,4 17 25,-4-17 6,3 14 12,-3-14 17,1 12 12,-1-12 116,0 13-130,0-13-14,0 0-16,0 0-12,0 0-15,-13 0-9,13 0-18,-5-10-18,5 10-12,-3-15 0,3 15-46,0-18 60,0 18-57,3-21 59,4 3-54,0 10 7,0-2 54,1 3-41,-1 0 37,2 2-41,2 0 45,-2 1-48,2 2 63,-11 2-58,19 0 29,-19 0-15,20 5 43,-20-5-54,16 6 58,-2 3 15,-8-3-27,-6-6 2,8 9 1,-8-9 2,4 10 0,-4-10-2,1 11 1,-1-11 6,0 0 24,0 13 17,0-13-44,0 0 48,0 0-59,0 0 45,0 0-82,0 0-21,-4-13 52,4 13-46,5-16 55,0 5-55,0 2 64,3-2-59,0 0 52,2 3-2,-1 0-14,0 0 1,-1 4-9,4-1 6,-12 5-1,19-5 3,-19 5-6,17 2 9,-6-1-53,0 3 56,-1 1-84,-1 1 26,1 0-55,0 4-54,-1-3-34,0 3-75,0-1-39,-3-1-82,2-1-42,0 0-364</inkml:trace>
  <inkml:trace contextRef="#ctx0" brushRef="#br1" timeOffset="118514.8929">4783 15158 43,'0'0'714,"0"0"-201,-7-11-80,7 11-64,0 0-31,-14 1-64,-1 6 153,8 0-278,-2 3-26,1 1-24,-1 2-16,3 0-14,-2 1-16,3 0-10,-1 1-1,2 0-10,2 0 0,0-2-18,1 0 13,1-1-14,1-2 4,2 10 17,-3-20-19,4 13 11,-4-13-6,6 9 7,-6-9-12,0 0 5,11 1-9,-11-1 0,11-8-3,-5 0-3,-1-2-1,1-1-2,-1-2 1,2 1 0,-2-1 24,0 2 7,0 3-2,-1-1-10,-4 9-14,6-12-7,-6 12-13,5-10 5,-5 10 0,0 0 1,0 0 2,14 0 2,-14 0-1,5 14 7,-5-14 1,9 25 7,-5-12-6,-2-1 2,2 1-3,-2-1-24,1 1-32,0 0-27,-2-1-54,1-1-22,-2-11-55,3 18-2,-3-18-33,4 15 37,-4-15-50,0 0-2,2 4-377,-2-4 82,0 0-68</inkml:trace>
  <inkml:trace contextRef="#ctx0" brushRef="#br1" timeOffset="118849.8284">4891 15230 283,'3'-10'510,"-3"10"-72,5-13-102,-5 13-29,5-10-68,-5 10-23,4-10-64,-4 10-13,0 0-34,5-8 12,-5 8-3,0 0 4,0 0-9,0 0 10,15 11 134,-15-11-144,9 15-8,-5-7-58,0 2 58,-1 0-14,0 2-16,1-1-11,0 0-8,-2-1-9,3 0-7,-2 1-7,-1-2-4,-2-9-2,5 16-1,-2-5 23,-3-11 3,2 9 32,-2-9-46,0 0 35,8 6-61,-8-6 18,0 0-38,10-12 45,-10 12-50,9-10 47,-9 10-52,8-11 59,-8 11-58,7-8 48,-7 8-63,8-5 49,-8 5-53,0 0 59,0 0-37,12 2 58,-12-2-56,7 8 55,-7-8-54,7 14 56,-3-5-59,-2-1 21,1 2-34,0-1-46,-1 1-50,2 10-277,-1-12 98,-3-8-45,2 16-78,-2-16-97,3 12-261,-3-12-308</inkml:trace>
  <inkml:trace contextRef="#ctx0" brushRef="#br1" timeOffset="119029.624">5272 15275 698,'8'-5'619,"6"-3"340,-14 8-567,14-8-46,-14 8-42,14-9-101,-14 9 15,16-9-94,-7 5 28,1-1-82,4-2 36,0 0-83,1 2 4,3-4-74,1 0-93,0 2-70,17-10-487,-20 9 246,0 2-399,-3 1-395</inkml:trace>
  <inkml:trace contextRef="#ctx0" brushRef="#br1" timeOffset="119189.6824">5513 15282 301,'-9'11'707,"1"-1"-126,2-1-108,1-1-64,1 0-74,-2 1-45,6-9-35,-8 12-38,8-12-36,-4 9-31,4-9-21,0 0-22,5 12 17,-5-12-148,13-4-82,-4 1-100,2-3-76,3-1-68,0-3-47,4-2-74,-2-2-298,1 1-284</inkml:trace>
  <inkml:trace contextRef="#ctx0" brushRef="#br1" timeOffset="119379.5629">5833 15052 90,'6'-7'801,"-6"7"-172,11-11-129,-11 11-87,7-5-54,-7 5-8,0 0 274,8 4-310,-8-4-57,1 13-11,-2-2-41,1 1-4,0 2-52,-2 5-9,1 0-33,0 1-17,-1 5-14,2-1-17,-1 2-14,2-1-67,-1 0-38,2 23-213,2-25 81,-1-1-83,1-2-51,1-1-55,0-5-51,1-1-64,1-2-70,1-3-273,0-4-379</inkml:trace>
  <inkml:trace contextRef="#ctx0" brushRef="#br1" timeOffset="119609.591">6077 15255 128,'0'0'789,"0"0"-159,0 0-115,3 13 11,-3-13-121,-2 17 14,1-6-88,1-11-10,-1 20-89,1-20-16,1 21-52,3-14 13,0 3-38,3-2 22,1-4-22,2 1-7,2-3-26,4-3-18,24-8 46,-18 0-69,3-4 15,-2 0 27,-1-2 22,-4-3-8,0-1-9,-8 0-35,-1-2 4,-2-2-36,-4 1 13,-4 3-32,-3-2 9,-5 3-31,-3 2-12,-28 2-334,12 16-94,-12 10-375,-13 9-803,-12 7-1266</inkml:trace>
  <inkml:trace contextRef="#ctx0" brushRef="#br1" timeOffset="122004.4724">7991 14093 197,'0'0'462,"0"0"-90,0 0-32,3 11-11,-3-11 4,0 0 1,0 0-17,0 0-18,-6 7-17,6-7-52,0 0 31,0 0-71,0 0 28,-12-10 116,12 10-209,-4-8 14,4 8-46,-2-12 15,2 12-50,0-12 15,0 12-37,2-13 10,-2 13-30,8-14 15,-2 6-28,1 2 11,1-1-21,1 2 32,2 0-39,1 0 30,-2 1-35,2 3 33,2 0-35,-3 2 36,3 2-37,-1 3 37,-1 0-37,1 3 34,-2 0-34,1 1 34,-4 2-34,0-2 36,-2 3-50,6 9 39,-10-11 14,1-1-33,-1 0 36,-2-10-35,-1 19 28,1-19-22,-2 18 33,2-18-34,-6 14 34,6-14-30,-7 10 34,7-10-43,-8 7 39,8-7-28,-12-3 12,12 3 9,-8-9-24,8 9 29,-7-12-30,7 12 21,-3-14-15,3 14 22,-1-16-31,1 16 24,2-16-31,-2 16 39,7-15-41,-1 8 29,-6 7-30,19-17 11,-19 17 20,19-4-33,-19 4 34,19-1-33,-19 1 33,19 1-35,-8 2 35,-11-3-34,18 6 39,-9-4-37,0 4 9,-2-2-6,-7-4 36,13 9-35,-4-1 21,-9-8 16,6 7-34,-6-7 34,0 0-31,6 9 34,-6-9-34,0 0 36,0 0-34,0 0 34,0 0-34,0 0 26,0 0-32,0 0 29,-6-8-34,7-6 16,-1 14 1,4-18-18,-1 8 26,2 0-22,0 0 27,4 0-27,-3 0 28,3 2-29,0 0 28,-2 2-34,1 0 3,1 1 0,1 0 6,-10 5 1,26-5-7,-26 5 44,18 4-34,-9 0 36,0 1-39,-2-1 35,1 4-33,-2-1 35,3 3-36,-4-1 33,0 1-53,0 0 2,-1-1-93,0 0 16,1-1-81,1 9-162,-6-17 144,5 12-14,-5-12-4,4 11-5,-4-11-20,0 0-18,10 5 7,-10-5 6,10-5 10,-10 5-13,11-15 14,-6 5 12,2 1 119,1-4 76,6-9 260,-8 12-17,2 3 23,-3-1 11,0 1-1,-5 7-7,6-11-7,-6 11-10,9-8-48,-9 8 73,6-6-65,-6 6 43,0 0-38,0 0 62,16 2-75,-8 6 94,-8-8-139,7 9-33,-7-9 17,7 16-45,-3-8 11,-4-8-35,5 17 17,-2-6-29,-1-3-2,-2-8-57,3 19-12,-3-19-116,1 15-9,-1-15-110,-1 14 2,1-14-62,-4 12-45,4-12-49,-4 8-57,4-8-359,0 0-396</inkml:trace>
  <inkml:trace contextRef="#ctx0" brushRef="#br1" timeOffset="122484.7431">8701 13876 381,'3'-10'539,"0"0"-59,-3 10-159,4-13-10,-4 13-117,4-11-1,0 1-33,-4 10-172,0 0-32,0 0-6,0 0 28,0 0-66,0 0 15,0 0-49,0 0 15,6 12 17,-6-12 18,4 15 16,-4-15 11,2 17 10,0-7 4,2 9-13,-4-19 31,3 14 4,-3-14 23,4 15 36,-4-15 30,3 11 36,-3-11 28,5 6 14,-5-6 1,0 0-2,9 8 3,-9-8 11,0 0 12,0 0 13,6 2 85,7-1-210,-13-1 33,0 0-73,11 3 51,-11-3-39,8 5 46,-8-5-67,9 8 51,-4-1-65,1 0 55,-2 2-66,1 0 59,-1 1-61,-1 1 54,4 6 38,-5-8-71,-2-9 63,6 15-56,-6-15 56,4 12-53,-4-12 70,4 9-33,-4-9 41,0 0-41,5 8 19,-5-8-49,0 0 21,8-8-48,-3 1 26,2-1-41,1-4 35,0 2-41,1-2 40,1 2-34,-2 2 34,3-1-53,-3 2 53,0 3-39,0-1 37,-8 5-38,15-2 50,-15 2-32,14 3 27,-14-3-35,19 18 26,-19-18 5,9 16-36,-7-7 9,2 2-69,0-2-19,-2 0-113,2 1-30,-2-1-113,-2-9-139,6 17-119,-6-17-388,5 12-586</inkml:trace>
  <inkml:trace contextRef="#ctx0" brushRef="#br1" timeOffset="122674.6814">9167 14030 637,'9'-9'726,"-9"9"-177,6-5 2,-6 5-122,10-8 27,-10 8-82,9-6-8,-9 6-81,13-6-64,-13 6-37,22-14 76,-8 9-169,0 1-34,1-1-33,2 0-53,1 0-64,-2 0-82,2 0-30,-2 1-142,2 1-54,0 0-103,-4 0-575,-1 1-697</inkml:trace>
  <inkml:trace contextRef="#ctx0" brushRef="#br1" timeOffset="122844.8215">9384 14108 412,'-5'7'755,"5"-7"-182,-7 11-87,7-11-116,-4 8 46,4-8-52,0 0 25,0 0-64,0 0-39,4 10-89,-4-10-15,0 0-64,18-4-22,0-3-142,-6 1-166,2-1-52,0 1-108,3-3-111,0 0-59,2-3-412,-2 2-541</inkml:trace>
  <inkml:trace contextRef="#ctx0" brushRef="#br1" timeOffset="123119.6339">9766 13796 366,'0'0'532,"0"0"-98,6-9-14,-6 9 279,0 0-404,0 0 47,0 0-66,0 0-11,0 0-22,0 0-9,2 11 6,-2-11-10,0 14-5,0-14-13,1 22-36,1-10-35,-1 3-18,0 1-32,2 16 46,-1-12-85,1-3-14,-1 2 0,1-2-21,-1 0-15,1 0-36,-1-1-5,1-1-46,-2-3 24,2-1-28,-2 1 45,2-1-29,-2 0 34,-1-11-46,4 25-108,-4-25 92,2 15-101,-2-15 31,2 11-30,-2-11-27,0 0-27,3 13-56,-3-13-69,0 0-70,0 0-427,0 0-432</inkml:trace>
  <inkml:trace contextRef="#ctx0" brushRef="#br1" timeOffset="123714.81">9688 13817 83,'0'0'653,"-10"-9"-148,10 9-93,-9-5 5,9 5-102,-10-7-34,2 0 239,8 7-299,0 0-37,-9-7-27,9 7-29,0 0-30,-2-9-16,2 9-14,0 0-9,8-9-7,-8 9-8,9-7-18,-9 7 1,13-6-11,-13 6-1,23-4-1,-23 4-11,20 4-3,-9 1 2,1 3 5,0 1 6,-3 2 43,2 5-56,-2 2 61,-2 1-48,-2 2 67,0 1-48,-3 2 45,-2 1-44,-2 1 51,0-1-29,-4 3 37,-2 1-30,0-4 16,-2 1-18,-1-1 29,-1-4-20,0-1 7,0-3-12,0 0 9,-1-3-5,4-2 7,-1-1 4,0-3 6,4 0-9,-8-3 14,14-5-73,-13-3-6,13 3-14,-6-14-4,3 6-11,3 8 7,3-21-6,-1 11 6,3 0-7,2-2 11,1 3-11,1 1 6,0 2-10,1 0 15,9 0-8,-6 3 8,-13 3 10,22 2-9,-10-1 10,0 0-10,-2 4 9,2-3-9,-1 3-9,-3-1-68,4 0-24,-3 1-101,0-1-33,1-1-130,-10-3-14,26 10-637,-26-10-54,18 1-691</inkml:trace>
  <inkml:trace contextRef="#ctx0" brushRef="#br1" timeOffset="123964.637">10092 13948 717,'0'0'548,"9"-7"-31,-9 7-76,0 0 29,0 0-81,1 11 30,-1-11-92,-3 13-23,3-13-79,-2 19-18,2 1 77,1-6-197,2-4 12,-1 0-42,3 2 15,2-5-37,4 1 18,0-2-35,2-1 21,0-5-32,1 0 23,3 0-31,-1-5 31,1 0-48,-2-2 57,16-19 28,-17 11-53,-4-4-16,-3-1 4,0-1 11,-6 3-20,-1 1 24,-3-1-23,-3 6 13,-1 1-17,-5 4-37,-4 3-109,-3 5-110,-12 7-101,-7 7-218,-58 33-2883</inkml:trace>
  <inkml:trace contextRef="#ctx0" brushRef="#br1" timeOffset="124829.9367">8371 14900 275,'0'0'518,"0"0"-90,-10-7-65,10 7-33,0 0-34,-6-6-53,6 6-45,0 0-39,-4-9-27,4 9-29,0 0-22,6-6-20,-6 6-11,0 0-5,25 0 74,-16 5-65,1-2-8,2 4 4,0 0 0,-2 0-5,1 3 0,0 0-6,-2-1 12,0 2 19,-3-1-7,2 1-8,-3 0-9,0-1 0,-5-10-41,7 25 94,-7-25-9,2 12-48,-2-12 62,0 0-55,0 17 44,0-17-50,0 0 30,0 0-56,-9 5 44,9-5-66,-7-5 47,7 5-72,-5-17 56,5 17-57,-7-26 24,7 14 46,0 12-59,0-20 49,2 12-55,2-1 52,1 0-55,-5 9 54,10-14-59,-3 8 54,-7 6-53,15-5 54,-15 5-54,16-3 56,-16 3-54,33 7 23,-20-2 32,-2 0-53,0 3 40,1-1-33,-3 0 46,1 0-46,-3-2 52,0 2-58,-2 1 58,-5-8-48,9 12 58,-9-12-52,5 10 58,-5-10-47,0 12 87,0-12-22,0 0-40,-6 8 28,6-8-47,0 0 33,0 0-50,-9-11 27,9 11-32,-3-14 38,3 14-11,1-17 31,3 8-37,-1-1 30,2 0-36,7-7 23,-4 9 7,1 0-38,1 3 30,-1-1-37,0 4 37,2-3-27,-11 5 38,19 0-32,-8 3 28,1 0-32,-2 1 22,3 1-55,-3 1 14,2 1-90,10 7-241,-11-5 96,-1-3-58,2 2-71,0-2-34,-1-4-14,1 4-62,0-5-267,-1 0-279</inkml:trace>
  <inkml:trace contextRef="#ctx0" brushRef="#br1" timeOffset="125214.637">9118 14800 442,'1'-14'527,"-1"14"-68,-1-6 351,-7-2-465,8 8-35,-10 4-16,10-4-61,-15 11 14,8-4-95,0 4 22,-1 0-70,1 2 25,0 1-77,2 0 43,0-1-78,1 3 45,2-5-59,-2 14 41,4-25 0,0 21-65,0-21 45,1 16-62,-1-16 51,5 12-54,-5-12 44,9 5-61,-9-5 54,0 0 3,18-3 7,-18 3 9,14-11-76,-8 4 27,10-15-37,-8 11 69,0 0 26,-1 1-38,0 1 62,-1 3-62,-6 6 51,8-14-64,-8 14 53,7-4-53,-7 4 61,0 0-51,10 7 54,-10-7-59,4 9 49,0 6-15,-4-15-62,4 14 25,-4-14-35,2 16-33,-2-16-26,4 14-29,-4-14-32,4 12-18,-4-12-4,5 7 11,-5-7 13,0 0 13,9 7 4,-9-7-1,11-7-135,-11 7 152,11-12-12,-7 5-12,3-6-48,-2-1-42,-2-1-130,5-2 158</inkml:trace>
  <inkml:trace contextRef="#ctx0" brushRef="#br1" timeOffset="125364.8477">9266 14827 1153,'5'-12'274,"0"1"-89,1 2 57,-6 9 8,6-11 32,-6 11 8,0 0-61,0 0 69,13 2-53,-13-2 30,7 9-62,-3 1 34,-1 0-84,-1-1-8,2 1-62,-1 2 14,1 0-50,-1 0 21,1 1-56,2 8-45,-2-9-53,-1-3-119,1-1-7,-4-8-63,6 14-55,-6-14-84,9 7-78,-9-7-426,0 0-474</inkml:trace>
  <inkml:trace contextRef="#ctx0" brushRef="#br1" timeOffset="125529.7571">9526 14744 417,'13'-10'1286,"-13"10"-850,9-4 17,-9 4-84,8-5 29,-8 5-92,0 0-11,13-5-96,-13 5 3,13-3-74,-13 3 1,15-6-75,-15 6-5,20-6-116,-10 2-21,13-1-357,-11 0 149,-1 4-70,-11 1-57,18-3-21,-18 3-375,12 3-353</inkml:trace>
  <inkml:trace contextRef="#ctx0" brushRef="#br1" timeOffset="125679.5143">9642 14862 267,'-8'10'608,"1"2"-92,0-2-70,2 0-52,0-3-60,5-7-32,-9 12-13,9-12-10,-4 10-79,4-10 22,0 0-89,9 4 27,-9-4-168,15-8-83,-7 2-84,4-2-90,0-3-82,0-1-71,4-1-477,-1-1-455</inkml:trace>
  <inkml:trace contextRef="#ctx0" brushRef="#br1" timeOffset="125984.9456">9930 14682 627,'0'0'503,"0"0"-71,0 0-121,1-13 18,-1 13-110,0 0 9,5-11-94,3 3 91,-8 8-119,7-5-72,-7 5 42,9-4-66,-9 4 50,0 0-39,18 2 63,-18-2-37,9 10 88,-5-1-16,-2 0 64,1 2-57,-3 3 71,0 2-23,-4 20 169,1-18-176,2 2-48,-2-1-9,1 0-23,1-2-6,-2 0-21,3 0 8,-1 0-30,1-5 4,0 2-35,1-2-12,2-2-52,-3-10-9,5 17-109,-5-17-16,11 8-102,-11-8-11,15 1-71,-6-5-42,1 1-30,3-6-44,1-4-354,0-2-390</inkml:trace>
  <inkml:trace contextRef="#ctx0" brushRef="#br1" timeOffset="126226.8951">10175 14814 959,'20'-21'857,"-13"14"-560,-1 1 30,-6 6-50,10-7 86,-10 7-43,0 0 37,0 0-63,5 10 3,-5-10-69,-1 14-9,-2-4-49,3-10-16,-1 22-43,1-22-9,3 32 34,-1-21-90,1-1 5,2-1-21,1 0 7,3-2-15,-1-2 7,2-1-16,0 0 9,3-3-16,-1-2 5,2-1 3,0-3 34,0 0-11,0-2 22,16-17 64,-16 9-44,-2-4-2,-3 0-5,-1-1-12,-1-1 24,-2 4 62,-3 0-16,0 2 10,-4 3-49,0 1 14,-2 1-24,-3 5-42,-4 0-51,-2 1-82,-19 7-390,10 3 61,-2-1-110,1 5-135,-3 1-887,0 1-1195</inkml:trace>
  <inkml:trace contextRef="#ctx0" brushRef="#br1" timeOffset="130369.8469">5153 14350 89,'0'0'235,"0"0"-42,0 0-53,0 0-12,0 0-43,0 0-9,0 0-33,0 0-12,0 0-43,0 0-19,0 0-33,0 0-43,0 0-146,0 0 78</inkml:trace>
  <inkml:trace contextRef="#ctx0" brushRef="#br0" timeOffset="137134.9287">5217 14391 135,'0'0'307,"0"0"-85,0 0-25,0 0-42,0 0 12,0 0-36,0 0-4,0 0-9,0 0-4,0 0-11,0 0-8,0 0-25,0 0-3,0 0-1,0 0-17,0 0-6,-4-7 0,4 7 3,0 0 6,0 0 0,0 0 1,0 0 5,0 0 7,0 0 15,0 0 70,0 0-74,0 0-2,0 0 2,0 0 5,0 0 6,0 0-4,0 0 9,0 0-1,0 0 0,0 0-3,0 0-5,0 0-8,0 0-6,0 0-10,-5-2 23,5 2-55,0 0 1,0 0-4,-8 9-43,8-9 69,-4 22-57,3-7 59,0 3-63,1 2 31,0 6-78,0 1 16,1 5-53,3 1-48,0 1-44,11 38-399,-6-36 199,-2-5-446,3-2-371</inkml:trace>
  <inkml:trace contextRef="#ctx0" brushRef="#br0" timeOffset="137925.032">5208 15102 517,'0'0'443,"0"0"-37,-4-12-26,4 12-46,0 0-31,-1-4 174,-2-6-304,3 10-30,0 0-20,0 0-5,0 0-4,3 17 2,-2-6-10,3 6-56,1 6 67,0 1-82,0 6 48,1 2-15,2 1-15,-1 8-35,1-2-61,0 1-44,2 0-81,-3-1-35,2-1-93,-1-5-62,-2-1-99,2-3-354,-3-3-342</inkml:trace>
  <inkml:trace contextRef="#ctx0" brushRef="#br0" timeOffset="139219.7168">9093 13980 281,'0'0'376,"0"0"-58,-6-12-82,6 12 31,-2-9-22,2 9-22,-3-11-18,3 11-10,-2-10-19,2 10-59,-2-12 50,2 12-58,-1-4 119,0-13-112,1 17-73,0 0 43,2-13-69,-2 13 48,4-9-64,-4 9 52,6-8-63,-6 8 50,10-9-58,-10 9 56,12-5-57,-12 5 49,16-5-54,-16 5 55,16-2-59,-16 2 56,18 2-53,-9 1 56,0 3-58,3 0 54,-4 3-63,1 0 60,0 3-58,-3-1 61,1 3 0,-2 1 11,-3 3 10,1-2 4,-4 20 40,-2-18-41,-1 0 6,-2 1 8,-2 1-43,0-4 71,-1 1-53,-1-2 68,0-1-48,1-4 60,0 0-55,0 0 46,0-3-53,1-2 37,8-5-47,-20 8 46,20-8-45,0 0-49,-11-5 34,11 5-47,0 0 30,0 0-39,0 0 45,1-13-49,-1 13 44,0 0-48,0 0 52,18 2-51,-18-2 48,12 8-50,5 4 24,-8-2 26,-2-1-47,4-1 28,-1 3-94,-3-2 13,2 0-92,1 1 7,-1-1-122,-1 0-22,-1-2-114,1 0-137,-2 0-332,-6-7-454</inkml:trace>
  <inkml:trace contextRef="#ctx0" brushRef="#br0" timeOffset="140414.6943">9324 14739 260,'0'0'411,"0"0"-88,0 0-41,0 0-44,0 0-24,-4-7-28,4 7-24,0 0-25,0 0-19,0 0-18,-3-12-14,3 12-11,0 0-11,0 0-8,2-12 51,-2 12-41,0 0 15,0 0-8,5-11-49,-5 11 48,0 0-63,7-8 45,-7 8-56,9-7 49,-9 7-59,12-6 53,-12 6-59,15-5 55,-15 5-57,24-7 30,-24 7 24,17-2-50,-17 2 54,21 0 0,-21 0-6,19 5-4,-9 0-9,-1 0 0,0 3-1,0 0-4,2 3-3,-2-1 0,-2 2 0,2 1 5,5 14 44,-9-15-27,0 3 2,0-2 16,-2 1 3,-2 1 7,0-1 1,-1-2-3,-2 2 9,-1-2 11,-2 2-4,1 0-53,-1-3 57,-1 1-58,0 0 64,-8 5 36,7-8-85,1-2 42,0-2-41,-3 1 40,9-6-48,-13 6 41,13-6-47,-14 3 24,14-3-25,0 0 25,-15-2-29,15 2 33,0 0-40,-10-3 27,10 3-8,0 0-37,0 0 28,0 0-34,8-7 27,-8 7-38,12 3 37,-12-3-35,17 4 40,-8 1-39,2 0 39,2 0-36,-1 2 36,2-2-36,-1 3 39,15 5-42,-15-7-115,0-1-36,-1-2-90,0 0-153,0 0-215,0-6-463,0 1-710</inkml:trace>
  <inkml:trace contextRef="#ctx0" brushRef="#br0" timeOffset="157650.0834">8506 13196 85,'-3'11'41,"0"-1"-85,0 0 15</inkml:trace>
  <inkml:trace contextRef="#ctx0" brushRef="#br0" timeOffset="176451.9223">6128 14589 366,'0'0'316,"0"0"-61,0 0 165,0 0-247,9-5-17,-9 5 0,0 0-18,0 0-1,0 0-5,0 0-9,0 0-13,0 0-11,0 0-9,8-2-10,-8 2-11,0 0-8,0 0-8,0 0 29,0 0-46,0 0-8,0 0-5,0 0-8,0 0-3,0 0-4,0 0-2,0 0 1,0 0-3,0 0-1,0 0 0,0 0-3,0 0 5,0 0-2,0 0-5,0 0-4,0 0-12,0 0-24,0 0-26,0 0-9,0 0-37,0 0-55,9 7-53,-9-7-67,0 0-395,-4 12-193</inkml:trace>
  <inkml:trace contextRef="#ctx0" brushRef="#br0" timeOffset="178119.9079">9845 14000 183,'0'0'161,"0"0"-31,0 0-13,0 0-9,0 0-11,0 0-8,0 0-6,0 0-9,0 0-7,0 0-3,0 0 48,0 0-52,0 0-1,0 0-9,0 0-1,0 0 1,0 0 2,0 0-3,0 0 3,0 0-4,0 0 0,0 0-3,0 0-1,0 0-4,0 0-7,0 0-5,0 0-7,0 0-2,0 0-20,0 0-15,0 0-19,0 0-26,0 0-21,0 0-22,0 0-35,0 0-111,0 0-176,0 0 109</inkml:trace>
  <inkml:trace contextRef="#ctx0" brushRef="#br0" timeOffset="180265.7416">3808 9576 197,'0'0'550,"0"0"-129,-7-9-62,7 9-28,-7-6-21,7 6-28,-6-6-18,6 6-63,-10-8 288,10 8-203,0 0-56,-8-7 29,8 7-66,0 0-31,-6-8-28,6 8 9,0 0-54,0 0 8,0 0-53,-2-12 13,2 12-47,0 0-5,0 0-3,11-9-1,-11 9-3,15-3-5,-15 3-4,17 0-9,-17 0 2,21 3 0,-11 0 3,2 1 2,-2 1 2,0 3-3,1-2 41,1 3-45,-3-3 41,1 3-45,5 6 15,-10-6 25,2-1-47,-2-2 46,-5-6-44,9 11 59,-9-11-50,6 12 40,-6-12-34,6 9 8,-6-9 10,0 0 46,3 10-19,-3-10 43,0 0-9,0 0 112,0 0-91,0 0-19,0 0-4,0 0-6,0 0-6,0 0-14,-8-9-15,8 9-7,-3-14-10,3 14-8,0-16-4,3 7-5,-3 9-6,5-19-1,0 4-23,-5 15 7,5-13-11,-5 13-5,6-10 6,-6 10 2,8-4 1,-8 4 0,11-2 5,-11 2-11,10 2-9,-10-2-3,12 4 4,-12-4 1,11 8 6,-1 0-23,-10-8 29,8 10 45,-8-10-54,9 10 59,-9-10-53,6 9 60,-6-9-47,0 0 57,6 9-51,-6-9 56,0 0-40,0 0 6,0 0 15,7 5 0,-7-5 2,0 0-8,1-14 6,-1 14-2,1-14-4,-1 14-4,5-20-1,-2 10-1,0 0-4,1 1-2,0-1-1,1 1-1,-1-1-2,1 4 0,-5 6-1,11-11 1,-11 11 4,11-8 2,-11 8-1,12-2 0,-12 2-2,12 1 3,-12-1 1,10 5 2,-10-5 7,11 6 1,-11-6-3,10 12 1,-10-12-27,10 13-24,-1-2-94,-9-11-13,6 12 13,-6-12-102,6 10 12,-6-10-93,5 9 39,-5-9-35,5 8 25,-5-8 3,0 0-28,0 0-345,10 3-173</inkml:trace>
  <inkml:trace contextRef="#ctx0" brushRef="#br0" timeOffset="180457.732">4276 9483 588,'4'-9'349,"-4"9"-84,5-14-18,-5 14-13,4-13-11,-4 13-25,4-9-27,-4 9-29,0 0 23,4-5 69,2-3-113,-6 8 59,0 0-57,0 0 52,10 7-55,-10-7 51,8 11-81,-2-4 31,-2 0-72,0 3 43,0-1-61,-1 1 40,1-1-58,0 2 45,1 9-47,-1-11-89,-2 0 27,-2-9-90,4 18 32,-4-18-88,1 16 36,-1-16-117,0 12-2,0-12-48,-4 9-85,4-9-286,0 0-207</inkml:trace>
  <inkml:trace contextRef="#ctx0" brushRef="#br0" timeOffset="180926.734">4313 9321 323,'3'-10'359,"-3"10"-95,4-16-71,-4 16-62,5-11-53,-5 11-40,6-10-38,-6 10-16,6-7-9,-6 7-14,0 0-23,12-3-20,-12 3-21,13 9-167,-13-9 163,9 8-3,-9-8 51,9 12 20,-9-12 80,9 14 19,-9-14 22,8 15 8,-8-15 3,6 12 8,-6-12 3,6 9 23,-6-9-9,0 0 62,10 14 201,-10-14-188,0 0 61,8 5-85,-8-5 24,0 0-67,0 0 49,12 1-67,-12-1 38,0 0-76,0 0 31,15-1-73,-15 1 41,0 0-66,11 3 52,-2 0-18,-9-3-49,11 9 55,-11-9-61,10 11 58,-4-5-59,-6-6 56,11 15-60,-11-15 62,7 11-65,-7-11 58,7 12-53,-7-12 58,5 8-56,-5-8 59,6 11 12,-6-11-34,0 0 63,0 0-73,0 0 54,0 0-70,9-6 53,-9 6-51,3-10 67,-3 10-37,2-12-2,-2 12 4,4-12-7,-4 12-7,4-12-6,2 3-7,-6 9-1,10-3-2,-10 3 5,0 0-1,14 1 53,-14-1-64,13 6 55,-6-1-64,-7-5 35,13 8-82,-13-8 36,14 9-91,-7-4 16,-7-5-113,21 10-324,-21-10 167,14 0-488,-14 0-412</inkml:trace>
  <inkml:trace contextRef="#ctx0" brushRef="#br0" timeOffset="181128.7342">4821 9193 371,'0'0'512,"0"0"-105,10-9 190,-10 9-349,0 0-13,9-5-17,-9 5-11,11-4-23,-11 4-32,15-3-29,-15 3-24,22-5-19,-12 2-46,4 1-46,-2 0-58,2-1-61,-1 1-65,13-1-284,-26 3 222,22 0-24,-22 0-56,15 3-193,-15-3-37</inkml:trace>
  <inkml:trace contextRef="#ctx0" brushRef="#br0" timeOffset="181296.735">5000 9259 9,'-14'22'898,"9"-14"-539,1 0-41,-1 0-26,5-8 23,-6 12-90,6-12 34,-7 10-68,7-10 46,0 0-71,-4 12 6,4-12-5,0 0-23,7 7-24,-7-7-27,23-7-57,-13 4-112,0-2-84,3-1-62,0 0-58,-1-2-43,2-1-17,-2 0-89,-1 0-258,2-1-196</inkml:trace>
  <inkml:trace contextRef="#ctx0" brushRef="#br0" timeOffset="181486.7326">5223 9077 190,'0'0'508,"4"-12"-73,-4 12 6,2-9-103,-2 9 16,0 0-114,4-10 17,-4 10-94,0 0 43,0 0-31,0 0 67,0 0-24,0 0-30,11 7-8,-11-7-4,4 16-34,-1-4-29,-1-1-6,1 1-1,1 1-38,0 2-12,4 15 44,-4-13-66,1-3-78,-1 1-38,1-1-54,0-1-51,1 1-55,1-2-65,-1-2-55,0 0-13,2-3 16,-1-2-37,-7-5-60,17 6-204,-17-6-170</inkml:trace>
  <inkml:trace contextRef="#ctx0" brushRef="#br0" timeOffset="181723.735">5492 9119 58,'4'-8'748,"-4"8"-223,4-15-52,0 4 167,-4 11-430,0 0 76,0 0-29,0 0-26,0 0-31,0 0-9,-5 12-25,5-12-32,-3 16-54,3-16 18,2 15-46,-2-15 20,3 17-35,1-8 28,7 5 59,-3-8-65,1-1 11,4-3 12,-3 1 37,1-5-28,3 1 42,-3-1 12,2-3 19,-2-1-9,0-4-12,-1 0-39,-4-3-10,0-1-14,-3-3-14,-3-15 12,-4 16-58,-4 2-52,-4 1-43,-3 3-78,-6 3-113,0 7-203,-6 3-208,-8 4-777,-7 4-1069</inkml:trace>
  <inkml:trace contextRef="#ctx0" brushRef="#br0" timeOffset="183127.7333">5376 15444 194,'0'0'227,"-8"-8"-80,8 8-33,0 0-73,0 0-59,0 0-207,-6-6 74</inkml:trace>
  <inkml:trace contextRef="#ctx0" brushRef="#br0" timeOffset="183679.7361">5628 15559 20,'0'0'278,"0"0"-122,9-5-86,-9 5-77,0 0-155,11-6 41</inkml:trace>
  <inkml:trace contextRef="#ctx0" brushRef="#br0" timeOffset="184731.732">6077 15499 183,'0'0'261,"0"0"-54,0 0-75,0 0-12,0 0-44,0 0 5,0 0-33,0 0 3,0 0-29,4 8 6,-4-8-12,0 0-27,7 9 2,-7-9-27,0 0-8,0 0-27,8 7-6,-8-7-34,0 0-160,0 0 82</inkml:trace>
  <inkml:trace contextRef="#ctx0" brushRef="#br0" timeOffset="185287.7322">10622 15184 349,'0'0'421,"0"0"-142,0 0 9,0 0-41,0 0-46,0 0-33,0 0-31,0 0-30,0 0-20,0 0-20,0 0-15,0 0-11,0 0-26,-1 4-145,1-4-9,-3 12-73,3-12-118,0 0-186,-5 8-15</inkml:trace>
  <inkml:trace contextRef="#ctx0" brushRef="#br0" timeOffset="187135.7326">4051 10306 453,'0'0'463,"0"0"-173,-2-12-3,2 12-120,0 0-37,2-15-21,-2 15 56,5-11-87,-5 11-12,5-8-11,-5 8-14,5-7-8,-5 7-17,9-4 6,-9 4 13,17 2-15,-17-2-8,13 8 11,-7-2 58,1-1-48,0 4 59,-1-1-68,-1-1 51,-1 1-56,2 0 41,-2 0-60,-4-8 58,6 12-48,-6-12 44,7 13 13,-7-13-52,4 10 74,-4-10-37,0 0 84,3 9-36,-3-9 55,0 0-69,0 0 38,0 0-77,0 0 32,0 0-80,-1-14 50,1 14-55,-1-13 58,2-3-24,-1 16-48,1-15 63,-1 15-72,3-14 2,-3 14 3,5-13 1,-5 13 8,5-9 2,-5 9 0,6-8-1,-6 8-7,9-4-8,-9 4 52,0 0-58,23 2 4,-23-2 36,13 5-54,-13-5 60,12 5-60,-12-5 50,8 5-51,-8-5 56,9 6-55,-9-6 61,8 4-54,-8-4 63,0 0-22,8 7 43,-8-7-47,0 0 65,0 0-50,0 0 64,0 0-58,0 0 6,0 0 30,0 0-7,0 0 7,-5-13-12,5 13 1,-3-12-3,3 12-13,-1-14-1,1 14-13,1-15-4,3-4-4,0 12-3,0-2-5,-4 9 0,9-16 2,-2 10-2,-7 6 0,13-10 2,-13 10-3,15-5 0,-15 5 1,14-5 1,-14 5 1,18 1 0,-18-1 1,24 6-5,-24-6-14,16 8-9,-8-4-32,-8-4 32,14 10-70,-14-10 34,11 7-88,-11-7 25,10 8-98,-10-8-2,12 7 7,-12-7 50,0 0-29,11 4 29,2-7-168,-13 3 199,12-6 26,-12 6 43,11-12 23,-6 4 14,1-1 25,-2 1 18,-1-2 26,0-1 26,1 1 24,-2 0 35,-2 10 13,3-19-2,-3 19 8,0-22 138,0 22-138,0-11-19,0 11-21,0 0-19,-5-9-19,5 9-7,0 0-8,-9 3-6,9-3-7,-8 7-6,8-7-6,-6 10-8,6-10 1,-2 15-1,0-1 58,2-14-69,0 12 47,0-12-62,2 13 43,-2-13-43,2 11 56,-2-11-53,4 9 52,-4-9-47,7 6 66,-7-6-54,0 0 51,0 0-44,16-2 20,-6-5 36,-10 7-45,10-14-2,-6 6-3,1 0-4,-1-1 4,1 3 3,-5 6-4,7-11-3,-7 11-27,5-11 6,-5 11 8,7-5-3,-7 5 0,0 0 21,16 4 71,-16-4-50,10 12-9,-5-6-6,0 2-4,3 0-6,-2 4-3,2-3 1,-2 4-7,2-2-12,0-1-25,0 1 24,-2-3-89,1 1 24,0-1-91,-2-1 17,2 0-101,-7-7-17,14 8 11,-14-8-38,12 3-45,-12-3-71,12-2-159,-12 2-81</inkml:trace>
  <inkml:trace contextRef="#ctx0" brushRef="#br0" timeOffset="187336.7362">4799 10024 456,'0'0'449,"0"0"-80,4-13-67,-4 13-36,0 0-27,1-5 169,4-5-229,-5 10-7,0 0-13,8-7-9,-8 7-10,0 0-15,9-4-18,-9 4-14,0 0-17,15-5-11,-15 5-13,12-4-9,-12 4-10,15-4-20,1-3-100,-7 5-14,-9 2-40,16-7-47,-7 2-41,-9 5-27,16-8-11,-8 2-18,-8 6-77,14-6-261,-14 6-133</inkml:trace>
  <inkml:trace contextRef="#ctx0" brushRef="#br0" timeOffset="187518.7293">4988 9994 148,'-2'3'1072,"1"11"-661,1-14-25,0 0-16,0 0-60,1 12-11,-1-12-73,0 0-19,0 0-61,0 0-2,18-2-52,-9-2 2,0-1-64,3 0-29,1-2-75,1 1-40,-1-2-53,0 2-65,2-3-50,1-2-51,-1 2-54,4-3-359,-7 2-254</inkml:trace>
  <inkml:trace contextRef="#ctx0" brushRef="#br0" timeOffset="188101.7316">5408 9714 680,'0'0'482,"0"0"-14,-9-3-98,9 3 32,0 0-95,-7-7 33,7 7-79,0 0-14,-6-10-22,6 10-19,0 0-38,-2-9-35,2 9-33,0 0-30,2-13-15,-2 13-16,8-7-3,-8 7-11,9-5-10,-9 5-3,12-3-12,-12 3 1,17 4 0,-1 5-2,-7-3 2,-1 3 1,1 0-1,-3 3 2,0 0 0,-2 1 4,-2 0-1,1 3-26,-3-4 31,-1 2-31,-1-1 36,0-1-32,-2 1 38,-1 0-34,-8 11 29,7-14 11,1 0-31,-1-4 48,-2 0-12,2 1 45,6-7-10,-12 8 23,12-8-76,0 0-14,-15-5-51,15 5 46,-6-10-35,6 10 46,-3-12-22,3-3 1,0 15 22,7-11-33,-2 3 35,-5 8-26,15-9 9,-15 9 8,15-5 0,-15 5-31,19-1 36,-19 1-31,20 3 34,-20-3-57,21 4-1,-10 1-42,12 0-214,-12-2 65,1 0-51,0-1-51,0 1-22,-1-2-22,2-1-44,-2 0-298,-1-2-233</inkml:trace>
  <inkml:trace contextRef="#ctx0" brushRef="#br0" timeOffset="188335.5031">5747 9719 105,'0'0'692,"2"-13"-114,-2 13-187,0 0-12,0 0-97,0 0 43,0 0-64,0 0-10,0 0-11,-9 17 158,9-17-232,-1 17-25,4-6-56,-1-1 21,1 1-49,4 0 31,1-1-45,1-2 28,1 1-43,4-1 16,-1-4-18,2-1 22,-1-1-37,1-2 36,16-5 62,-17-2-37,0 0 19,-2 0 31,-3-2-5,-1-2-20,-3-4 35,-2 0-84,-4-3 1,-2 3 24,-2-2 5,-4 3 7,2-1-7,-6 4-39,-1 3-40,-20 0-267,14 9-71,-2 6-150,-3 3-226,-2 3-631,1 0-948</inkml:trace>
  <inkml:trace contextRef="#ctx0" brushRef="#br0" timeOffset="190003.5063">5781 16049 146,'-14'-2'113,"14"2"-18,-13-3 31,13 3-75,0 0 7,-11-1-7,11 1 13,0 0-2,0 0 30,-10-2-8,10 2 26,0 0-19,0 0 7,0 0-36,-8-8 37,8 8-9,0 0 41,-5-8 114,5 8-130,0 0 18,0 0 28,-2-10-30,2 10 12,0 0-26,0 0 9,0 0-28,-3-9 4,3 9-30,0 0 2,0 0-25,0 0-1,0 0-24,0 0 12,-4-8-26,4 8-19,0 0 18,0 0-3,5 11 13,-1-1 16,1 0 9,0 5 9,0 5-20,2 1 15,-1 6-25,3 1 16,-4 4-17,3-3 9,7 33 6,-9-32-32,0 1 9,-1-4-7,1-1 8,-3-4-17,4 2 14,-4-2-14,1-5 15,-1 0-19,1-2 14,-2 0-17,-1-4 12,2 2-12,0-4 11,0 1-14,-3-10 17,4 17-21,-4-17 22,2 12-12,-2-12 19,6 11-14,-6-11 17,9 7-14,-9-7 13,13 5-20,-13-5 16,21 3-10,-8-5 5,3 1-26,23-4-13,-15 1 25,3-1-18,4-2 19,3 0-10,8-1 19,0-4-9,1 2 12,1 1-13,3-4 24,0 2 26,3-1 44,11-5 12,2 1-5,1 0-12,75-16 39,-66 17-74,6 0-6,0-2-15,6 2-1,1-2-8,4 2 2,1-1 0,3-1-2,20 0 0,-20 2-5,1 1-10,0-1-3,0 3-1,-1 0 1,89-13-2,-92 15 3,-1-1 0,-2-1 0,-1 2 2,-1 1 9,-1 0 3,-6-1 6,1 0-50,-5 4 64,-1-2-59,-3 1 57,-1 1-54,-12 1 46,-1 0-39,52-2 40,-60 2 14,-1 1-58,-7 2 62,-2-1-59,-2 2 59,-8-1-67,-3-1 50,-4 3-46,1-1 72,-5 0-52,-2-1 89,-2 1-33,-3 0 46,-1-2-37,7-2 80,-17 5-79,10-12-50,-10 12 24,4-15-11,-4 15 28,-2-17 57,2 6-22,-2-7-137,-3-6-140,0-7 27,-1-2 55,0-1 53,-1-5 52,2 5 28,0 0-4,1 3-8,-1 1-34,2 3 52,-2 5-40,3-2 32,-1 6-36,2 2 33,0 0-45,1 3 47,-2 3-48,2 10 39,-1-21-42,1 21 40,-1-16-42,-1 4 10,2 12 39,-1-11-60,1 11 56,0 0-45,-1-14 50,1 14-42,0 0 41,0 0-49,-1-11 51,1 11-49,0 0 49,0 0-47,0 0 52,0 0-45,-2-6 30,2 6 8,0 0-36,0 0 40,0 0-39,0 0 43,-1-11-46,1 11 39,0 0-39,0 0 37,0 0-31,0 0 38,0 0-37,0 0 37,0 0-34,0 0 30,0 0 4,0 0-28,0 0 22,0 0-26,0 0 25,0 0-34,0 0 34,0 0-35,0 0 32,0 0-36,0 0 36,0 0-36,0 0 34,0 0-37,0 0 1,0 0 22,0 0-47,0 0 41,0 0-57,0 0 42,0 0-69,0 0 41,0 0-25,0 0 0,0 0-8,0 0-14,0 0-17,0 0-22,0 0-37,-9 12-364,9-12 132,-7 8-91,7-8-360,-12 5-400</inkml:trace>
  <inkml:trace contextRef="#ctx0" brushRef="#br0" timeOffset="193250.7069">5368 14284 2,'0'0'659,"0"0"-240,0 0-26,0 0-71,0 0-91,0 0 24,0 0-89,0 0 38,0 0-68,0 0 46,0 0-69,0 0 40,0 0-75,11-2 47,-11 2-75,0 0 55,0 0-65,0 0 66,0 0-47,0 0 68,0 0-53,0 0 142,0 0-67,0 0-50,0 0 14,-4-12-6,4 12-35,-8-12-27,2 0-10,-2-2-17,-1-4 0,0-3-3,0-6-7,-3 0 20,3-1-14,-2-4 4,-4-26-13,8 30 16,1 3-44,1 0 30,2 2-38,1 1 37,1 4-32,-1 2 33,1-1-35,0 4 38,1 0-44,0 13 32,1-23-5,0 12-9,-1 11 0,7-25-30,-2 15 26,1 4 3,2 0 5,-1-1 0,6 0-3,-2 2 8,2-1 1,2 2 2,0-2 1,3 2 1,1 0 5,0 0-4,4 0 4,2 2 2,31-7-8,-23 4 17,1 1-9,1-2-1,3 1 2,5-3-6,1-1 0,2 1 1,-2-1-2,3-1 1,-1 0-1,2-1 1,-1 1 2,1-2 0,0 2 5,53-10 41,-50 8-15,2 3-6,0-3-19,0 2 16,-1 1-2,1-1-4,1-1 0,-1 2-4,0 2-3,0-1-2,1-1-3,0 2-1,0 0-1,0 0 3,52-8 2,-54 7-4,0 1 3,-1 2-5,-3-2 0,0 0-3,0 1-25,-1 1 31,-2-1-2,-7 1 2,0 1 7,-1-1-12,1 2-1,-4 0 0,1-2 1,31-4 4,-34 6-5,-4-2 1,-1 1-1,1-1 1,-1 3 1,-1-3-1,-1 0-1,-3 0 2,2 1 0,-5 1 16,-1-2-13,1 2 0,-3-2-2,2 1 1,11-3 5,-17 4-13,-1 0-2,-1 1 3,-10 2 1,19-4-3,-19 4-28,14-3 34,-14 3-29,11-4 37,-11 4-2,12-2 0,-12 2-30,0 0 35,12-3 0,-12 3 9,0 0-16,14 0 0,-14 0-4,0 0-2,0 0 0,0 0 2,12 5 4,-12-5 3,5 11 10,-1-3 7,-1 2 5,1 4 0,0 0-5,-2 3-6,2 3-3,0 2-4,1-1-1,-1 1-4,0 1-1,1-2-24,0 1 21,-1-1-24,-1-1 10,1-3-38,0 0 5,0-1-72,0-1-19,-3-3-91,0 0-87,-3 12-1390,2-24-325</inkml:trace>
  <inkml:trace contextRef="#ctx0" brushRef="#br0" timeOffset="194069.7089">8066 13619 583,'0'0'465,"0"0"-70,0 0-44,0 0 23,0 0-98,0 0 27,0 0-83,0 0-17,0 0-22,0 0-27,0 0-23,0 0-26,0 0 53,0 0-101,0 0 4,0 0 5,10 5 4,-10-5 31,4 9 11,-4-9-39,6 13 28,-1-4-45,-1 1 20,1 0-43,0 2 33,2 0-23,-1 0 20,9 10 34,-7-12-63,1-1 18,2 1-19,-1-1 20,3-4-27,-1 1 20,2-4-15,3 1 24,-1-3-16,1-3 24,2 0-13,0-2-3,0-4-3,1-1 8,15-12 52,-19 10-39,-4 3 18,-1-1-24,0 0-12,-3 3-73,0 0-45,-8 7-105,12-10-81,-12 10-125,6-10-135,-6 10-922,0 0-1049</inkml:trace>
  <inkml:trace contextRef="#ctx0" brushRef="#br0" timeOffset="195348.1481">5324 14120 109,'0'0'515,"0"0"-215,0 0-10,0 0-116,0 0 32,0 0-74,6 7 58,-6-7-10,0 0-7,0 0-15,0 0-25,8 7-22,-8-7-5,0 0-13,8 8 6,-8-8 4,5 8-5,-5-8-4,6 6-12,-6-6-12,6 9-61,-6-9 63,5 6-53,1 3 101,-6-9-23,0 0-52,6 7 54,-6-7-57,0 0 50,5 8-55,-5-8 57,0 0-54,0 0 61,0 0-61,6 7 52,-6-7-63,0 0 63,0 0-73,0 0 77,0 0-31,0 0-64,0 0 58,4 10-56,-4-10 51,0 0-50,0 0 46,0 0-43,0 0 7,0 0-2,0 0 4,0 0 5,0 0 3,0 0 1,0 0 64,0 0-69,0 0-2,0 0 25,0 0-32,-11-3 0,11 3 6,0 0 2,0 0 8,0 0 2,0 0 1,0 0-6,-8-7-5,8 7-6,0 0-6,0 0-7,0 0-1,0 0-3,0 0-1,0 0 1,0 0 1,0 0 31,0 0-40,0 0 26,0 0-27,0 0 20,0 0-22,0 0 21,0 0-22,0 0 27,-2 10-22,2-10 21,2 13 7,-2-13-3,5 16-1,-5-16-3,5 16-1,-5-16-5,8 12 5,-8-12 1,7 13 3,-7-13 0,12 9 0,-12-9 2,17 6 2,7-4 12,-8-5-17,0-3-1,2-2-25,0-5-41,-2-1-48,2-6-120,-2-3-74,-3-2-167,-2 0-50,1 0-104,-4 6-410,-1 1-639</inkml:trace>
  <inkml:trace contextRef="#ctx0" brushRef="#br0" timeOffset="200195.4082">10695 10365 207,'0'0'401,"0"0"-84,0 0-31,-10 4-22,10-4 11,0 0 11,0 0 12,0 0-12,-11 3-10,11-3-13,0 0 193,0 0-227,0 0-58,-12-3 16,12 3-78,0 0 22,0 0-67,0 0 14,-1-11-51,1 11 23,0 0-47,4-12 29,-4 12-48,9-10 29,-9 10-42,18-18-7,-11 14 33,3-1-38,-1 0 28,1 1-39,-10 4 24,20-3-34,-20 3 18,22 2-30,-22-2 25,18 6-18,-7 0 26,-3-1 0,-1 3 16,2 1-12,4 12-32,-8-12 41,1 2-5,-3-2 5,0 1-1,0-2-18,-1 2 28,-2-10 4,3 16 1,-3-16 2,1 14-12,-1-14 25,0 0-2,-1 16 26,1-16-10,-3 10 54,3-10-18,0 0-36,0 0 16,0 0-22,-10-8 50,10 8-29,-1-10 21,1 10-29,0-13 20,0 13-34,1-16 21,-1 16-31,8-17 25,-3 9-33,5-9 25,-3 11-6,0-1-30,-1 2 28,2 0-34,-8 5 25,16-7-33,-16 7 23,16-1-29,-16 1 20,16 3-16,-16-3 27,14 5-25,-14-5 25,14 12-20,-8-7 20,-6-5-18,9 14 20,-9-14-21,6 12 19,-6-12-16,4 10 25,-4-10-17,3 10 18,-3-10-8,0 0 28,3 12-6,-3-12 36,0 0-23,0 0 22,0 0-12,0 0-41,0 0 28,8-10-33,-8 10 32,6-16-27,0 8 17,-1-2-27,1 1 25,0 1-26,2-3 28,0 1-29,1 2 28,0-1-24,2 2 26,6-3-2,-8 5-14,-9 5 20,19-7-22,-19 7 42,14 0-10,-14 0 22,15 3-36,-15-3 26,14 6-34,-14-6 28,14 11-36,-14-11 19,10 11-44,-5-4-3,4 8-156,-9-15 49,9 14-43,-9-14-33,6 12-44,-6-12-35,5 10-18,-5-10-18,7 8-60,-7-8-223,0 0-123</inkml:trace>
  <inkml:trace contextRef="#ctx0" brushRef="#br0" timeOffset="200401.4045">11319 10367 172,'9'-7'478,"-9"7"-117,9-5-50,-9 5-22,0 0 14,12-1-6,-12 1-8,12 6 249,-12-6-287,10 12-62,-6-3-1,1-1-67,-1 2 6,-1 0-56,1 1 14,0 1-52,-1-2 0,1 2-72,1-2-11,-3 2-61,2-2-31,-3 1-66,3 6-279,-4-17 204,2 13 30,-2-13-60,0 0-85,-2 12-181,2-12-93</inkml:trace>
  <inkml:trace contextRef="#ctx0" brushRef="#br0" timeOffset="200815.6636">11396 10365 58,'4'-15'453,"-3"2"-101,3 2-63,-4 0-46,2 1-39,-2 10-40,2-18-36,-2 18-31,4-14-44,-4 14-29,6-15-54,-6 15-30,0 0-8,9-5-21,-9 5-6,0 0-8,10 8 8,-10-8 13,5 9 13,-5-9 15,5 12 13,-5-12 17,8 12 16,-8-12 21,5 11 20,0-1 85,-5-10-20,0 0 23,4 11 42,-4-11-5,0 0-1,6 6 1,-6-6 0,0 0 4,0 0-2,10 3-5,-10-3-14,0 0-21,0 0-22,0 0-15,19 5 111,-19-5-94,9 6-8,-9-6-13,12 11-15,-12-11-32,11 12 16,-5-5-26,-1 2 27,1-3-30,-2 3 19,1-3-30,-5-6 26,7 14-31,-7-14 26,10 15 35,-10-15-12,7 6 60,-7-6-35,0 0 20,9 3-59,-9-3 31,10-8-49,-2 2 27,-1-3-43,2-2 34,1 1-41,2-1 30,-5 1-26,2 0 27,9-4-19,-9 9-31,-9 5 37,16-7-22,-16 7 9,13-1 10,-13 1 0,14 5 0,-14-5 1,13 11-5,-7-2-13,-2-2-18,2 4-29,-2-1-8,1-1-59,3 12-223,-3-11 80,0-3-83,0 2-28,1-1-86,-4 0-433,-2-8-454</inkml:trace>
  <inkml:trace contextRef="#ctx0" brushRef="#br0" timeOffset="201091.1992">12044 10326 739,'0'0'647,"0"0"257,0 0-593,0 0-53,0 0-43,0 0-33,13-7-33,-13 7-32,16-5-21,-6 2-22,3 2-13,1-3-15,1 2-41,2-1-45,-2 1-48,1 0-62,13-1-311,-16 3 175,1-2-17,-14 2-92,21 2-262,-21-2-166</inkml:trace>
  <inkml:trace contextRef="#ctx0" brushRef="#br0" timeOffset="201434.1987">12146 10527 67,'-6'8'778,"6"-8"-167,-5 11-109,5-11-17,0 0-87,-4 5 331,4-5-452,5 6-53,-5-6-47,13-2-38,-13 2-61,20-8-48,-7 3-106,1-1-66,1 1-98,1-2-109,2-1-29,2-1-105,-4 2-405,2 0-450</inkml:trace>
  <inkml:trace contextRef="#ctx0" brushRef="#br0" timeOffset="201658.52">12535 10274 305,'0'0'491,"9"-13"-118,3-1 187,-4 6-338,-1 3-14,1-2-39,2 1-21,1 1-35,0-1-22,-1 3-18,1-1-7,1 2-22,-2-1 11,-10 3-14,16 0 24,-16 0 4,16 4 27,-8 5 132,-8-9-80,2 13 66,-2-13-24,-4 17 11,-2-7-1,1-1 7,-1 0-2,-1 1-2,2 0-40,0-2-10,-1-1-36,2 0-14,4-7-32,-8 13-5,4-2 14,4-11-55,-2 10 9,2-10-17,6 10-10,-6-10-8,12 10-10,-5-6-5,2 1-3,2 2-2,-2-2-4,0-2-1,0 3-1,-2-1 2,1 0 6,3 8 11,-11-13 16,8 14 12,-8-14 12,0 12 2,0-12 7,-5 14 0,0-5-2,-3 0-7,-1 3-8,-1-2-10,1-1-27,-2 0-42,-2 0-70,6 1-82,-10 3-413,11-8 216,6-5-52,-9 5-34,9-5-617,0 0-723</inkml:trace>
  <inkml:trace contextRef="#ctx0" brushRef="#br0" timeOffset="201879.5222">12811 10421 227,'0'0'744,"13"-4"-161,-13 4-75,0 0-53,0 0-63,8 9 12,-8-9-36,0 0-40,-4 13-51,4-13-61,0 10-35,0-10-37,0 0-18,2 18-17,-2-18-16,7 11-11,1-6-14,4-2-14,-1 1-12,4-4-2,1 0-1,0-1-27,2-2 11,0-2-19,-1-2 18,0 0-14,12-16 35,-16 9 11,-4 2-7,-4-2 11,-1 4-11,-4 10 3,0-20-29,-6 11-5,-4 4-58,-3 3-38,-5 1-104,-7 4-103,-7 6-100,-10 7-129,-10 3-146,-67 31-2464</inkml:trace>
  <inkml:trace contextRef="#ctx0" brushRef="#br0" timeOffset="202590.5168">10896 11211 575,'7'-17'955,"-3"9"-594,-4 8-73,10-15-24,-7 7-48,4 0 7,-2 1-51,1 1-9,2-1-50,-1 1 3,2 3-38,0-1 13,-9 4-34,20-3 19,-20 3-31,21 3 17,-11-2-34,-1 3 16,1 0-32,-1 0 23,0 3-29,-2-2 24,1 1-25,-8-6 26,11 11-28,-11-11 27,9 9-23,-9-9 31,9 7-23,-9-7 41,9 9 76,-9-9-66,0 0 7,0 0 25,0 0-21,15-2-13,-15 2-46,7-14-21,-2 5 10,3-2-1,0 0-2,0 0 0,1 2-4,-2-1 1,1 3-3,9-2-5,-17 9 2,19-8-4,-19 8 4,15-1-1,-15 1 33,19 5-39,-10-1 35,-9-4-38,15 9 32,-8-4-33,-2 3 32,-5-8-38,8 10 34,-8-10-33,12 14 14,-12-14 25,6 8-34,-6-8 43,0 0-34,9 5 1,-9-5-2,8-4-22,-1-3 43,-1 0-36,3-4 38,0 0-12,5-3-16,-2 1 1,3 0 5,10-10-15,-12 15 6,-1-1-2,-2 4 8,-1 3-20,-9 2 20,20-1-54,-20 1 5,18 3-55,-8 2-22,-2 2-58,0-1-33,-1 2-57,1 0-20,-1-2 22,9 7-427,-8-7 16,0-2-198</inkml:trace>
  <inkml:trace contextRef="#ctx0" brushRef="#br0" timeOffset="202902.5151">11800 10921 137,'0'0'601,"-1"-13"-100,1 13-60,-10-4-13,10 4-26,-14 5-46,6 0-39,-4 3-40,1 0-32,-14 15 149,12-12-230,2 0-30,1 0-37,2 2-25,-2-2-2,6-3-13,-2 2-14,3-3-5,3-7-5,-2 12-7,2-12-11,4 8-11,-4-8-14,12 1-12,-1-5-13,0-1 6,0 0 5,3-2-2,-1 0 4,-1 0 3,1 0 3,-2 3 0,-2-1-2,0 1 2,-9 4 1,17-2 4,-17 2 4,14 4 2,-7 1 4,5 12-26,-8-7-12,0-1-31,-1 4 0,1-1-58,-2-1-7,1 1-67,0-1-24,1-2-43,-2 1-4,0 0-28,-2-10 50,5 11-40,-5-11-12,7 8-59,-7-8-650</inkml:trace>
  <inkml:trace contextRef="#ctx0" brushRef="#br0" timeOffset="203115.5172">11910 11114 709,'6'-12'219,"-2"0"-25,0-2 35,1 3 23,-1 1 27,0-1 29,1 2-9,-5 9-1,11-22 181,-11 22-266,4-8-5,-4 8 0,0 0 15,0 0-40,14 1-34,-14-1-17,8 12-13,-8-12-24,8 15-20,-3-5-10,-2 1-16,2-1-11,-1-2-1,6 13-11,-5-12-13,-1-1-13,0 1-1,-4-9-6,8 13-1,-8-13 1,9 10-3,-9-10-2,8 6-8,-8-6-24,0 0-55,13 0-5,-13 0-33,12-4-9,-4-3-368,-8 7 143,11-11-20,-5 4 14,1 0-518,-1 2-460</inkml:trace>
  <inkml:trace contextRef="#ctx0" brushRef="#br0" timeOffset="203327.518">12326 10960 728,'0'0'643,"0"0"-81,11-5-67,-11 5-46,12-5 393,-12 5-472,0 0-47,15-3-55,-15 3-47,14-3-42,-14 3-36,19-4-28,-19 4-34,23-4-44,-11 2-50,-1 1-58,0-1-104,-11 2-11,23-2-49,-23 2-47,20 0-53,-20 0-46,15 1 21,-15-1 14,14 6-23,-14-6 19,5 10-69,-5-10-187,0 16-121</inkml:trace>
  <inkml:trace contextRef="#ctx0" brushRef="#br0" timeOffset="203532.5174">12508 11011 1095,'-9'16'187,"-3"-1"20,-11 14 327,11-14-242,1-4 9,2 2-19,1-4 37,0 1-44,2-2 19,6-8-57,-9 14-34,9-14-30,-8 9-35,8-9 3,0 0-52,4 9-39,-4-9-62,21-1-210,-10-2 5,-1-1-60,3-2-88,1 1-24,-1-3-88,1 0-421,-1-3-461</inkml:trace>
  <inkml:trace contextRef="#ctx0" brushRef="#br0" timeOffset="203837.5161">12726 10943 327,'0'0'543,"0"0"-75,0-13-58,0 13 313,0 0-415,4-13-33,-4 13-45,0 0-44,5-9-40,-5 9-30,7-6-24,-7 6-19,13-3-16,-13 3-10,14-2-10,-14 2-3,11 2-1,-11-2 6,19 5 48,-19-5-22,10 6 19,-10-6 11,7 8 13,-7-8-4,6 8 5,-6-8 3,0 0 2,2 13-3,-2-13 2,0 0-13,-2 15-17,2-15-17,-2 12-12,0 1 25,2-13-46,-2 14-4,2-14-20,2 17 21,-2-17 8,2 19-3,2-10 7,0 0 2,0 3-3,3-1-1,-1-1 1,-2 3 0,1-3 10,2 1 3,2 9 67,-7-10-38,0 0-32,1 0 64,-3-10-35,4 18 53,-4-18-42,0 14 38,0-14-61,-4 14 21,4-14-52,-3 13 30,3-13-52,-9 10-4,9-10-111,-16 15-320,16-15 91,-17 5-118,17-5-47,-14-2-65,14 2-8,-11-12-74,7 3-517,2-2-772</inkml:trace>
  <inkml:trace contextRef="#ctx0" brushRef="#br0" timeOffset="204072.5168">12859 11090 212,'0'0'606,"0"0"-91,11 3-40,-11-3-54,4 9-25,-4-9-63,2 14 12,-2-14-39,1 18-10,-1-18-40,2 19-33,2 0 99,-2-9-181,3-1-2,0 0-7,2-2-16,1 0-19,2 0-14,1-2-16,-1-2-8,4-1-7,0-2 2,4-1 11,1-1 25,-2-3 19,3-4 23,16-8 175,-23 9-134,1-5-11,-3 2 32,-2 0 29,-2-4-80,-2 2-34,-1-2-3,0 4-11,-4-1-10,0 12-19,-2-20-26,2 20-55,-9-17-209,-3 10-142,-19 0-745,11 5 342,-2 4-136,-1-1-480,-2 0-984</inkml:trace>
  <inkml:trace contextRef="#ctx0" brushRef="#br0" timeOffset="205496.5216">4307 9774 130,'0'0'278,"-18"7"-48,18-7-20,-18 5-9,0-2 153,7 0-198,11-3-59,-19 4 52,19-4-72,-15 3 57,15-3-76,-14 2 74,14-2-4,-11 2-8,11-2-3,0 0-53,-15 3 51,15-3-12,0 0-6,-7 0 46,-4 2-27,11-2-60,0 0 64,0 0-61,-11 3 57,11-3-67,0 0 57,0 0-59,0 0 60,-13 2-60,13-2 47,0 0-64,0 0 45,0 0-58,0 0 43,0 0-68,0 0 51,0 0-62,0 0 56,0 0-59,0 0 61,11-7-61,6 2 65,4 1-53,7-6 56,11 0-46,6-2 9,4-2 4,12-6 44,74-17 1,-63 14-61,0 2 62,-2 1-65,-2 0 13,-5 0 4,-3 4-1,-14 3 2,-4 1 13,-9 4 30,-2-1 32,-8 2 33,-2 0 22,-3 3 19,-3-1 9,10-1 179,-14 2-186,-11 4-3,17-6-21,-17 6-13,13-5-35,-13 5-7,12-4-22,-12 4-11,8-5-13,-8 5-13,0 0-47,12-3-26,-12 3-54,0 0-55,12-4-368,-12 4 139,0 0-30,0 0-127,12-3 2,-12 3-44,0 0-435,0 0-628</inkml:trace>
  <inkml:trace contextRef="#ctx0" brushRef="#br0" timeOffset="210250.5277">5537 9147 409,'0'0'349,"0"0"-96,0 0 141,0 0-233,0 0-77,0 0-17,0 0-9,0-12-9,0 12-9,0 0-7,0 0-4,0 0-7,0 0-7,0 0-3,0 0-7,0 0-6,0 0 24,0 0-115,0 0-9,0 0-40,0 0-84,7-7-230,-7 7 68</inkml:trace>
  <inkml:trace contextRef="#ctx0" brushRef="#br0" timeOffset="210470.6791">5862 10024 183,'0'0'533,"0"0"-182,5 8-119,-5-8-117,0 0-51,0 0-54,0 0-6,0 0-81,0 0-63,6-8-265,-6 8 136</inkml:trace>
  <inkml:trace contextRef="#ctx0" brushRef="#br0" timeOffset="211214.6766">4321 9626 126,'0'0'189,"0"0"-34,0 0-27,0 0-27,0 0-13,0 0-26,0 0 23,0 0-66,0 0-15,0 0-29,0 0-46,0 0-199,7-7 82</inkml:trace>
  <inkml:trace contextRef="#ctx0" brushRef="#br0" timeOffset="211870.6786">4647 9215 76,'0'0'432,"0"0"-142,0 0 10,4-11-83,-4 11-8,0 0 2,0 0 5,0 0 259,3-11-287,-3 11 47,0 0-72,0 0 38,0 0-82,0 0 38,0 0-78,0 0 27,3-8-74,-3 8 38,0 0-53,7 9 23,-4 0 33,4 3-5,13 24 39,-7-11-16,6 6-83,-2 4-19,5 1-182,-1 2-97,2 1-189,0-1-523,-3 0-602</inkml:trace>
  <inkml:trace contextRef="#ctx0" brushRef="#br0" timeOffset="213218.6336">4853 9958 443,'0'0'541,"8"-7"-107,-8 7-85,0 0-61,0 0-20,10-1 5,-10 1-1,10 6-14,-10-6 24,16 12-57,-5 0 12,0 2-52,21 20 114,-14-14-178,-1 3-65,2-1-31,3 3-100,-3 4-91,2 0-115,-1 0-197,-2-1-635,-4-5-729</inkml:trace>
  <inkml:trace contextRef="#ctx0" brushRef="#br0" timeOffset="214558.6418">11764 10152 193,'0'0'466,"0"0"-94,-5-17 237,5 17-397,0 0-12,-1-14-19,1 14-6,3-9-32,-3 9 9,6-9-30,-6 9 6,4-10-20,-4 10-1,7-8-38,-7 8 6,11-8-31,-11 8 11,21-5 7,-21 5-43,18 3 14,-8 1-17,-3 2 15,5 0-21,-3 4 10,-1 1 10,-1 0-2,0 3-1,-2-2 0,3 3 2,-5-1 4,-1 1 5,-1-1 2,2 14 47,-6-14-40,1-2-1,-2 2-1,0 0 1,-2-3-7,1 0-12,-3-1 20,2-3 13,0 0 19,6-7-11,-13 11 41,13-11-35,-10 5 16,10-5-54,-14-8-33,14 8 6,-7-12-25,7 12 42,-2-13-37,2 13 28,0-12-41,0 12 29,5-7-29,-5 7 52,0 0-54,15-2 42,-15 2-37,17 7 37,-8-1-42,13 10-15,-9-7 1,-2 1-52,3 2-79,-1 0-86,2 1-101,-1-1-61,0 2-170,-3-4-280,1-1-420</inkml:trace>
  <inkml:trace contextRef="#ctx0" brushRef="#br0" timeOffset="215332.6379">12149 10966 414,'0'0'556,"0"0"-67,0 0-41,0 0-19,1-12-34,-1 12-41,0 0 16,0 0-67,5-11-41,-5 11-38,0 0-47,5-9-44,-5 9-36,7-8-14,-7 8-19,15-9-12,3 1 14,-7 6-44,1 1-6,-12 1-4,22 1 2,-12 2 7,2 4 15,-1 2-26,1 1 20,-1 2-23,-1 5 26,-4-2-20,-2 2 19,-1 0-18,-1 1 28,-2 19 14,0-18-39,-4-2 16,1 0-2,-3-2 16,0 2-2,0-3 1,-2 0-22,3-2 23,-5-1 0,6-2 24,-2 0-4,1-2 11,1 0-10,4-7 4,-5 3-23,-11-4-225,16 1 48,-12-13 32,12 13 88,-7-15 4,7 15 13,-8-14-42,8 14 6,0 0-24,0-12 36,0 12-25,0 0 30,12-3-23,-12 3 30,20 5-21,-10 0-1,0 0 8,-1 2-64,3 0-44,1 3-125,1-2-80,-3 1-139,2 1-90,3-3-542,-3 1-718</inkml:trace>
  <inkml:trace contextRef="#ctx0" brushRef="#br0" timeOffset="216458.6351">5594 9228 100,'0'0'454,"0"0"-117,0 0-52,0 0-36,-3-11-15,3 11-11,0 0-5,0 0-7,0 0 31,0 0-71,-2-10 33,2 10 84,0 0-208,0 0 43,0 0-82,0 0 46,0 0-70,-4-9 42,4 9-70,0 0 38,0 0-90,0 0 11,0 0-92,0 0-9,0 0-81,0 0 17,9-4-258,-9 4 60,0 0-176,20 0-103</inkml:trace>
  <inkml:trace contextRef="#ctx0" brushRef="#br0" timeOffset="218178.7241">12774 10539 127,'0'0'268,"0"0"-71,0 0 107,0 0-179,0 0 0,0 0-7,0 0-14,0 0-6,0 0-10,0 0-4,0 0-5,0 0-6,0 0-1,0 0 5,6 7-13,-6-7-1,0 0 0,0 0 3,0 0 0,0 0-6,0 0-6,0 0-13,0 0 6,0 0-7,0 0-5,0 0-6,0 0 3,0 0 1,0 0-3,0 0 5,0 0-5,0 0 1,0 0 15,0 0-24,0 0 4,0 0 9,0 0-7,0 0 0,0 0-2,0 0-2,0 0-5,0 0 0,0 0-2,0 0-2,0 0 7,0 0-1,0 0-1,0 0 21,0 0-22,0 0-2,0 0-4,0 0 1,0 0-5,0 0-2,0 0-3,0 0 9,0 0-10,0 0 0,0 0-1,0 0-1,0 0-1,0 0-2,0 0 3,0 0-1,0 0 1,0 0-1,0 0-2,0 0 3,0 0-1,0 0 5,0 0-2,0 0 1,0 0-1,0 0-5,0 0-5,0 0-14,0 0-16,0 0-83,0 0 49,0 0 1,0 0-6,0 0 0,2 9 17,-2-9 2,0 0 8,0 0 5,0 0 6,0 0 9,0 0 8,0 0 1,0 0 2,0 0 4,0 0-6,0 0 14,0 0-5,0 0 45,2 9-44,-2-9 6,0 0 9,0 0-6,0 0 5,0 0-2,0 0 8,0 0 0,0 0 15,0 0-18,0 0 16,0 0 20,0 0-22,0 0 8,0 0-3,0 0-7,0 0-4,0 0-6,0 0-3,0 0-6,0 0-17,0 0-21,0 0-25,0 0-36,0 0-16,0 0-95,0 0-696,0 0 262</inkml:trace>
  <inkml:trace contextRef="#ctx0" brushRef="#br0" timeOffset="220602.7213">12544 10422 50,'0'0'207,"0"0"-21,0 0-46,0 0-14,0 0-21,0 0-13,0 0-20,0 0-5,0 0-6,0 0 0,0 0-11,0 0-11,0 0 14,0 0-31,0 0-5,0 0-5,0 0 2,0 0-5,0 0-3,0 0 0,0 0-3,0 0-1,0 0 2,4 8-2,-4-8 1,0 0 3,0 0 3,0 0 8,0 0 10,0 0 9,0 0 1,0 0 1,0 0-5,0 0-5,0 0-4,0 0-8,0 0-1,0 0 0,0 0 4,0 0-3,0 0-1,0 0-6,0 0 6,6-8-12,-6 8 1,0 0-2,0 0-5,0 0 5,0 0-1,0 0-1,0 0-1,0 0-2,0 0-3,0 0 3,0 0 4,0 0-8,0 0 3,0 0-2,0 0 2,0 0-3,0 0 1,0 0 2,0 0 4,0 0 0,0 0 2,0 0 0,0 0-2,0 0 0,0 0 0,0 0-4,0 0 0,0 0-2,0 0-17,0 0 11,0 0-5,10 4-1,-10-4-5,0 0-5,0 0-12,0 0-10,0 0-12,0 0-2,0 0-22,0 0-36,0 0-61,0 0-132,0 0 226</inkml:trace>
  <inkml:trace contextRef="#ctx0" brushRef="#br0" timeOffset="223292.1418">6607 5622 329,'0'0'437,"0"0"-149,0 0 13,0 0-103,0 0 53,-4-5 134,4 5-259,0 0 21,0-11-76,0 11 40,0 0-70,8-7 43,-8 7-77,8-5 61,-8 5-62,10-3 50,-10 3-61,0 0 50,19 0-55,-19 0 57,25 9-25,-15-3-37,1 1 48,0 2-47,0 1 47,0 0-12,1 0-44,-2 1 61,0 1-12,0-2-4,-2 2 2,2-2-14,-3 2-2,0-3 0,-2 1-4,6 4 5,-11-14-2,6 13 7,-6-13 32,7 9 9,-7-9 12,0 0-4,2 10-11,-2-10 6,0 0-47,0 0 77,0 0-48,0 0 52,-10-7-65,10 7 57,-8-16 22,8 16-76,-4-14 62,1 5-65,3 9 58,-2-17-56,2 17 51,-2-17-66,2 17 44,0-19-64,3 9 48,-3 10-59,4-17 47,-4 17-55,6-15 55,-6 15-62,7-14 46,-7 14-55,8-8 48,-8 8-43,12-5 43,-12 5-42,12-3 49,-12 3-54,13 0 57,-13 0-46,11 3 50,-11-3-59,12 4 57,-12-4-55,14 9 25,-14-9 36,8 5-55,-8-5 56,0 0-54,8 5 59,-8-5-54,0 0 68,0 0-38,8 7 82,-8-7-29,0 0 68,0 0-36,0 0-4,0 0-14,6-7 29,-6 7-63,0 0-5,2-15-9,-2 15-10,3-14-9,-3 14-4,5-17-2,-1 8-3,0 0-2,1 0-1,0 0-1,2 1-1,0 1-1,-1 0-1,7-5-2,-3 7 7,-3 0 0,-7 5 2,20-5 0,-20 5 2,20-3 1,-20 3 0,19 0-22,-19 0 25,21 4 0,-21-4 5,18 4-2,-18-4 1,17 4-10,-1 4-19,-16-8-23,14 6-20,-14-6-22,12 10 16,-12-10-89,10 9 22,-10-9-104,9 12 16,-9-12-62,8 11-70,-8-11-11,6 10-43,-6-10-398,8 6-342</inkml:trace>
  <inkml:trace contextRef="#ctx0" brushRef="#br0" timeOffset="223506.1406">7327 5486 148,'8'-12'681,"-8"12"-189,5-7-41,-5 7-126,0 0-12,6-9-117,-6 9 10,0 0-83,0 0 68,0 0-31,0 0 49,13 4-81,-13-4-21,6 8 32,-6-8-75,6 14 41,-2-7-68,0 1 49,0 1-58,0-1 31,0 1-53,0-2 44,0 2-60,0-1 30,-4-8-95,5 15 23,-5-15-89,4 15 20,-2-5-354,-2-10 124,0 0-82,-2 11-408,2-11-383</inkml:trace>
  <inkml:trace contextRef="#ctx0" brushRef="#br0" timeOffset="223724.1409">7285 5265 471,'0'-16'559,"0"4"-146,0 12-72,0-21-88,0 21-42,2-17-105,-2 17-30,6-20-90,-6 20-46,10-7-31,-10 7-15,0 0-67,17 4-29,-17-4-52,15 10-227,-9 0 33</inkml:trace>
  <inkml:trace contextRef="#ctx0" brushRef="#br0" timeOffset="223994.1428">7416 5325 357,'7'13'357,"-7"-13"4,4 8-45,-4-8 54,0 0-84,0 0 10,8 7-50,-8-7-80,0 0 48,0 0 5,10-7-38,-10 7 204,9-7-217,-9 7-92,0 0 34,10-3-74,-10 3 41,0 0-64,14 3 48,-14-3-49,14 10 43,-8-3-53,0 0 42,2 1-54,-1 1 5,0 1 4,-2-1 2,0-1-3,0-1 2,1 0 0,-6-7 7,8 13 51,-8-13 54,6 8 18,-6-8 39,0 0-46,0 0-11,12-1-22,-12 1-22,6-14-22,-2 3-5,3-20 19,-2 10-22,2 3-24,-1-1 31,-1 2-9,0 3 8,0 1-25,-1 1 2,0 3-34,2 1 20,0 2-18,-6 6 18,13-3-17,-13 3 19,18 5-16,4 12 11,-11-6-11,1 3-68,1 1-16,0 1-43,0 0-16,-1 3-71,-1-2-52,3 0-27,-1 0-146,1-2-37,-3-1-142,-1-3-257,3-2-440</inkml:trace>
  <inkml:trace contextRef="#ctx0" brushRef="#br0" timeOffset="224235.1406">8070 5124 567,'0'0'629,"0"0"-122,0 0-89,5-7-72,-5 7-47,8-8-37,-8 8-26,12-7-29,-6 0-31,3 2-36,0-2-25,4 1-24,0-3-48,0 1-20,1-1-36,4 0-43,-4 1-51,1 1-58,-1 0-48,0 0-65,-1 1-56,-2 2-40,-1-1-424,-10 5-322</inkml:trace>
  <inkml:trace contextRef="#ctx0" brushRef="#br0" timeOffset="224445.1432">8160 5223 561,'-10'14'961,"10"-14"-538,-5 8-6,5-8-39,0 0-84,0 0 9,0 0-107,0 0 15,12 2-111,-4-7 8,2 1-122,2-2-6,0-1-84,3-1-79,-2-1-92,15-12-1053,-16 9-99</inkml:trace>
  <inkml:trace contextRef="#ctx0" brushRef="#br0" timeOffset="224951.1512">8408 4746 230,'10'-3'496,"-10"3"-6,0 0-123,0 0 45,1-9-65,-1 9 37,0 0-69,0 0 40,0-13-86,0 13-3,0 0 78,0 0-265,0 0 25,0 0-74,0 0 43,0 0-64,0 0 57,10 8-60,-10-8 48,6 19-61,-2-6 58,0 1-65,0 0 61,1 1-62,1 1 52,3 17-16,-4-16-38,-1 0 54,1-2-78,0 2 5,0-2-108,-1 0 2,0-2-72,0 1-55,-1-2-70,3 0-64,-2-3-53,1-1-422,-5-8-435</inkml:trace>
  <inkml:trace contextRef="#ctx0" brushRef="#br0" timeOffset="225601.7815">8706 4676 524,'0'0'428,"0"0"-87,0 0-52,0 0-28,0 0 212,-12 2-281,12-2-73,-7 11 52,7-11-56,-5 16 35,3-4-48,0-2 63,1 2-74,0 1 42,1 1-48,0 0 55,1-1-72,0 3 43,2-1-73,0 0 74,-1 1-34,3-1 44,0-1-72,1-2 44,1 1-39,-1-3 59,2 1-27,-1-3 38,1-1-38,1-1 22,0-1-24,1-2 22,-1 0-15,-9-3 14,22 2 47,-22-2-95,16-10-12,-8 3-17,-1-5-2,-1 0-23,-1-2 2,-1-3-14,0 0-5,-3 0 11,1 1 15,-2 2-3,0 1 16,-2 0 12,1 0 7,-2-9 81,1 12-60,2 10-4,-4-18 2,4 18-16,-4-15 2,4 15-19,-4-12 1,4 12-14,-2-12-2,2 12-2,-3-9-16,3 9 13,0 0-11,-2-10 9,2 10-6,0 0-7,-4-10 2,4 10-3,0 0 8,0 0-7,0 0 5,-5-8-8,5 8 13,0 0-12,0 0 9,0 0-6,0 0 4,-6-6-5,6 6 4,0 0-4,0 0-3,0 0 16,0 0-11,0 0 8,0 0-8,0 0 10,0 0-8,0 0 8,0 0-1,0 0-2,-11-3 28,11 3 4,0 0-1,0 0 5,0 0 47,0 0-44,0 0 3,-12-1 4,12 1 4,0 0 2,0 0-5,0 0-4,0 0-8,0 0-12,0 0 6,-12-1-1,12 1 5,0 0-10,0 0-3,0 0 2,0 0-6,0 0-14,-10-3 6,10 3-1,0 0-10,0 0-9,0 0-46,0 0-57,0 0-73,0 0-64,-17 1-242,17-1-10,-18 7-63,6-3-100,-17 3-3228</inkml:trace>
  <inkml:trace contextRef="#ctx0" brushRef="#br0" timeOffset="226653.9276">5605 10069 389,'0'0'421,"-9"5"-59,9-5-38,0 0 354,0 0-390,-11 2 42,11-2-64,0 0-6,0 0-12,0 0-16,0 0-21,0 0-47,0 0 22,0 0-47,-12-1 21,12 1-29,0 0 16,0 0-28,0 0 114,0 0-121,0 0-23,0 0 9,0 0-21,0 0 8,0 0-18,0 0 4,0 0-23,0 0 2,0 0-21,-10-3 3,10 3-15,0 0-28,0 0-63,0 0-283,0 0 34,0 0-88,0 0-47,13 0-52,-13 0-103,19 0-418,-4 0-643</inkml:trace>
  <inkml:trace contextRef="#ctx0" brushRef="#br0" timeOffset="227421.9263">12998 11214 218,'0'0'421,"0"0"-91,0 0-26,0 0-15,0 0 4,-2 12 4,2-12-3,0 0-1,0 0-4,0 0-4,0 0-18,0 0-15,0 0-46,0 0 23,0 0-51,0 0 127,0 0-177,0 0-38,0 0-1,0 0-36,0 0 10,0 0-25,0 0 2,0 0-33,0 0-13,0 0-46,2 10-8,-2-10-81,0 0-9,0 0-37,0 0-296,0 0 195,0 0-39,0 0-16,0 0-28,0 0-123,0 0-254,-5-7-259</inkml:trace>
  <inkml:trace contextRef="#ctx0" brushRef="#br0" timeOffset="229826.9281">6980 6391 414,'0'0'450,"0"0"-90,0 0-74,-1-10-49,1 10-41,0 0-35,1-11-27,-1 11-16,0 0-14,4-12-10,-4 12-6,8-9-8,-8 9 0,11-8-8,-11 8-12,13-5-7,-13 5-7,17-3-7,-17 3-5,20 0 1,-20 0-7,20 5-4,-11-2-7,1 2 0,-1-1-4,0 3 49,-2-2-62,7 7 45,-14-12 4,10 8-53,-10-8 56,9 9-49,-9-9 63,6 8-49,-6-8 73,0 0-37,7 8 44,-7-8 5,0 0 9,0 0 5,0 0-13,0 0-13,0 0 42,0 0-83,0 0-12,-2-11-43,2 11 34,-3-12-33,3 12 26,-2-13-37,2 13 29,0-14-31,0 14 27,3-13-31,-3 13 30,5-13-30,-5 13 32,11-14-20,-11 14-9,13-6 27,-13 6-28,13-2 27,-13 2-28,16 3 22,-16-3-1,15 5-1,-15-5 3,17 5-4,-17-5 1,11 7-3,-11-7-6,13 7 2,-4-2 2,-9-5 8,6 7 2,-6-7 6,0 0 0,9 5 13,-9-5 13,0 0 6,0 0-20,0 0 48,0 0-26,0 0 28,0 0-42,0 0 12,7-8-41,-5-4 15,-2 12 1,2-16-36,-2 16 38,4-17-39,-4 17 38,6-17-38,-1 11 31,-5 6-31,12-13 34,-12 13-33,12-8 37,-12 8-24,15-5 28,-15 5-31,25 0 6,-14 3 23,-11-3-42,18 6 12,-7-3-61,-2 0 2,0 2-46,1 1 8,-1-3-78,-2 2-41,-7-5-44,17 7-48,-17-7 9,14 7-31,-14-7 1,17 5-708,-17-5 203</inkml:trace>
  <inkml:trace contextRef="#ctx0" brushRef="#br0" timeOffset="230175.9292">7625 6143 234,'0'0'505,"2"-15"-89,-2 15-62,0-12-41,0 12-29,-2-10-38,2 10-43,0 0-33,-4-9 30,4 9-70,0 0-13,-9 6-14,9-6-17,-13 18 50,13-18-81,-5 17-9,3-8-27,2-9 13,-3 17-19,3-17 12,0 17-23,0-17 15,1 14-22,-1-14 22,2 10-21,-2-10 26,3 9-5,-3-9 18,0 0 13,14-2-26,-14 2 27,10-10 1,-4 3 0,-3-2-11,2-1-2,2 1 24,-2-1 10,-2 3 8,3-1-6,-6 8-18,6-13-16,-6 13-16,6-9-11,-6 9 17,10-4-16,-10 4-1,0 0-6,12 7-27,-12-7 33,11 11-29,-11-11 22,10 13-48,-5-6 13,2 0-58,-1 1-12,-6-8-58,10 12-25,-5-5-47,5 5-308,-10-12 247,10 7 9,-10-7 11,0 0-21,12 7-43,-12-7-195,0 0-33</inkml:trace>
  <inkml:trace contextRef="#ctx0" brushRef="#br0" timeOffset="230521.9293">7779 6089 575,'0'-15'278,"-1"1"68,-1 0-93,2 3 73,-1 0-65,1 11 60,-1-21-92,1 21 25,0-14-98,0 14 19,0-12-77,0 12 59,0 0-66,0 0 47,0 0-37,10-2 45,-10 2-72,11 10 33,-11-10-71,10 14-8,-3-6 7,0-1-13,0 3-2,-2-3-4,1 1-3,0-1-4,2 0 1,-8-7 1,14 17 35,-14-17-1,8 7 16,-8-7 24,8 5-24,-8-5 24,0 0-43,12-3 15,-12 3-25,7-12-7,-3 3-4,2-1-14,-2-2 9,-1 2-7,1 0 4,3-9 29,-7 19-25,5-16-2,-5 16-14,4-10-5,-4 10-1,0 0 1,9-8 13,-9 8 10,0 0-2,7 7 1,-7-7-4,11 8-6,-11-8 1,11 14 3,2-2-1,-7-4-24,1-2-66,0 0 4,-1 0-39,-6-6-39,13 9-38,-13-9 1,15 6-113,-15-6-57,14 1-31,-14-1-41,18-3-440,-11-2-424</inkml:trace>
  <inkml:trace contextRef="#ctx0" brushRef="#br0" timeOffset="230743.9273">8186 5851 754,'0'0'568,"0"0"-36,3-10-114,-3 10-11,0 0-95,4-9 21,-4 9-97,0 0 20,3-11-112,-3 11 27,7-7-92,-7 7 24,12-10-108,-4 5 2,8-7-215,-4 7 0,-2-3 18,4 4-100,-3-3 13,-1 4-21,2 0-1,-12 3-16,19-1-43,-19 1-184,15 5-67</inkml:trace>
  <inkml:trace contextRef="#ctx0" brushRef="#br0" timeOffset="230974.9251">8358 5841 820,'-2'13'234,"-2"-1"97,0-2-60,2 0 65,-2-1-66,0-1 37,4-8-67,-6 14 49,6-14-71,-3 12 43,3-12-89,0 0-25,-1 11-29,1-11 61,0 0-150,19-4-33,-10-1-15,2-3-120,1 0-25,0-2-152,3-1-28,-1-2-59,1 0-90,-3-3-251,2 1-251</inkml:trace>
  <inkml:trace contextRef="#ctx0" brushRef="#br0" timeOffset="231247.9326">8548 5604 324,'-9'-6'622,"9"6"-105,-7-9-59,7 9-37,-5-6-54,5 6-23,-6-8-22,6 8-64,0 0-10,-5-9-81,5 9-9,0 0-55,7-14 50,-7 14-90,9-7-45,-9 7 30,11-8-47,-11 8 29,15-2-40,-15 2 26,13-2-35,-13 2 40,14 4-28,-14-4 35,9 8 11,-9-8-21,7 9 46,-3 6 94,-4-15-66,2 20-9,-4-9-4,1 1-9,0 0 0,-2 2-13,1-1-7,0-1-13,0 0-13,2 0-3,-2-2-5,2-10-6,0 20-4,3-11-3,-3-9-1,5 20 0,0-13 1,1 1-2,2-1 2,-2 0 1,3 0-3,1-1 2,-2 2-4,1-3 6,-1 0-1,0 2-1,-8-7 1,13 10 0,-13-10-1,12 13 7,-12-13-5,5 6 1,-5-6-2,0 0-4,2 15 4,-2-15-1,-3 10-2,3-10-30,-10 11-35,10-11-58,-14 10-75,5-4-26,9-6 51,-15 6-115,1-6-523,14 0 352,-14-7-59,9 0-347,0-3-414</inkml:trace>
  <inkml:trace contextRef="#ctx0" brushRef="#br0" timeOffset="231526.9276">8700 5578 537,'5'-7'570,"-5"7"-137,8-10-80,-8 10-14,0 0-11,0 0-12,0 0 16,10 8-2,-10-8-36,2 17-32,2 3 128,-2-9-253,1 1-32,0 0-18,2 0 0,0 1 3,1-1-4,2 0-14,-1-2-12,2 0-9,0 0 0,4-5 14,-3 0 0,4-2 6,-3 0-9,16-3 81,-16-3-68,2 0 7,-1-3 8,1 1 14,-3-4-5,-1-1-15,-1-2-23,-2-2-18,-1-3-26,-4-2-14,-1 1 6,0 1 29,-2 0 30,-2 2-22,-10-13-115,3 17-62,-6 4-88,-1 3-72,-3 1-154,-1 6-152,-4 3-196,-1-1-467,-1 4-869</inkml:trace>
  <inkml:trace contextRef="#ctx0" brushRef="#br0" timeOffset="235355.1597">8832 4339 32,'0'0'485,"-2"-11"-145,0 1 156,2 10-291,-3-10-17,3 10-23,-4-9 12,4 9-39,-5-10-19,5 10-16,-3-9-10,3 9-2,-8-9-4,8 9 5,-6-8-18,6 8 32,0 0-9,-9-10-15,9 10-13,-9-5-11,9 5-14,-11-4-12,11 4-6,-16-1-3,16 1-1,-19 2-9,8 1-11,0-1 11,-2 3-2,-2-1-6,1 1 2,-1 3 3,-18 8 11,17-8-13,-1 3 6,1-1 0,-1 1-1,1 0 0,0 0-3,-1 2 10,3 0 0,-1-1-2,1 3-1,0-1-2,1 1-53,2 2 70,-2 1-52,-10 22 43,13-18 18,1-1-59,-1 4 63,3-1-58,0-1 63,1 5-55,2-4 53,0 1-53,1 1 56,1-1-64,2 0 50,0 0-46,3 0 61,0 2-54,8 21 70,-5-20-14,4-4-43,1 1 62,1-2-50,3 1 45,0-2-58,4-2 17,-1 0 7,3-2 0,2-1-4,1-2-8,-1-1-2,4-2-1,1 0 4,28 4 34,-29-10-22,1-3-4,0 0 1,1-2 4,0-2 9,1 0 4,3-2 5,-1-4 6,1 0-1,-2-1 3,5-5 9,-2-2 13,0-2-3,-4-1 1,30-25 73,-34 17-92,1-1-17,-2-4 2,-2 1 27,-4-3-22,-1-6-24,-2 0-2,-2-6-15,-1 1 2,-3-4 0,-4 1 0,-1-1 6,-3-1-4,-2 3 13,-4 2 40,-1 2-15,-5-2-13,-3 4-15,-1 1-1,-5 4-10,-2 4-7,-1 4-7,-6 3-46,2 12-47,-5 0-23,0 7-89,-1 2-47,-6 6-153,-4 7-69,-42 19-1388,40-10-245</inkml:trace>
  <inkml:trace contextRef="#ctx0" brushRef="#br0" timeOffset="237835.1571">8764 5883 24,'0'0'98,"0"0"-141,0 0 16</inkml:trace>
  <inkml:trace contextRef="#ctx0" brushRef="#br0" timeOffset="243086.607">20750 12821 234,'0'0'812,"-5"-11"-515,5 11-41,0 0-20,0-12 23,0 12-87,0 0 14,4-11-82,-4 11 41,0 0-75,7-10 41,-7 10-67,0 0 44,13-2-60,-13 2 44,20 8 15,-13-2-82,0-1 55,1 2-72,-1 2 11,0-1 0,1 2-1,-3-1 6,2 0-1,-2 0 0,-1 0-2,1-1 0,-5-8 1,6 15 3,-6-15 4,7 11 7,-7-11 8,2 10 7,-2-10 5,0 0 1,1 11-5,-1-11-2,0 0 2,0 0 9,0 0 9,0 0-11,0 0-3,-8-9 6,8 9 4,0 0 1,-2-22 49,2 22-45,0-12 1,0 12-4,3-17-13,2 9-8,-1 0-8,-1-1-6,3 3-2,0-1-2,-6 7-4,12-10-3,-12 10-2,13-5-5,-13 5 2,22 2-3,-22-2 4,14 6 13,-7-2-11,1 2-8,-3 0 8,1 1-7,-1 1 0,-5-8-1,9 14-1,-9-14 3,6 14 0,-6-14 1,5 10 0,-5-10 0,6 14 4,-6-14 1,0 0-4,0 0 11,0 0-8,0 0 0,0 0 3,0 0-2,0 0 5,0 0-4,0 0 0,1-11-2,-1 11 4,4-10 0,-4 10 1,5-12-1,-5 12 1,8-13 15,-8 13-11,13-10-8,-13 10 15,13-8 11,-13 8 1,13-7 7,-13 7-4,12-2-4,-12 2-4,14 1-2,-14-1-4,14 5 0,0 2 6,-14-7-12,11 10-30,-4-5 34,-7-5-46,11 13 10,-11-13-54,9 13-9,-4-7-44,-5-6-46,6 12-53,-6-12-53,6 9-31,-6-9-10,6 9-19,-6-9-726,6 8 314</inkml:trace>
  <inkml:trace contextRef="#ctx0" brushRef="#br0" timeOffset="243654.6097">21292 12813 756,'9'-8'292,"-9"8"-37,0 0-21,0 0-11,7-4-1,-7 4-15,0 0-21,0 0-25,0 0 39,0 0-81,9-5 43,-9 5-64,0 0 54,0 0-65,0 0 125,0 0-138,0 0-7,11-3-2,-11 3-8,0 0-5,0 0-7,0 0 0,0 0-10,0 0-12,0 0-7,0 0-3,0 0-3,0 0-1,0 0-8,0 0-35,0 0 1,0 0 43,0 0-70,0 0 61,11-2-56,-11 2 54,0 0-55,0 0 60,0 0-51,0 0 60,0 0-56,0 0 61,0 0-55,0 0 59,0 0-56,0 0 59,0 0-52,0 0 58,0 0-60,0 0 59,0 0-56,0 0 58,0 0-51,0 0 61,0 0-55,0 0 63,0 0-54,0 0 61,0 0-56,0 0 66,0 0-55,0 0 13,0 0-5,0 0 3,0 0 0,0 0-4,0 0 2,0 0-10,0 0 4,0 0-2,0 0 3,0 0 8,0 0 17,3 8 13,-3-8 61,0 0-73,2 11 5,-2-11-4,2 9-3,-2-9 7,1 11-26,-1-11 33,3 15-40,-3-15 29,3 14-37,-3-14 30,4 17-33,-4-17 36,4 17-34,0 0 29,-4-17-9,3 15-31,-3-15-32,3 15-2,-3-15-72,3 14-20,-3-14-55,1 12-33,-1-12-63,2 11-58,-2-11-16,0 0-96,-4 10-406,4-10-406</inkml:trace>
  <inkml:trace contextRef="#ctx0" brushRef="#br0" timeOffset="243879.6109">21341 12564 462,'3'-12'471,"-2"1"-108,-1 11-87,4-18-57,-4 18-42,2-14-47,-2 14-56,5-10-35,-5 10-64,8-7-46,-8 7-48,0 0-87,13 4-352,-13-4-73</inkml:trace>
  <inkml:trace contextRef="#ctx0" brushRef="#br0" timeOffset="244188.6112">21461 12733 771,'0'0'385,"0"0"-8,0 0-101,12-2 31,-12 2-94,0 0 7,0 0-84,0 0 31,11-2-77,-11 2 37,0 0-70,11 6 45,-11-6-72,9 12 55,1 2-13,-5-5-70,1 0 55,-3 1-48,1-1-1,0 1 4,1-2 4,-3 1 5,2-1 9,-4-8 9,4 17 10,-4-17 23,3 11 1,-3-11 9,2 10 23,-2-10 5,0 0-8,4 8-36,-4-8 23,0 0-48,0 0 21,5-12-18,-1 4-16,-2-1-3,3-4 7,-1 0 9,1 4 12,0-2-2,1 3-15,1-1 1,4-3 37,-11 12-40,12-5 5,-12 5-8,14 0-4,-14 0-5,12 8-10,-4-2-29,-2 2 28,1 1-53,0 1-2,0 0-72,0 2-16,-1 2-50,-1-2-51,7 11-403,-6-12 228,-2 0-76,1-3-386,-2 2-422</inkml:trace>
  <inkml:trace contextRef="#ctx0" brushRef="#br0" timeOffset="244460.6088">21872 12830 202,'0'0'735,"0"0"-175,0 0-94,0 0-54,9-4-65,-9 4-38,0 0-37,11-2-48,-11 2-41,11-3-38,-11 3-30,13-3-33,-3 1-31,1 0-10,0-1-34,1 1-27,0 1-42,1-2-42,11-1-206,-12 4 112,-12 0-49,21-2-35,-21 2-16,18 2-66,-18-2-356,12 2-225</inkml:trace>
  <inkml:trace contextRef="#ctx0" brushRef="#br0" timeOffset="244686.8544">21960 12998 494,'0'0'588,"-6"7"-108,6-7 338,0 0-470,0 0-43,0 0-53,0 0-21,0 0-71,12-2-13,-12 2-73,15-6-27,-6 2-79,1 1-47,2-2-59,-2 2-63,2-2-60,-1 0-56,11-3-877,-10 2 73</inkml:trace>
  <inkml:trace contextRef="#ctx0" brushRef="#br0" timeOffset="245206.0533">22252 12733 361,'0'0'465,"3"-11"-64,-3 11-57,2-8 29,3-4 208,-5 12-373,8-10 30,-8 10-83,10-9 30,-10 9-72,11-11 40,-2 7-71,-1-1 57,-8 5-63,15-6-5,-15 6-4,16-2-6,-16 2 0,16-1-17,-16 1-1,13 3-10,-13-3-1,11 6 3,-11-6 8,7 9 19,-7-9 5,8 15-4,-8-15-7,1 16-3,-1-16 1,-3 21-30,1-12 24,1 1-33,-4 2 23,0 8-12,2-11-33,1 0 34,2-9-38,-6 17 34,6-17-36,-3 13 33,3-13-34,-2 11 33,2-11-33,-2 12 37,2-12-31,0 0 21,-1 13-23,1-13 20,1 12-11,-1-12-17,0 0 35,2 8-34,-2-8 36,0 0-34,0 0 34,4 10-32,-4-10 42,0 0-26,0 0 31,0 0-20,4 8 30,-4-8-27,0 0 30,0 0 30,0 0-47,0 0 18,0 0-27,0 0 21,4 8-25,-4-8 16,0 0-25,0 0 15,0 0-23,0 0 27,0 0-25,0 0 15,0 0-24,0 0 22,0 0-23,0 0 19,0 0-19,0 0 15,0 0-23,0 0 16,0 0-32,0 0 17,0 0-58,0 0 3,0 0-61,0 0-21,0 0-66,0 0-65,0 0-110,-5 0-518,-4-8-79,9 8-587</inkml:trace>
  <inkml:trace contextRef="#ctx0" brushRef="#br0" timeOffset="245740.0623">22290 12734 119,'0'0'447,"0"0"-95,-6-8-19,6 8-25,0 0-5,-7-5 45,7 5-91,0 0 19,0 0-94,0 0 30,-5-9-96,5 9 32,0 0-75,0 0 42,0 0-64,0 0 55,8-9-59,-8 9 48,0 0-70,14-3 3,-14 3 5,12 3 22,-12-3-12,22 12 27,-14-6-39,-1 2-2,0-1 1,1 4 0,-1 0 4,-1 1 8,-1 1 6,0-2-2,0 3-33,0-1 38,-2 1-34,-1 1 33,1-1-29,-3 0 49,-1 16-25,-2-16 18,-1 3-34,-3-2 27,0-1-27,0-2 46,-1 1-11,1-1 39,-2-1-11,2-1 21,0-2-8,-1-2 16,2 0-26,-2-2-9,8-4-22,-12 5-3,12-5-31,-14 0-22,14 0 7,-9-5 10,9 5 2,-8-7-7,8 7-11,-5-8-5,5 8-1,0 0 9,3-14-15,-3 14 12,7-7-9,-7 7 9,17-6-3,-17 6-6,15-1 2,-15 1-2,14 2-7,-14-2 7,18 5 0,-11 0-1,2-1-19,1 2-15,-2-1-59,-1 1-18,1 0-71,2-1-23,-2-1-64,8 7-340,-8-6 256,-8-5-41,15 4 2,-15-4 0,15 4-23,-15-4-389,13-3-331</inkml:trace>
  <inkml:trace contextRef="#ctx0" brushRef="#br0" timeOffset="245971.0648">22575 12864 104,'3'-10'670,"-3"10"-140,4-13-47,-4 13-119,4-11 21,-4 11-70,0 0 11,0 0 5,0 0-41,10 3-6,-10-3-51,8 14-1,-4-6-33,1 1-10,0 3-50,0 0 5,0 1-21,1 3 12,-1-3-15,0 2-25,0 0-11,-1 1-11,1-1-16,3 13 17,-7-16-78,0 0-59,-1-12-34,0 22-100,-2-12-61,-4-1-80,-1-1-94,0-2-95,-2-1-41,-1-2-524,10-3-710</inkml:trace>
  <inkml:trace contextRef="#ctx0" brushRef="#br0" timeOffset="246208.0513">22573 12862 492,'14'-15'602,"5"-2"-56,2 1-121,1 0-15,28-15 312,-25 16-409,-1 3-91,-2 1-15,0 3-67,-3 1-87,-1 2-81,0 3-83,-6 2-87,1 1-121,-2 3-81,-3 1-562,-8-5-551</inkml:trace>
  <inkml:trace contextRef="#ctx0" brushRef="#br0" timeOffset="246934.949">21037 13733 520,'0'0'408,"0"0"-45,3-12-58,-3 12-22,0 0-17,4-12-29,2 4 144,-6 8-218,10-9-8,-10 9-14,12-5-23,-12 5-8,12-3-11,-12 3-29,15 3 14,-15-3-32,18 7 15,-9-1-32,-1 0 19,-1 2-30,3-1 20,3 13 6,-8-11-19,1 0 0,-1 2-1,-5-11 1,5 17 7,-5-17 16,4 14-5,-4-14 13,3 12-31,-3-12 37,0 0-36,2 13 30,-2-13-43,0 0 26,0 0-39,0 0 25,0 0-44,-5-9 18,5 9-31,-1-19 33,0 8-26,1 11 55,0-23-32,1 11 19,0 1-44,1 0 58,0-1-33,1 2 33,0 1-39,6-8 39,-4 8 2,-5 9-39,13-10 36,-13 10-33,15-5 33,-15 5-36,15 0 33,-3 3-38,-3 1 32,1 0-36,0 0 39,-1 2-45,0-1 36,-2 3-28,10 5 23,-12-5-29,1-2 33,-6-6-32,10 11 33,-10-11-31,8 8 38,-8-8-27,0 0 30,6 9-28,-6-9 25,0 0-30,0 0-5,0 0-1,0 0 34,3-11-33,-3 11-12,0-15 17,0 15-26,3-21 31,1 10-23,1-1 37,0-2-22,2 4 48,-1-2-8,2 2-4,-1 3 4,2-1-3,-1 3 4,2-1 8,6-2 30,-16 8-39,19 0-7,-19 0-21,19 3 15,-9 2-23,0 1 11,2 0-49,-1 3-11,-1-1-71,3 1-18,-3 1-82,0 0-44,4 2-83,-3 0-84,0-3-19,0 0-99,0-1-338,-2-3-446</inkml:trace>
  <inkml:trace contextRef="#ctx0" brushRef="#br0" timeOffset="247518.215">21851 13576 123,'0'0'577,"0"-19"-104,0 19-78,-3-13 14,3 13-83,-6-10 32,6 10-72,-14-5 231,14 5-297,-11 3-31,11-3-31,-17 10-30,10-3-21,0 1-23,-1 3-49,1 0 29,0 0-40,2 4 18,-1-3-34,0 2 29,3-4-42,0 2 32,-2 8-20,5-20-27,-4 16 30,4-16-35,-3 12 31,3-12-38,-2 10 35,2-10-40,0 0 31,0 0-30,0 0 23,0 0-29,0 0 23,11-10-3,-11 10-10,7-17 8,-3 8 4,0 1 16,0-2 11,0 1 12,0 2 4,-4 7 2,6-15 4,-6 15-3,5-9-2,-5 9 12,0 0 5,8-5 7,-8 5-33,0 0 31,11 7-4,-11-7-40,7 10 32,-7-10-36,6 12 32,-6-12-35,7 12 31,-3-4-29,0 1 26,0-1-38,0 1 20,-4-9-25,7 14-52,-7-14 12,8 10-40,-3 0-103,-5-10 91,5 7-28,-5-7-10,0 0-20,0 0 24,12 2 8,-12-2 31,0 0 11,9-11 28,-9 11 13,6-6 15,-6 6 23,6-12-1,-6 12 6,11-22 21,-6 15 16,-5 7 18,8-15 16,-8 15 12,5-11 5,-5 11-4,10-10 2,-10 10 7,6-7 0,-6 7 3,0 0 0,11-4 6,-11 4-6,0 0-5,12 6 81,-12-6-115,8 10 24,-8-10-42,5 10 22,-5-10-39,8 11 28,-8-11-37,6 13 28,-6-13-41,6 12 6,-6-12-59,6 10-20,-6-10-71,5 8-39,1 1-346,-6-9 247,0 0-56,9 5-65,-9-5-332,0 0-254</inkml:trace>
  <inkml:trace contextRef="#ctx0" brushRef="#br0" timeOffset="247755.2097">22081 13619 168,'0'0'591,"10"-7"-111,-10 7-71,8-8-22,-8 8-31,18-12 197,-18 12-352,12-8-44,-12 8-41,14-5-61,-14 5-58,17-5-65,-17 5-66,16-1-72,-16 1-42,15 0-22,-15 0-87,13 3-336,-13-3-200</inkml:trace>
  <inkml:trace contextRef="#ctx0" brushRef="#br0" timeOffset="247988.2085">22177 13755 375,'0'0'603,"-8"13"-105,8-13-66,-4 9-22,4-9-52,0 0-33,-4 10-74,4-10-24,0 0-84,0 0-31,0 0-90,13-1-56,-13 1-88,16-10-82,-6 5-61,3-4-74,0 1-96,13-13-1321</inkml:trace>
  <inkml:trace contextRef="#ctx0" brushRef="#br0" timeOffset="248239.2065">22433 13569 394,'0'0'537,"0"0"-73,5-11-1,-5 11-102,0 0 1,7-9-109,-7 9 16,0 0-92,13-7 114,-13 7-178,0 0-6,14 1-14,-14-1-2,13 5-5,-13-5-11,14 9-2,-6-3-3,0 2-3,-1 1-37,-1-1 31,-1 1-23,0 1 47,0 0-27,-1 2 33,-3-2-22,2 1-2,-3-11 12,-2 22 1,0-12 11,-1 0-19,-1-1 15,-2 1-26,1-2 7,-1 1-19,-1-2 19,7-7-21,-13 10 14,13-10-24,-18 5 5,18-5-25,-13-5-18,13 5 18,-10-9-19,10 9 15,-6-10-20,6 10 28,-5-11-6,5 11 9,0 0-24,0-14 14,0 14-15,0 0 16,5-8-12,-5 8 10,11-2 1,-11 2-11,9 3 16,-9-3-17,13 6 9,-13-6-35,12 6-25,-12-6-22,15 9-33,-7-5-61,0 1-67,-8-5-34,16 9-62,-6-6-31,12-1-493,-11 0 429,-11-2-76,20-2-294,-8 0-318</inkml:trace>
  <inkml:trace contextRef="#ctx0" brushRef="#br0" timeOffset="248490.2137">22786 13573 271,'6'-14'632,"-6"14"-89,0 0-53,5-8-24,-5 8-28,0 0-4,0 0-53,0 0 1,0 0-42,0 0-33,9 15 230,-9-15-300,4 14-10,0-5-9,0 2-10,-2 1-86,3 1 39,-1 1-59,1 2 26,-1-2-68,0 0 33,2 2-58,-2-2 36,-2 1-58,2-2 34,0 10 18,-3-11-76,1-2-52,-2-10-47,0 18-42,0-18-63,0 14-52,0-14-138,-9 12-77,9-12-89,-12 4-6,12-4-97,-16 0-414,7-4-704</inkml:trace>
  <inkml:trace contextRef="#ctx0" brushRef="#br0" timeOffset="248729.2128">22804 13658 436,'10'-8'796,"0"1"-122,0-2-30,4 1-47,16-9 670,-12 5-655,1 3-40,-1-1-52,2 0-49,0 0-75,-1 0-53,2 1-79,-1 0-42,-4 1-64,-1 2-55,-1 0-78,-2 1-74,-2 0-93,0 1-162,6-1-733,-16 5 273,14-5-131,-14 5-660,0 0-1198</inkml:trace>
  <inkml:trace contextRef="#ctx0" brushRef="#br0" timeOffset="250356.215">24794 12553 279,'0'0'425,"-5"-7"-97,5 7-9,0 0-34,-6-13-22,6 13-28,0 0-38,-2-17-28,2 17-21,2-11-12,-2 11-19,6-15 62,-6 15-112,2-10-6,-2 10-5,7-5-1,-7 5 18,0 0-29,13-3-4,-13 3-7,12 3-1,-12-3-8,13 9-4,-7-1 61,2 1-77,-2 1 45,0 4-57,1-3 54,-2 3-62,2-2 57,-4 0-60,1-1 52,-2 0-49,2-2 53,-3 1-59,-1-10 63,3 15-60,-3-15 63,1 12-55,-1-12 54,0 0-53,0 9 36,-1 2 15,1-11-56,0 0 51,0 0-52,0 0 56,-9-7-57,9 7 53,-4-13-60,4 13 73,-1-13-40,1 13 12,0-16 3,0 16-5,1-17 1,4 1 8,-5 16-15,7-13 2,-7 13-2,8-12 6,-8 12 0,12-8 4,-12 8-3,13-2-2,-13 2-3,12 2 6,-12-2-6,15 10 3,-8-5-7,0 2 2,-2 2-5,3-1 1,-4 2 0,1-2 0,-1 0-2,0 1 0,-4-9-3,8 13 8,-8-13-5,3 13 5,-3-13 5,3 9 1,-3-9 7,4 8 9,-4-8 0,0 0 45,0 0-39,0 0-13,0 0-8,15-7-10,-15 7 7,7-17-7,-1 9 4,-2-2-21,1 1 42,4 0-34,-3 1 37,0 0-26,2 1 45,1 2-24,6-5 71,-15 10-41,15-4-24,-15 4 19,15 0-19,-15 0 13,14 4-23,-14-4 10,15 6-26,-15-6 16,13 9-25,-7-2 10,1-2-52,-7-5-10,10 12-71,0 1-198,-10-13 87,9 12-49,-9-12-71,6 9-54,-6-9-7,8 9-4,-8-9-82,9 6-243,-9-6-248</inkml:trace>
  <inkml:trace contextRef="#ctx0" brushRef="#br0" timeOffset="250595.2141">25333 12550 483,'0'0'494,"5"-10"-89,-5 10-61,5-7-23,-5 7-8,0 0-10,10 2 305,-10-2-322,4 8-61,-4-8 13,7 15-65,-7-15 2,3 20-69,-2-9 4,2-1-47,-1 1 18,1 4-53,-2-4-2,2 2-75,-2-1-21,0-1-56,1 12-304,0-13 92,-2-10-44,0 19-36,0-19-103,0 11-256,0-11-293</inkml:trace>
  <inkml:trace contextRef="#ctx0" brushRef="#br0" timeOffset="250987.2092">25379 12500 122,'2'-15'450,"-1"3"-109,3 2-84,-4 10-45,4-17-55,1 4 74,-5 13-143,5-7-38,-5 7-9,0 0-52,0 0-32,13 3-36,-13-3-19,5 9 1,-5-9 4,10 13 14,-10-13 13,8 14 15,-8-14 14,8 14 10,-1-2 38,-7-12 27,8 10 25,-8-10 28,8 5 14,-8-5 6,0 0 12,9 3 23,-9-3 26,0 0 18,14-3 6,-14 3 8,0 0-9,11-5-17,-11 5-27,0 0-20,0 0-8,14 3-8,-14-3-4,6 6-10,-6-6-8,9 12-8,-6-4-13,3 0-10,-2 1-19,0 1-4,-2-1-10,2 1-7,0 0-6,0 0-2,3 7 7,-7-17-11,3 14-3,-3-14 3,7 12 8,-7-12 16,4 8 5,-4-8 10,0 0-12,0 0-11,0 0-19,11-1-6,-11 1-6,11-12 3,-6 5 2,8-5 9,-6 5-2,-7 7-8,14-10 5,-14 10-4,10-5-3,-10 5 3,12-3 4,-12 3 1,12 3 0,-12-3-2,12 6-7,-12-6-15,12 10-24,-7-2-42,4 7-144,-3-8 6,-2 2-8,4-2-125,-2 0-27,-2-1-100,-4-6-318,10 11-324</inkml:trace>
  <inkml:trace contextRef="#ctx0" brushRef="#br0" timeOffset="251389.2117">26028 12509 265,'0'0'566,"0"0"-92,0 0-58,0 0-27,12-4-35,-12 4-51,0 0-53,11-4-45,-11 4-41,12-1-31,-12 1-41,11-3-56,-11 3-55,13-2-49,-13 2-43,16-1-50,-16 1-49,16-2-32,-16 2-30,16 3-69,-16-3-364,9 6-212</inkml:trace>
  <inkml:trace contextRef="#ctx0" brushRef="#br0" timeOffset="251632.2097">26083 12714 2,'-5'10'649,"1"-3"-139,4-7-56,-7 12-12,7-12-20,-2 4 263,0 6-437,2-10-51,0 0-54,0 0-54,11-4-66,-11 4-64,15-7-77,-5 2-82,1-1-76,5-3-42,-3 3-21,5-5-94,0 0-244,0 1-184</inkml:trace>
  <inkml:trace contextRef="#ctx0" brushRef="#br0" timeOffset="251874.2125">26363 12569 259,'14'-9'564,"-5"1"-58,-4 2-54,2 0-14,-7 6-30,9-10-17,-9 10-14,8-7 303,-8 7-387,0 0-15,0 0-45,0 12 7,0-12-39,-4 12-5,4-12-18,0 22-12,0-10-31,0 3-18,2-1-21,0 3-14,0 2-13,1-2-5,7 22 36,-4-19-58,-2-2-10,-1-1-5,-1-2-7,2 0-8,-2-1-22,0 0-29,-2-4-39,0-10-40,0 22-63,-4-13-64,0-1-123,-5-1-79,0-2-77,-14-2-565,10-3 525,0-3-375,0-6-514</inkml:trace>
  <inkml:trace contextRef="#ctx0" brushRef="#br0" timeOffset="251920.2139">26304 12689 503,'6'-16'636,"1"2"-113,4-3-58,3 4-43,-1-4-34,7-1 0,3 2-31,-1-2 0,1 1-59,1 4-56,1-2-55,0 4-21,-5 1-79,2 1-48,-1 2-123,-4 4-62,2 0-81,8 6-510,-16 0 254,-2 4-571,-2 0-672</inkml:trace>
  <inkml:trace contextRef="#ctx0" brushRef="#br0" timeOffset="252542.0272">25145 13447 473,'0'0'470,"0"0"-63,0 0-52,-3-11-33,3 11-35,0 0-3,0 0-90,3-9-22,-3 9-19,0 0-16,8-6-13,-8 6-12,0 0-12,13-5-10,0 7 93,-13-2-106,12 3-8,-12-3-19,13 5-4,-13-5-4,16 7-10,-16-7-5,11 8-5,-11-8-5,9 9-2,-9-9 0,8 8-1,-8-8 0,8 6 3,-8-6 18,6 10-15,-6-10 1,0 0-3,0 0 3,7 5 0,-7-5-2,0 0-4,0 0-13,4-12-16,-4 12-4,3-15 4,0 6 5,1-1 11,-2 0-4,7-8 20,-4 12 1,2-3-6,-7 9-4,11-10-4,-4 5 0,-7 5-10,17-5 6,-17 5 3,16 2-1,-16-2-9,16 3-1,-7 1 0,-9-4-1,16 7-1,-16-7 3,11 6 0,-11-6 2,10 8 2,-10-8 2,9 5 3,-9-5 10,6 7 11,-6-7 8,0 0 9,8 4 10,-8-4-43,0 0 41,0 0-37,0 0 24,14-15-56,-11 5 27,1 1 4,3-1-21,1-3 38,0 3-28,1 0 50,1 0-38,0 3 32,-2 1-31,2-1 21,0 3-34,-10 4 29,18-5-35,-18 5 32,25 1-23,-16 3-45,-9-4 9,16 11-41,-7-5-53,-2 1-50,-1 0-12,4 0-141,-1 3-57,-1-4-17,2 2-33,-3-3-428,3-2-413</inkml:trace>
  <inkml:trace contextRef="#ctx0" brushRef="#br0" timeOffset="252881.9622">25831 13274 286,'3'-16'965,"-3"16"-567,2-12-30,-2 12-40,0 0-46,-2-12-30,2 12-11,0 0-14,0 0-20,-11 5-29,11-5-26,-8 10-5,2-3-31,1 2-15,1 0-22,-3 10 54,3-8-87,1-3-12,3-8-5,-4 17-13,4-17-14,-2 14-15,2-14-5,0 12 6,0-12 5,0 0-13,11 9 3,-11-9 1,0 0-7,14-2-1,-6-2 2,0-1-2,0-2 7,1 2 6,-3-3 8,4 3 5,-10 5 11,13-11 5,-13 11 7,9-8 1,-9 8-4,0 0 10,12-4 15,-12 4 19,0 0 5,13 13 15,-13-13-40,4 11-9,-4-11-9,5 14-5,-5-14-23,5 17-37,-5-17-45,6 15-57,-6-15-55,4 14-4,-4-14-106,9 11-44,-9-11-7,10 6-13,-1-1-819,-9-5 98</inkml:trace>
  <inkml:trace contextRef="#ctx0" brushRef="#br0" timeOffset="253138.9733">26092 13295 695,'7'-9'504,"2"3"-49,-1-1-22,2 0-36,-1 1-40,-1 1-59,2-1-4,-1 1-70,-2 0-4,3 3-66,-10 2 3,16-5-64,-16 5 14,14-4-65,2 1-29,-16 3-63,13 0-60,-13 0-55,10 2-40,-10-2-35,10 5-50,-10-5-24,3 9-15,-3-9-11,0 13-42,0-13-253,-3 19-147</inkml:trace>
  <inkml:trace contextRef="#ctx0" brushRef="#br0" timeOffset="253179.9583">26229 13339 854,'-7'15'157,"1"-4"8,1 1 10,0-2 1,1 0 25,0-2 25,4-8 21,-3 16 4,3-16-13,-2 11-23,2-11-42,5 6-50,-5-6-58,20 0-113,-9-3-84,-2 0-53,7-3-45,-3-2-7,5-1-63,-2-1-375,4-3-183</inkml:trace>
  <inkml:trace contextRef="#ctx0" brushRef="#br0" timeOffset="253430.9617">26551 13216 69,'8'-8'504,"1"3"-57,-9 5-35,10-7-8,-10 7 3,0 0-21,0 0-9,0 0-10,0 0-34,0 0-6,-10 6-70,10-6-14,-15 23 180,11-11-252,0-2-16,0 2-16,2 2-4,-2-2-20,4 0 3,0 2-14,0 1 22,2 0 6,0-1-11,2 3-12,2-3-4,-2 1 5,2 0-11,3 13 115,-4-14-114,0-1 1,-1 1-1,-2-3-14,1 1-13,-1 0-14,-2-12-26,0 19 13,0-19-28,-2 20 12,-1-11-21,-1 1-14,-4-3-95,0 3-36,-13 4-377,8-9 110,2-2-68,-3 0-84,1-3-76,-1-1-26,1-3-101,1-2-282,-1-1-654</inkml:trace>
  <inkml:trace contextRef="#ctx0" brushRef="#br0" timeOffset="253778.9639">26521 13301 644,'14'-10'792,"2"-1"-83,1 0-89,-1 2 0,2 0-19,2-3-13,-1 5-45,-2-3-68,2 1-38,0 1-49,2-1-26,3 1-31,-1-1 2,-1 1-44,3 1-11,-3-1-97,-1 2-181,-1-1 0,-2 2 0,-1 0 0,16-3 0,-18 4 0,-2 1 0,-1 1 0,-1-1 0,-11 3 0,18-4 0,-18 4 0,15-3 0,-15 3 0,12-3 0,-12 3 0,0 0 0,13-2 0,-13 2 0,12-4 0,-12 4 0,0 0 0,0 0 0,11-3 0,-11 3 0,0 0 0,0 0-141,0 0-155,0 0 11,11-2 15,-11 2 23,0 0 26,0 0 44,0 0 13,0 0-89,0 0 163,0 0-6,0 0 37,0 0-16,0 0-2,0 0-9,0 0-18,0 0-30,0 0-35,0 0-6,0 0-69,-6 6-15,6-6-57,0 0-117,-11 5-533,11-5 70,0 0-461</inkml:trace>
  <inkml:trace contextRef="#ctx0" brushRef="#br0" timeOffset="257106.9666">23865 7806 52,'0'0'392,"0"0"-104,0 0-58,0 0-23,0 0-36,0 0-15,-11-2-3,11 2 151,0 0-150,0 0 3,0 0-15,-11-5-12,11 5-6,0 0-5,0 0-6,-5-9-8,5 9-9,0 0-10,-3-12-17,3 12-2,1-12-19,-1 12-12,4-10-8,-4 10-5,6-11-6,-6 11-2,8-10-4,-8 10 2,9-10-6,-9 10-9,11-7 5,-11 7-3,15-3 5,-15 3-5,18 0-2,-18 0-1,18 7 7,-1 6 3,-8-4-2,0 0-1,0-1 44,-3 4-56,1-1 52,-1 0-57,-2 0 52,1-2-59,0 3 55,-3-4-58,-2-8 56,6 18-59,-6-18 64,3 12-59,0 0 50,-3-12 45,1 10-28,-1-10 69,0 0-58,0 0 45,0 0-67,4 8 41,-4-8-59,0 0 5,0-10-5,0 10-11,1-15 2,-1 15-7,4-20 0,0 9 0,0-1-4,-2 2-1,2-1-1,1 0-2,-1 1-2,2 3 0,-1-2 4,0 1-8,2 3 0,-7 5 2,12-10 0,-12 10 2,14-2-4,-14 2 6,23 0-2,-23 0 6,14 3-1,-14-3 4,14 7-3,-14-7 8,11 4-23,-11-4-1,10 7 1,-10-7 0,10 6 1,-10-6 3,0 0 6,10 7 4,-10-7 4,0 0 28,9 4-16,-9-4 13,0 0 1,0 0-3,8-4-3,-8 4-7,7-12-4,-7 12-6,9-13 0,-1 4-4,-2 0-1,3 1 7,-1-1-4,1 1 42,1-2-56,-3 5 49,2-1-59,-1 0 52,1 2-58,-9 4 54,15-5-53,-15 5 5,15 0 5,-15 0 13,12 4-3,-12-4-7,11 8 8,-11-8 4,11 11 2,-2 3 3,-5-5-5,-4-9-26,9 15-31,-7-6-25,-2-9-28,6 17-33,-6-17-25,4 14-20,-4-14-29,5 13-14,-5-13 5,4 9 1,-4-9-17,0 0-20,5 2-539,12-3 283</inkml:trace>
  <inkml:trace contextRef="#ctx0" brushRef="#br0" timeOffset="257354.9585">24569 7652 171,'0'0'609,"13"-12"-213,-13 12-42,7-8-132,-7 8 23,0 0-48,9-4 82,-9 4-75,0 0 35,9 6-75,-9-6-8,3 9-17,-3-9-23,3 14-17,-3-14-16,1 17-20,1 2 33,-1-9-62,-1 2-15,0-12-36,0 22-45,0-22-47,-1 21-26,1-21-28,-3 20-42,0-11-28,3-9-23,-6 13-45,6-13-52,-9 11-294,9-11-156</inkml:trace>
  <inkml:trace contextRef="#ctx0" brushRef="#br0" timeOffset="257605.9617">24617 7489 28,'8'-18'493,"-2"-1"-129,0 4-89,-1 1-61,0 1-94,-1 3 9,-1 1-87,1 0-82,-4 9-53,5-8-85,-5 8-250,0 0 103</inkml:trace>
  <inkml:trace contextRef="#ctx0" brushRef="#br0" timeOffset="257854.9604">24680 7559 467,'0'0'387,"0"0"50,5-6-99,-5 6 54,5-9-68,-5 9 15,0 0-103,9-11 6,-9 11-108,0 0 25,3-2 26,8 0-144,-11 2 38,10 4-65,-10-4 45,9 8-61,-9-8 53,10 11-61,-10-11 55,9 11-60,-9-11 56,9 10-53,-9-10 69,5 10-31,-5-10 84,8 12 111,-8-12-65,0 0 15,6 7 0,-6-7-16,0 0-26,0 0-33,14-8-24,-8 0-20,4-4-7,5-2-11,1 0 6,4-2-26,-1 2 2,-3 2-11,3 3 18,-1-1-26,1 0 17,-1 8-22,-1 0 14,-3 3-13,3 1 18,0 5-19,0 2 2,1 5 3,0 3-7,-2 6-55,5 3-95,-6 6-61,2 5-106,8 46-723,-15-40-107,-3 2-772</inkml:trace>
  <inkml:trace contextRef="#ctx0" brushRef="#br0" timeOffset="259038.9603">21517 13176 377,'0'0'450,"0"0"-85,-13-2-70,13 2-39,0 0-19,0 0 241,0 0-242,0 0-72,0 0 39,0 0-79,0 0 31,0 0-76,0 0 42,0 0-61,0 0 61,0 0-49,0 0 61,0 0-50,0 0 15,0 0-5,0 0-6,0 0-2,-6 5-4,6-5-9,0 0-1,0 0 0,0 0-4,-1 12-5,1-12-3,0 0-6,0 0-7,0 0-7,0 0-3,0 0-4,0 0 3,-2 5 36,2-5-39,0 0 7,0 0-8,0 0 2,-1 9-9,1-9-1,0 0-5,0 0-1,0 0-2,0 0-4,0 0-2,0 0-4,0 0 9,0 0-5,0 0 6,0 0-10,0 0-1,0 0 1,0 0-2,0 0 2,0 0-2,0 0-6,0 0-31,0 0-28,0 0-33,0 0-43,0 0-48,0 0 6,0 0-97,0 0-423,0 0 318,0 0-28,10 3-73,-10-3-320,12-5-330</inkml:trace>
  <inkml:trace contextRef="#ctx0" brushRef="#br0" timeOffset="259758.9626">25748 12932 171,'0'0'404,"0"0"-88,4-2 199,10 1-281,-14 1-3,0 0-3,0 0-1,0 0-25,13-2-2,-13 2-11,0 0-9,0 0-5,0 0-4,0 0-5,12-2 1,-12 2-14,0 0-15,0 0 82,0 0-136,0 0-18,0 0-7,0 0-10,0 0-12,0 0-7,0 0-13,0 0-4,0 0-4,0 0-2,9-3-6,-9 3-19,0 0-26,0 0-22,0 0-161,0 0 48,0 0-40,0 0-46,0 0-62,2 12-35,-2-12-76,0 0-358,0 0-321</inkml:trace>
  <inkml:trace contextRef="#ctx0" brushRef="#br0" timeOffset="261402.9657">25819 7567 193,'0'0'603,"0"0"-105,0 0-66,-13-2-22,13 2-27,0 0-26,0 0-13,0 0-8,0 0-53,0 0-6,0 0 148,-6-6-279,6 6-3,8-5-46,-1 1-2,7-2-39,-1 2 9,4-3-35,5 2-6,0-3-38,-1 2-7,1-1-90,-2 1-29,0 1-68,-4 1-62,16-3-513,-21 4 308,-11 3-517,18-3-590</inkml:trace>
  <inkml:trace contextRef="#ctx0" brushRef="#br0" timeOffset="261660.974">25800 7700 60,'-9'10'711,"2"-2"-183,7-8-121,-7 8-38,7-8-62,0 0-26,0 0-56,5 9-20,13-11 64,-9 1-217,7-4-47,1 0-100,6 1-79,0-3-68,6-1-54,-2 0-137,4-4-257,5-3-198</inkml:trace>
  <inkml:trace contextRef="#ctx0" brushRef="#br0" timeOffset="261906.8575">26436 7410 359,'0'0'648,"9"-10"-187,-9 10-28,0 0-112,0 0 301,0 0-300,0 0-66,0 0-10,0 0-8,0 0-28,2 14-27,-2-14-19,2 18-10,-2-8-45,4 4 4,-1 1-40,0 0 18,3 1-16,1 4 18,-1-1-29,-1 3-7,4-2 25,-2 1-6,-1 0-8,-1-1 12,2-1-23,-3 0 7,-3-2-26,1 1 7,-2-7-27,-2 4 9,1-3-22,-3 1 12,-3 0-105,-15 8-346,6-12 89,0-4-52,2-1-67,-1-1-3,1-6-56,1 1-462,-1-4-580</inkml:trace>
  <inkml:trace contextRef="#ctx0" brushRef="#br0" timeOffset="261951.852">26393 7548 431,'20'-18'731,"-1"0"-109,5 1-155,6-4-18,5-1-76,6 2 9,8-6-40,-6 6-47,2 1-69,-3 1-62,-4 3-11,0 1-98,-6 2-53,-7 4-117,0 1-121,-3 1-139,-4 2-89,-2 3-631,-16 1-711</inkml:trace>
  <inkml:trace contextRef="#ctx0" brushRef="#br0" timeOffset="262913.0863">24216 8524 139,'-5'-10'630,"5"10"-147,0 0-82,-5-11-52,5 11-22,0 0-70,0-11-21,0 11-53,6-10-2,-6 10-39,8-8 8,-8 8-45,11-7-6,-11 7-41,16-2 11,-16 2-31,18 2 18,-8 1-31,-1 4 2,3-2-5,-1 6-4,-1-1 21,-1 1-28,0 3 33,-3-2-31,1 0 27,-1 0-28,2 10 44,-5-11-10,0-2-21,-3-9 48,3 16-21,-3-16 55,4 13-10,-4-13 8,0 0 14,0 14 9,0-14-7,0 0-19,0 0-22,0 0-26,0 0-10,-2-13 12,2 13-39,0-18-18,2 6-53,-2-1 67,3 2-6,1-2-2,1 0 3,1 0-5,1 1-4,-1 4-3,3-1 1,-1 3-2,0 1 2,-8 5 7,23-4-65,-23 4 73,15 4-62,-6 1 71,-2 1-63,0 1 71,-1 0-11,0 0-3,-1 1-4,-5-8-7,8 14 1,-8-14 0,5 15-3,-5-15-1,2 10 8,-2-10-3,0 0 3,3 14 1,-3-14 3,0 0 4,0 0-3,0 0-12,0 0-3,0 0-9,0 0-20,3-17-73,-1 7 84,2-6-59,1 1 63,4-2 15,9-15 8,-8 20-5,0 0-2,-1 3 11,3-1 29,1 0-20,-2 4 26,3 0-22,-5 4 15,2 0-28,-11 2-2,20 1 1,-20-1-6,20 6 11,-11 0-5,8 10-140,-9-7 47,-2 3-44,1-2-43,1 0-26,-5 1-76,2-1-43,0-2-64,-1 1-17,-4-9-53,10 15-59,-10-15-270,6 7-293</inkml:trace>
  <inkml:trace contextRef="#ctx0" brushRef="#br0" timeOffset="263442.0853">24955 8419 455,'9'-12'498,"3"-7"295,-6 13-440,-6 6-24,6-13-24,-6 13-27,7-11-36,-7 11-43,0 0-27,0 0-3,0 0-31,0 0 19,-7 7-61,3 1 17,-4 2-50,3 2-13,-9 15 33,7-14-52,1 1-5,0-2 5,0 2-7,1-1-17,1-2 8,2-2-6,2-9-3,-2 17-2,2-17 2,-2 10 7,2-10-7,0 0 4,7 8-6,-7-8-2,11-3 9,-2-3-1,-3 0-9,1-3 1,2 0-2,1-2 0,0 0 0,-1 1 41,-1 0-25,-2 3 37,-1-1-37,3 1-5,-8 7-7,9-10 3,-9 10 47,10-3-7,-10 3-3,0 0-7,10 10-2,-10-10-7,5 13-67,-5-13 68,7 15-4,-3-6-6,0-1-4,-1 1-5,0 0-14,-3-9-20,8 17-25,-2-3-118,-6-14 64,5 11 28,-5-11-24,8 9 28,-8-9-28,0 0 23,14 3-24,-14-3 31,16-7-13,-8 1 18,3-1-35,-3-4-6,3-4 15,6 0-5,10-24-32,-12 18 109,0-1 18,-3 4 51,2 3 6,-3 0 12,0 4-8,-2 2 0,-2 2 14,-7 7-2,13-6 78,-13 6 12,12 4 3,-12-4-14,8 9-20,-3-1-8,-5-8-15,7 16-4,-3-6-4,1 0-6,-3-1-57,3 1 46,-3 2-71,1-4 51,1 2-79,0-1 20,1 0-54,1-2-125,-6-7-50,11 10-112,8-5-718,-19-5-89,13 0-757</inkml:trace>
  <inkml:trace contextRef="#ctx0" brushRef="#br0" timeOffset="264443.087">22704 14125 292,'0'0'711,"-14"4"-140,14-4-132,-20 8 381,20-8-437,-14 7-79,14-7 18,-12 5-73,12-5-9,-9 5-54,9-5-3,0 0-53,-11 4-4,11-4-30,0 0 25,0 0-17,16 7-3,-1-6-29,35-4 33,-11-2-68,11-2-18,3-2-15,0 1-53,3-1-28,8-3-140,1 0-50,-10 2-174,9-2-109,-13 2-718,3-2-877</inkml:trace>
  <inkml:trace contextRef="#ctx0" brushRef="#br0" timeOffset="264923.3971">26555 13912 713,'0'0'623,"13"5"-11,-13-5-109,21 5-36,-6-5-23,6 0-18,6 0-9,2-4-43,7 2-44,1-2-62,3 1-46,6-1-53,6 0-28,-2 0-52,1 1-76,51-6-417,-52 6-12,-2 0-162,-14-1-825,1 1-1006</inkml:trace>
  <inkml:trace contextRef="#ctx0" brushRef="#br0" timeOffset="266056.3981">26497 8351 388,'0'0'566,"0"-16"-102,0 16-20,0 0-100,4-15 12,-4 15-82,2-13 49,-2 13-58,4-9 4,-4 9-16,5-12-20,-5 12-22,9-9-35,-4 0 109,-5 9-174,9-7-21,-9 7-15,10-4-18,-10 4-11,14 0-9,-14 0-6,19 3-3,-10 0-4,1 2-1,-1 1-4,3 1-18,-3 2 12,-1 1-19,8 11 16,-11-10 15,-1 1-14,-1 0 23,-1 0-19,-2 1 4,0-1 3,-3 2 2,-1 1 15,0-1-20,-3-1 13,1-1-19,-2 1 13,0 0-12,1-3 23,-12 11 9,13-13-16,0-1 33,-1 0 6,0-1 19,7-6 6,-9 9 12,9-9 7,-5 5-12,5-5-17,0 0-16,0 0-18,0 0-11,-10-5-7,10 5-21,0 0 6,0 0-3,0-12-60,0 12 56,0 0-55,6-6 44,-6 6 5,0 0-3,13 3 3,-13-3 0,16 5-2,-7-2 2,0 2-2,0-1-4,2 4-13,14 4-115,-14-3-4,1-3-27,1 1-69,0 0-38,1 0-89,1-2-15,1 0-26,-3-1-21,2-2-20,-2 1 18,-13-3 2,25-2-20,-15 1-353,4-3-315</inkml:trace>
  <inkml:trace contextRef="#ctx0" brushRef="#br0" timeOffset="266326.3955">26970 8479 515,'8'-11'527,"-2"1"-55,-1 3-35,-1-1-35,-4 8-78,10-17 174,-10 17-298,6-5 25,-6 5 7,0 0 39,9 3-33,-9-3-19,8 15 4,-5-5 16,-1 4-27,3 3-15,0 2-4,-1 1-2,0 1-36,1 3-3,-3-2-24,2-4-29,-1 0-20,0 0-12,-2-1-8,0 0-11,-1-3-18,-1 1-3,1-3-14,-1 0 3,-2 0-12,-2-1-26,1-2-69,-3 2-65,-2-3-103,-11 1-430,9-6 292,11-3 24,-18-1-126,9-6-29,4 1-28,-2-5-421,3-5-567</inkml:trace>
  <inkml:trace contextRef="#ctx0" brushRef="#br0" timeOffset="266557.9255">27152 8371 1668,'14'-5'573,"3"-3"-38,2 4-42,2 1 16,3-1-4,-2-1-19,1 0-10,0 0-43,0 2-10,0 0-66,2-2-60,2-1-51,-2 2-47,2 0-41,18-3 17,-25 1-197,-3 3-143,-2 1-144,-2-1-163,1 3-232,-14 0-217,13-3-644,-13 3-1209</inkml:trace>
  <inkml:trace contextRef="#ctx0" brushRef="#br0" timeOffset="269085.6374">17412 9468 464,'0'0'353,"-8"6"-49,8-6-28,-9 7-27,9-7 1,-8 5-24,8-5-3,-9 5-43,9-5 153,-9 7-213,9-7 3,0 0-25,-7 5 13,7-5-18,0 0 22,0 0-19,0 0 17,0 0-21,0 0 27,0 0-47,0 0 8,0 0-50,0 0 15,-3-12-29,3 12 8,8-8-22,-8 8 27,15-9-35,-7 4 27,-8 5-32,16-7 22,-16 7-33,19-5 27,-19 5-30,18 0 24,-18 0-27,19 3 31,-9 1-20,6 6 3,-8-3 20,1 0-28,-2 0 29,1 1-25,-3 0 23,0-1-24,1 2 25,-6-9-24,8 14 28,-8-14-26,6 13 25,-6-13-17,4 10 21,-4-10-20,1 3 52,3 8 4,-4-11-29,0 0 31,0 0-36,0 0 35,0 0-31,0 0 40,-5-14-20,5 14 46,-1-12-34,1 12-13,-1-15 7,1 15-14,2-15-11,3-3 33,-5 18-44,8-15 6,-8 15-18,7-13-2,-7 13-1,11-8 4,-11 8 8,13-8 3,-13 8-1,17-3 0,-17 3-1,18 0-1,-18 0 7,16 5-3,-16-5-2,16 6-11,-16-6 1,14 6-1,-14-6 0,13 8 5,-13-8-1,9 7-1,-9-7 0,8 7-2,-8-7-3,7 7 3,-7-7 1,0 0 3,6 5 6,-6-5 8,0 0-8,0 0 0,0 0-1,0 0 7,12-4-8,-12 4 2,0 0-6,4-11-13,-4 11-6,6-12 4,-1 5 11,-5 7-44,10-12 69,-10 12-19,19-15-19,-19 15 49,13-4-52,-13 4 75,16-1-9,-16 1 2,14 1-6,-14-1-5,16 5 0,-16-5-13,16 9-2,-16-9-5,13 11-6,-6-5-2,-1 1-37,6 6-165,-12-13 26,11 12-87,-11-12-53,9 12-90,-9-12-30,6 10 7,-6-10-107,0 0-273,12 7-324</inkml:trace>
  <inkml:trace contextRef="#ctx0" brushRef="#br0" timeOffset="269355.6345">18010 9426 37,'7'-7'728,"-7"7"-177,9-9-110,-9 9-48,6-6 6,-6 6-25,0 0 6,13-3-3,-13 3 313,13 5-402,-13-5-31,7 8-39,-2-1-40,1 3-36,0-3-25,-3 2-23,1 1-23,0 1-35,0-1-39,0 1-54,-2 1-79,1 0-58,0-2-80,-1 2-35,-1-1-62,-1-11-62,-1 18-8,1-18-55,-5 12-461,5-12-542</inkml:trace>
  <inkml:trace contextRef="#ctx0" brushRef="#br0" timeOffset="269611.6377">18070 9358 358,'4'-19'571,"1"4"-103,0-2-94,-1 3-63,0-1-31,1 1-17,-1 4-61,0 0-23,-1 1-54,5-8 30,-8 17-142,9-8-42,-9 8-31,10-3-27,-10 3-37,12 4-31,-12-4-32,13 9-9,-4-2-31,-4 1-93,1 1-18,-1 4-156,1-2 13</inkml:trace>
  <inkml:trace contextRef="#ctx0" brushRef="#br0" timeOffset="269881.9602">18222 9370 750,'0'0'248,"4"15"-26,-4-15-10,0 0-9,5 12-8,-5-12 2,0 0-13,0 0 25,6 5-16,-6-5 11,0 0-30,0 0 13,11-2-44,-11 2 7,0 0-34,10-1 13,-10 1-42,0 0-7,13-2-8,-13 2 2,11 3-8,-11-3-11,12 6-7,-12-6-11,13 9 30,1 4 15,-8-8-61,0 2 25,-6-7-44,12 13 36,-12-13-38,10 12 28,-10-12-35,9 11 32,-9-11-31,6 8 35,-6-8-25,5 7 11,-5-7 11,0 0 15,4 4 72,5 1-53,-9-5-8,0 0-10,0 0-20,6-11-10,-6 11-11,5-15 12,-5 15 22,7-14 6,-7 14 0,8-13 3,-8 13-1,7-9 7,-7 9-1,11-12 32,-11 12-45,0 0-2,14-3 7,-14 3 5,10 2-8,-10-2-7,12 6-5,-12-6-5,12 9-3,-12-9-7,12 11-27,-12-11-43,11 13-60,-11-13-62,10 12-57,-5-5-36,-5-7-80,9 11-73,-9-11-30,10 9-90,-10-9-387,8 3-506</inkml:trace>
  <inkml:trace contextRef="#ctx0" brushRef="#br0" timeOffset="270151.9618">18661 9414 142,'0'0'829,"8"-5"-201,-8 5-113,6-7-87,2 4 297,-8 3-402,9-6-96,-9 6 22,10-4-116,-10 4 40,13-4-114,-13 4 10,16-2-68,-16 2-72,23-1-73,-23 1-62,22 0-73,-22 0-42,19 3-39,0 4-474,-11-2 108,-8-5-233</inkml:trace>
  <inkml:trace contextRef="#ctx0" brushRef="#br0" timeOffset="270205.9651">18818 9503 331,'-4'8'626,"4"-8"-88,-5 15-41,5-15-73,-6 11-8,6-11-29,0 0-1,-4 12-27,4-12-34,0 0-63,0 0-54,0 0-41,3 12-52,-3-12-62,0 0-73,19-4-74,-10-1-101,4 0-47,1-2-85,18-10-524,-14 8 341,-4 1-387,1-3-460</inkml:trace>
  <inkml:trace contextRef="#ctx0" brushRef="#br0" timeOffset="270469.9612">19098 9336 485,'5'-9'595,"-5"9"-115,0 0-65,5-8-32,-5 8-31,0 0 6,0 0 19,0 0-87,0 0 74,7 11-39,-7-11-48,4 16-45,1 3 163,-1-4-247,0-1-30,0 1-23,-2 0-20,3 1-14,-1 1-35,0 4-46,-2-4-47,2 1-50,-1-1-53,-1-3-49,2 1-23,-1-3-55,0-2-19,0 2-51,1-5-6,-4-7 23,6 10-11,-6-10 44,0 0-27,0 0-14,16-3-248,-16 3-120</inkml:trace>
  <inkml:trace contextRef="#ctx0" brushRef="#br0" timeOffset="270728.9623">19238 9460 1028,'3'-13'424,"-1"3"-22,-2 10-22,3-14-45,-3 14-27,1-12-13,-1 12 0,4-9 20,-4 9-40,0 0 82,0 0-18,0 0-14,11 5-62,-11-5 29,9 24 212,-5-15-302,0 1 3,1 3-73,0 0 5,0 0-57,0 2 25,-1 0-57,0 1 27,-1-4-48,1 2 23,-1-2-52,-2 0 5,3-3-85,-4-9 7,2 25-272,-2-25 116,-5 13-65,5-13-41,-7 7-16,7-7 47,0 0-31,-16-5 28,9-3-16,3-3 18,0-4 19,2-2 47,0-2 57,2-1 87,4-5 91,7-18 184,-3 23-42,1 1 26,-1 5 19,3-3-14,2 0 85,2 3-44,0 0 22,0 1 50,0 3-79,3-2 29,-3 5-68,4-2 20,0 4-83,-1-2-1,0 3-121,-2 3-34,2-2-166,-4 3-53,0-1-80,-2 2-81,0 2-74,-3 1-121,-9-4-406,7 10-652</inkml:trace>
  <inkml:trace contextRef="#ctx0" brushRef="#br0" timeOffset="271941.9658">17420 10360 220,'-15'0'621,"15"0"-102,0 0-85,0 0-14,0 0-50,-10-3 9,10 3-54,0 0-21,0 0-33,0 0-27,-3-10-53,3 10-39,0 0-31,4-7-20,-4 7-12,0 0-8,11-12 55,-11 12-74,12-5-4,-12 5-2,12-4-3,-12 4-11,15 0 1,-15 0-2,17 4-8,-7-1-5,0 1-5,-1 1-4,2 0-5,-2-2-1,0 4 0,10 5 3,-11-7-12,-8-5 1,11 7 11,-11-7-7,11 7 2,-11-7 3,8 5 5,-8-5 12,0 0 14,9 8 12,-9-8 14,0 0 7,0 0-4,0 0-62,10-4 29,-10 4-19,0-12-12,0 12-2,0-18-8,0 18 0,1-20-52,1 10 61,-2 10-55,3-19 57,-3 19-62,7-17 65,-2 10-52,-5 7 63,11-12-51,1 7 40,-12 5 22,16-2-52,-16 2 51,18 1-56,-7 3 56,-1 0-54,2 1 54,-1 0-59,0 2 55,-2-1-57,1 0 60,-1-1-64,-1 0 55,-2 2-55,7 1 22,-13-8 35,10 7-54,-10-7 60,8 5-54,-8-5 60,0 0-55,10 4 55,-10-4-45,0 0 55,0 0-82,9-7 39,-9 7-58,5-16 57,0 7-53,6-9 34,-3 6 41,-2 4-55,3-1 56,0 1-55,-2 1 60,1 1-56,1 1 51,0 2-54,-9 3 54,16-5-56,-16 5 46,18-1-73,-18 1 42,19 2-34,0 4-180,-9-3 39,0 0-40,-1 1-38,2-2-18,-1 3-48,2-3-48,0-1 3,1-1 32,1-1-2,-1 0 75,-1-2 6,2 0 64,-1-3 8,1 0 80,-3-1 12,-1 0 77,2-3 45,-4 0 9,0 0 22,0-2 17,-2 1 70,-1 1-19,-1 0 40,-2 0 9,1 1-3,-3 9 11,4-14 7,-4 14 17,1-11-30,-1 11 163,-2-14-173,2 14-62,0 0 49,0 0-61,-13 0 44,13 0-60,-9 7 45,9-7-65,-10 12 49,5-6-73,0 3 54,5-9-74,-7 14 59,7-14-11,-10 24 29,10-24-52,-3 13-6,3-13-4,-2 9-5,2-9-17,0 0-72,-1 15 43,1-15-12,0 0 6,5 6-20,-5-6-12,0 0-14,15-5-8,-7 0-2,9-11-84,-8 7 111,2-1 14,-2 1 21,0 1 17,-1 1-7,-2 0 48,-6 7-28,14-10 42,-14 10-25,9-7 64,-9 7-33,0 0 76,16 0-62,-16 0 78,15 8 60,-15-8-144,12 11 52,-12-11-81,10 12 56,-5-5-17,-5-7-1,12 12-19,-12-12-10,10 11-8,-10-11-9,9 10-20,-9-10-24,7 8-88,-7-8 46,12 9-152,-12-9 117,0 0-22,15-3-12,-15 3 4,15-10 19,-7 5 21,-1 0 39,1-2 19,1 2 5,-9 5 12,11-10 23,-11 10 5,10-7-12,-10 7 47,10-5-36,-10 5 54,0 0-43,12 0 39,-12 0-51,0 0 40,15 3-52,-15-3 68,10 4-87,-10-4 26,9 4-39,-9-4-45,10 5-51,-10-5-46,11 5-48,2-4-297,-13-1 208,16-2-36,-16 2-99,18-5-233,-9 1-189</inkml:trace>
  <inkml:trace contextRef="#ctx0" brushRef="#br0" timeOffset="272234.9656">18715 10115 589,'12'-4'552,"9"-4"325,-12 6-515,-9 2-33,21-7-15,-11 4-40,-10 3 35,19-5-91,-19 5 22,17-4-113,-17 4 42,19-3-99,-19 3 43,19-4-87,-19 4 38,22-3-99,-1 0-124,-9 1 8,-12 2-58,20-1-51,-20 1-10,17 1-57,-17-1-32,13 5-109,-13-5-293,8 7-272</inkml:trace>
  <inkml:trace contextRef="#ctx0" brushRef="#br0" timeOffset="272279.9655">18919 10258 525,'-2'10'620,"2"-10"-72,-4 17-66,4-17-10,-3 12-66,3-12-45,0 0-51,2 13-51,-2-13-42,0 0-62,11 4-89,-11-4-105,19-4-90,-9-1-115,4-1-88,0-2-61,1-1-136,1-1-338,-1-2-420</inkml:trace>
  <inkml:trace contextRef="#ctx0" brushRef="#br0" timeOffset="272638.9625">19314 10012 283,'9'-4'819,"-9"4"-196,9-6-56,-9 6-120,9-5 466,-9 5-482,0 0-22,0 0-31,10 7-22,-10-7-40,6 12-59,-2-4-48,0 2-33,-2-1-38,2 3 6,-1-1-61,0 2 12,1 1-78,2-1 1,1 14-151,-5-16-29,1 1 7,1-2-118,-2 0 22,2-1-35,-4-9-24,6 16-5,-6-16-16,7 11 6,-7-11 3,7 7 10,-7-7 32,0 0 31,13-3 29,-4-7-122,-9 10 226,7-16 42,-3 9 65,-1-2 93,1 0 21,-4 9 57,6-14 37,-6 14 19,5-11 45,-5 11-25,4-10 63,-4 10-73,3-9 5,-3 9-9,7-6 269,-7 6-257,0 0 55,9 5-59,-9-5 28,8 10-53,-2-3 34,-1 0-48,0 2-31,1 2-14,2 0-12,-2 0-17,0 1-25,-1 0-16,3-1-13,-1 9 29,-3-10-58,-4-10-13,7 17-11,-7-17-26,2 13-41,-2-13-20,3 11-117,-3-11-11,0 0-152,-3 13-72,3-13-112,-13 2-76,13-2-18,-18-5-84,6 0-467,-2-5-795</inkml:trace>
  <inkml:trace contextRef="#ctx0" brushRef="#br0" timeOffset="272884.9654">19506 10032 513,'11'-14'966,"13"-12"464,-9 14-822,2-3 80,3 1-58,5-1-27,0-2-17,7 0-42,1 0-92,0 0-82,0 1-89,-1-1-91,-2 5-112,-1 0-99,0-1-168,-3 2-142,23-11-1043,-33 9-524,-1 1-1627</inkml:trace>
  <inkml:trace contextRef="#ctx0" brushRef="#br0" timeOffset="275919.7364">19476 9361 358,'0'0'328,"0"0"-60,-4 11-23,4-11-14,0 0 7,-3 8 0,3-8 9,0 0-7,0 0-19,0 0 4,-8 5-16,8-5-15,0 0-34,0 0 26,-10-5-41,10 5 8,-9-12-35,5 4 13,0-4-53,1-2-13,-1-4-12,0-5 14,-5-38 15,4 18-49,1-6-3,0-4-14,2-15-5,-2-2-32,4-5 23,0 2-22,3-1 26,0 3 4,3 5 7,2 4-5,-3 11 9,3 1-8,0 6 11,11-35-13,-12 49-11,1 2 1,0 6-3,-1-1 1,-1 4-1,2 0 1,1 2-2,-2 4 5,1-2-4,0 4-7,2-1 3,-2 0-8,3 4-10,1-2-6,1 2 40,2 0-41,2-2 51,3 2-52,0-2 53,2 2-52,4-2 51,4-3-41,7-3-3,4 2 6,2-3 0,10-5 3,4 1 2,2-1 4,4 0-22,74-27 28,-64 27 4,3 0 2,4-2-1,1 0 40,3 1-55,-1-2 43,1 0-52,-2 0 45,1 0-54,3 0 52,13-4-52,-14 5 50,-3 0-49,3 1 51,84-21-28,-83 23-21,0-1 48,0 5-57,-1-1 45,-1 1-69,-1 0 54,-2 3-57,-2 0 60,-2 1-56,-5 3 63,-2-2-48,-1 0 49,-4 4-47,-8 1 60,0 0-56,-3 0 57,3 2-54,0-2 55,-1 0-50,1 0 56,-1-1-55,0 0 59,1 0-52,9 0 47,-9-1-51,9-2 6,-12 4 2,2 0 5,-2-1 4,50-6-9,-55 7 12,-2 0 2,-1 0 2,-2 2 8,-6-1 7,-3 2-1,1 0 12,-2 0-6,-1 0-10,-5 1-7,-1-2 0,-1 1 1,-2 2-2,-4-1 5,17 0 37,-23 2 11,-1 0-8,0-2 3,-1 3-2,1-2-5,-1 0-6,0 0-8,-1-1-7,0 3 3,2-2-6,-1-1-8,1 0 1,-13 3 0,24-1-6,0-2-16,-11 0 20,-2 2-10,-11 1 7,22-3 0,-22 3-1,16-4 2,-16 4-3,16-1 1,-16 1 5,13-3-7,-13 3 4,14-2-4,-14 2-1,18-3 2,-18 3 2,23-2-4,-11 0-5,7 0 26,3-1-23,3 0 0,3 1-1,5-3 2,2 1 1,2 1-1,0-1 14,-1 2 15,3-2 2,-6 1 3,-1 1 8,21-2 35,-29 3-30,-2-1 7,-2 1 4,-2 0 12,-2-1-10,-1 0 2,-1 1 2,-1 1 5,1-2 6,-3 1 1,3 0-6,-3 0-3,2-1-8,-1 0-9,15-4 23,-11 4-44,0-1-8,1 2-7,1-1-3,0-1-2,2 0-8,-1 3 4,0-3-3,0 1 2,-1 1-5,-3 1 4,4-1 5,-2 0-1,-1 0-4,17-2-10,-19 2 11,2 1-1,-3-2 0,3 2-2,-5-1 1,-11 1-2,25 0 0,-25 0-2,18-1 1,-18 1-2,16-1 3,-16 1-3,14 1-4,-14-1-4,11 1-2,-11-1 2,11 3 2,-11-3 2,9 6-3,-9-6 4,9 13 2,-5-5 3,1 2-17,1 2 27,-1 2-3,-1 1 3,3 2 0,-3 2 1,3 1 18,5 18 30,-5-17-33,1-3-5,-3 2 0,2-4-5,0 1 4,-1-2-9,-1-1 3,3-1-5,-3 1 9,0-2-7,-1-2-1,1 1-4,-1-3-1,-4-8 4,8 22 3,-8-22-5,8 11-5,-8-11 5,2 9-8,-2-9-18,0 0-7,6 11-13,-6-11-9,0 0 0,3 9-6,-3-9-10,0 0-10,0 0-12,0 0-25,0 0-168,0 0 72,0 0 47,0 0-55,0 0 35,0 0-89,-11-5 41,11 5-73,-10-5 55,10 5-36,-13-5 18,13 5-11,-16-4-31,16 4-353,-21-4-171</inkml:trace>
  <inkml:trace contextRef="#ctx0" brushRef="#br0" timeOffset="276195.7402">25623 7250 200,'0'0'921,"0"0"-564,0 0-113,0 0 32,0 0-76,0 0 47,0 0-78,0 0 46,0 0-67,0 0 42,0 0-69,0 0 46,0 0-62,0 0 43,0 0-66,0 0 91,10 4-75,-10-4-72,12 4 48,-12-4-63,13 3 46,-13-3-103,16 3-10,-16-3-136,16 1-53,-16-1-164,20-1-144,-11-2-306,2-1-409</inkml:trace>
  <inkml:trace contextRef="#ctx0" brushRef="#br0" timeOffset="278471.0389">22953 4908 610,'0'0'459,"-9"-9"-16,9 9-96,-6-10 20,6 10-104,-9-17 263,9 17-266,-4-11-79,4 11 39,-2-11-77,2 11-19,-2-11-22,2 11-20,0 0-24,0 0-19,2-14-10,-2 14-9,0 0 38,10-4-60,-10 4 40,20 0-69,-20 0-43,15 7 45,-15-7-55,14 10 70,-6-6-55,-8-4 63,12 13-51,-7-6 65,-5-7-55,9 13 60,-9-13-57,5 11 63,-5-11-55,7 10 61,-4-2-12,-3-8-7,0 0 73,6 9-35,-6-9 48,0 0-53,0 0 53,0 0-73,0 0 51,6-10-71,-6 10 49,6-14-50,-2 5 33,5-1-53,-3 0 56,2 0-62,-1 1 48,2-1-50,-1 3 49,1 0-58,-1 2 32,0 0-39,-8 5 54,17-3-53,-17 3 51,16 1-50,-7 3 54,-1 1-60,0 1 51,0-1-55,6 11-21,-7-7 59,-3-2-29,1 2 41,0-1 5,-5-8-4,5 14 5,-5-14-57,8 12 69,-8-12-49,4 9 64,-4-9-42,0 0 76,5 9-60,-5-9 54,0 0-27,0 0-55,9-8 54,-9 8-66,6-14 48,-2 4-61,2-1 59,0 1-54,1 0 60,-2 1-59,0 1 63,2 0-53,-1 2 49,0-2-53,-6 8 55,14-9-56,-14 9 56,11-7-54,-11 7 56,13-2-55,-13 2 56,14 2-55,-14-2 58,14 7-50,-14-7 54,14 9-57,-8-4 60,0 3-59,1-1 56,-2 0-74,7 7-18,-12-14-22,11 13-29,-6-5-34,1-2-34,-6-6-32,9 10-17,-9-10-9,7 7-10,-7-7-33,9 7-34,-9-7-223,0 0-48</inkml:trace>
  <inkml:trace contextRef="#ctx0" brushRef="#br0" timeOffset="278746.0392">23588 4816 127,'0'0'452,"7"-6"-56,-7 6-132,0 0 17,6-6-93,-6 6 62,0 0-67,0 0 43,0 0-77,12 3 50,-12-3-74,0 0 35,7 12-78,-7-12 39,5 9-66,-5-9 40,4 13-70,-4-13 52,6 20 0,-6-20-72,4 14 50,-4-14-69,2 14 17,-2-14-49,3 13-43,-3-13-46,1 12-47,-1-12-85,-1 11-41,1-11-141,0 0-216,-5 12-174</inkml:trace>
  <inkml:trace contextRef="#ctx0" brushRef="#br0" timeOffset="279026.0334">23581 4618 82,'1'-15'852,"1"2"-235,-2 1-111,2 1-79,-1 1-78,0-1-60,-1 11-55,3-19-50,-3 19-40,2-15-35,0 3-123,-2 12-106,5-8-30,-5 8-69,0 0-68,13 0-51,-13 0-97,11 9-272,-11-9-215</inkml:trace>
  <inkml:trace contextRef="#ctx0" brushRef="#br0" timeOffset="279300.0368">23679 4841 228,'0'0'609,"0"0"-195,5 7-34,-5-7-88,0 0 40,0 0-70,12-7 51,-12 7-78,7-6 32,-7 6-87,8-7 18,-8 7-94,10-4 31,-10 4-82,11-4 36,-11 4-61,22 1 33,-22-1-7,15 8-65,-7-2 56,0 1-58,-1 1 53,1 0-60,-3 1 61,1-1-61,-1 1 57,0 1-58,-1-2 62,-4-8-55,5 16 51,-5-16-45,6 17 121,-6-17 6,4 10-18,-4-10 31,0 0-38,0 0 18,0 0-45,0 0 10,0 0-40,11-11 14,-7 2-26,-4 9-7,7-15 5,-2 6-5,-2 1 0,-3 8-4,10-14-6,-10 14-4,12-12-7,-12 12-2,14-9 0,-14 9 0,12-3-2,-12 3 0,14-3-12,-14 3-38,16 1-43,-16-1 16,15 3-86,-15-3 21,26 6-311,-26-6 183,18 5-38,-18-5-59,15 4-5,-15-4-49,15 3-379,-15-3-340</inkml:trace>
  <inkml:trace contextRef="#ctx0" brushRef="#br0" timeOffset="279592.0365">24236 4768 509,'0'0'610,"11"-7"-165,-11 7 9,13-7-108,-13 7 12,15-9-98,-6 4 29,1 0-93,2 1 15,-2 0-95,3-1 23,2 0-84,-1 1-7,3 0-124,-4 0-15,1 2-147,0-1-4,0 3-87,12 0-510,-14 0 134,-12 0-210</inkml:trace>
  <inkml:trace contextRef="#ctx0" brushRef="#br0" timeOffset="279637.0456">24371 4896 42,'-7'10'602,"1"-2"-137,1-1-62,5-7-35,-7 11-22,7-11-28,-5 8-23,5-8-81,0 0 21,0 0-97,5 6 22,-5-6-116,13-4-7,-3 0-128,16-9-235,-12 6 119,5-3-64,4-4-6,-1-2 0,2-1-2,3-6-35,0 1-195</inkml:trace>
  <inkml:trace contextRef="#ctx0" brushRef="#br0" timeOffset="279915.0383">24622 4749 1083,'19'-19'228,"-4"4"69,1 0 20,-5 3 1,-2 0-19,-1 3-13,-1 1-20,-2-1-33,-5 9-93,9-12 25,-9 12-89,6-8 38,-6 8-78,0 0 53,0 0-48,0 0 53,5 8-32,-5-8 52,1 19-48,3 8 52,0-12 9,0 2-57,1 1-12,1 2 33,0 1-36,1-1 13,-1-1-25,-1 0 22,-1-2-47,1-2 24,-1 2-31,-2-3 30,1 1-55,-2-1 11,-5 13-147,0-13-32,-4-1-28,0-1-105,-5 0-123,1-3-107,-1-4-476,-5-2-631</inkml:trace>
  <inkml:trace contextRef="#ctx0" brushRef="#br0" timeOffset="279968.0476">24660 4748 372,'12'-14'808,"1"0"-214,5-1-4,2-2-107,9-3 21,38-18 475,-30 19-520,-1 1-48,0 0-1,2 2-48,0 0-52,-1 1-62,-2 1-51,-7 4-41,-1-2-30,-5 4-29,0-1-9,-3 4-64,-4-1-46,0 0-78,8-1-373,-14 4 133,-9 3-175,11-2 1,-11 2-73,0 0-120,0 0-543,-11 17-859</inkml:trace>
  <inkml:trace contextRef="#ctx0" brushRef="#br0" timeOffset="281297.9271">23277 5571 500,'0'0'595,"0"0"-161,-8-8 334,8 8-405,0 0-73,-2-10-16,2 10-43,5-10-37,-5 10-49,6-10-31,1 5-29,-7 5-17,16-10-14,-7 8-16,1-1-9,1 0-10,-11 3-8,34 3 1,-23 2 1,1 2-8,0 0 2,-1 3-5,2 1 49,-4 0-65,0 1 64,-2 1-63,1 1 54,-3 0-59,0-2 59,-1 2-58,-2-3 55,-1 1-55,-1-12 45,3 18-31,-3-18 68,4 15-35,-4-15 73,0 12-36,0-12 8,0 0 12,1 13-5,-1-13-15,0 0-14,0 0-10,0 0-11,0-14-5,0 14-1,6-25 14,-3 15-15,1 2-8,-1-1-7,-3 9-21,8-14 22,-8 14-23,11-12-12,-11 12 23,12-7-24,-12 7 25,14-3 0,-14 3 2,14 4-3,-14-4 0,24 13 11,-17-6-12,0-1 2,1 1-1,-3 0-1,0 1 0,-5-8-6,11 13-1,-11-13-10,6 8 2,-6-8 4,7 9 4,-7-9 4,6 7 7,-6-7 3,6 8 26,-6-8-10,0 0-6,0 0-12,8-10-6,-8 10-2,10-16-29,-5 7 12,1-1 22,0-1-26,2 0 27,1 2-28,0-2 32,-2 5-34,2 0 31,-1 1-32,-8 5 33,15-8-30,-15 8 34,18-3-2,-18 3-1,16 2 5,-5 0-3,-11-2-3,18 8-13,-8-4-25,-1 1-44,0-1-35,0 1 19,-2 0-78,10 5-177,-17-10 177,16 8-50,-16-8 75,18 4-46,-18-4 68,15 2-52,-15-2 86,18 0-42,-18 0 85,19-2-46,-9-2 87,-2-1-55,1 1 47,-1-1 76,9-9 103,-11 7-82,1 1 40,-1-2-48,-6 8 69,9-12-36,-9 12 11,6-10 7,-6 10-11,4-8-17,-4 8-16,0 0-27,0 0-8,0 0-11,0 0-5,0 0-8,0 0-2,-9 5 47,9-5-58,-8 13 47,8-13-64,-7 17 54,7-17-60,-4 16 58,1-6-61,3-10 46,-2 14-40,2-14 50,-1 13-56,1-13 59,1 16-21,-1-16-32,0 0 57,6 10-41,-6-10 54,0 0-63,17 0 56,-17 0-62,12-5 2,-12 5 7,17-9-11,-8 4 8,-9 5 0,15-10-4,-15 10-5,16-9-22,-16 9 15,9-3-1,-9 3 58,0 0-58,13 6 56,-13-6-60,6 10 63,-6-10-60,6 16 53,-2-7-51,-4-9 57,6 15-60,-6-15 57,6 17-57,0-5 28,-6-12 4,5 11-70,-5-11 38,6 8-76,-6-8 38,10 3-82,-10-3 35,13-1-56,-4-3 61,0 1-33,2-4 73,-1 0-54,3-4 70,-3 0-33,4-3 50,-1 1-43,-1-3 45,2 1 25,-1 0 30,1 0 36,-3 1 32,2 2 26,-2 3 18,-2-1 17,2 0-19,0 2 36,-1 2-29,1-2 21,-2 2-68,10-4 67,-9 7-87,-2 0-46,3 1 20,-11 2-72,19-4-27,-19 4-104,18-3-54,-18 3-89,16 2-75,-16-2-16,13 5-9,-13-5-72,5 10-304,-5-10-288</inkml:trace>
  <inkml:trace contextRef="#ctx0" brushRef="#br0" timeOffset="281559.9259">24501 5666 478,'-6'12'574,"1"0"-95,3-3 38,-1 1-57,3-10 54,0 12-61,0-12-6,8 13-38,2-9-76,17-1 129,-7-6-412,8-1-225,6-4-243,1-6-410,6 2-353,2 0-792</inkml:trace>
  <inkml:trace contextRef="#ctx0" brushRef="#br0" timeOffset="282489.9183">19634 10390 675,'0'0'687,"0"0"-141,-10 4-128,10-4-85,0 0 144,0 0-276,0 0 35,15-5-41,7-5 35,11-5-54,7-2 2,15-2-77,4-4-14,4-1-43,6 1-100,5-2-105,4 2-105,5-1-121,20-2-90,74-16-2159</inkml:trace>
  <inkml:trace contextRef="#ctx0" brushRef="#br0" timeOffset="283071.9245">27166 8899 83,'-18'-5'378,"2"1"-81,-2-2-22,1 1 28,0 0 46,3 0 60,-1 2 42,4-2 11,-1 1-66,2 1-22,-1-2 229,11 5-358,0 0-2,0 0-40,0-10-14,0 10-55,15-5-18,1 4-34,2-1-11,13-1-61,15-1-19,10-4-163,15 1-51,1 1-182,3 0-208,-8 1-736,-9-2-952</inkml:trace>
  <inkml:trace contextRef="#ctx0" brushRef="#br0" timeOffset="284317.9267">25351 5527 286,'0'0'501,"-9"-5"-98,9 5-60,-7-5-18,7 5-8,-8-6-14,8 6 50,-6-8-72,0 0 270,6 8-321,-4-11-18,4 11-28,0 0-19,-1-14-22,1 14-25,0 0-21,0-12-24,0 12-18,0 0-14,7-8-18,-7 8 2,0 0-7,18 0-5,-18 0-3,17 8-23,-5-1 22,-3 2 0,2 1 2,0 2 1,-2 1-10,0 0 2,0 3-2,-2-1-2,-2-1 2,1 0-4,-4 0 9,-1 1 21,-1-3-25,-5 18 28,-3-16-25,3-1 5,-5 0 24,-1 1-26,2-3 48,0-2-1,-1 1 31,2-1-5,1-4 6,7-5-2,-13 12 4,13-12 5,-11 8-3,11-8-8,-13 2 35,13-2-85,0 0-11,0 0-8,0 0-9,0 0-5,0 0-2,4-10-2,-4 10-3,0 0-2,16 0-1,-16 0-15,15 5-22,-15-5-15,20 3-12,-10 0-14,1 1-5,2-2-50,-1 3-6,3-2-116,1-1 1,-1 1-86,2-2 31,-2-1-27,3-1-7,0 0-17,0-3 20,-3 1 48,4-3 56,-3 0 40,15-11-83,-16 7 213,0-4 42,-2 2 37,-3-3 48,0 3-9,-1-5 150,-1 3-9,-1 2 110,-2-1-20,0 3 67,-1 1-58,0 0-10,-4 9-32,5-15-43,0 3 62,-5 12-175,5-8-30,-5 8-15,0 0-10,0 0-3,0 0-3,10 6-7,-10-6 47,5 19-37,1-6 56,-3 2-17,6 1 30,-5 3-37,3 0 9,-3 0-29,3 1 23,-1-1-23,0-2 33,-2-2-24,-1 2-15,-1-3 2,2 1 11,-4-3-20,0 1 10,0-2-15,-4 0 7,1 0-28,-3-2-25,-2 1-58,-9 4-212,8-9 80,-3-2-116,1-1-9,11-2-92,-18-4-45,8-2-36,3-3-413,-3-5-497</inkml:trace>
  <inkml:trace contextRef="#ctx0" brushRef="#br0" timeOffset="284611.9233">25770 5545 630,'12'-17'468,"6"-2"-56,-3 0-28,6-1-18,1 3-12,1 0-7,6-3-41,1 1 55,-2 1-61,5 2 34,-6 2-39,3 1-17,-3 0-11,2 1-7,-2 1 2,0 3-5,-4 1-14,-3-2-21,0 4-24,-2 0-28,0-1-8,-4 3 13,-3-2-31,3 2 8,5-4 96,-19 7-159,15-4 4,-15 4-26,13-4 3,-13 4-26,10-4 5,-10 4-21,10-2-9,-10 2 13,0 0-24,13-3 12,-13 3-32,0 0-8,0 0-37,4-3-154,8 1 57,-12 2-44,0 0-48,0 0-40,0 0-11,0 0-64,9-4-6,-9 4-88,0 0 31,0 0-28,0 0-43,0 0-40,0 0-29,0 0-370</inkml:trace>
  <inkml:trace contextRef="#ctx0" brushRef="#br0" timeOffset="286643.0134">8699 5061 23,'0'0'141,"0"0"-2,-9-5-21,9 5 2,0 0-15,0 0-4,0 0-30,0 0 27,0 0-38,0 0 9,0 0-14,0 0-2,-8-5-20,8 5 11,0 0-28,0 0 9,0 0-14,0 0 11,0 0-14,0 0 19,0 0-6,0 0 14,0 0-12,0 0 33,0 0-17,0 0 33,-13 0 69,13 0-79,0 0 33,0 0-31,0 0 1,0 0-1,0 0 3,0 0-3,0 0 1,0 0-1,0 0-9,0 0 35,0 0-38,0 0 35,0 0-18,-7 0 82,7 0-71,0 0-16,0 0 10,0 0-28,0 0 9,0 0-23,0 0 3,0 0-46,0 0-43,0 0-101,0 0-80,0 0-101,0 0-436,13-5-290</inkml:trace>
  <inkml:trace contextRef="#ctx0" brushRef="#br0" timeOffset="288207.0157">8855 4735 13,'0'0'558,"0"0"-144,0 0-100,9-3 130,-9 3-263,0 0-18,0 0-11,0 0-9,0 0-20,0 0-24,7-6-26,-7 6-14,0 0-16,0 0-11,0 0-19,0 0-18,6-6-24,-6 6-30,0 0-127,0 0 43,0 0-41,9-4-43,-9 4-64,0 0-240,0 0-37</inkml:trace>
  <inkml:trace contextRef="#ctx0" brushRef="#br0" timeOffset="289346.6126">7173 5852 126,'0'0'305,"0"0"-76,0 0-18,0 0-42,0 0 23,0 0-53,0 0 20,0 0-41,-8-6-5,8 6-4,0 0-8,0 0-4,0 0-5,0 0 1,0 0-4,0 0-3,0 0 2,0 0 15,0 0-21,0 0 9,0 0-21,0 0 15,0 0-18,0 0-1,0 0-11,0 0-7,0 0-10,-4-4 18,4 4-34,0 0-3,0 0-4,0 0-8,0 0-2,0 0-7,0 0-13,0 0-15,0 0-4,0 0-35,0 0-8,0 0-44,0 0-28,0 0-29,0 0-260,0 0 105,0 0-262,-2-10-108</inkml:trace>
  <inkml:trace contextRef="#ctx0" brushRef="#br0" timeOffset="289835.6105">8628 4761 165,'0'0'188,"0"0"-57,0 0-19,0 0-29,0 0-19,0 0-5,0 0-6,0 0-6,0 0-1,0 0 51,0 0-55,0 0-1,0 0-10,0 0-3,0 0-7,0 0-18,0 0-29,0 0-32,0 0-42,0 0-52,0 0-122,0 0 84</inkml:trace>
  <inkml:trace contextRef="#ctx0" brushRef="#br0" timeOffset="290291.3373">8824 5900 631,'0'0'502,"1"12"189,-1-12-421,0 0-27,0 0-24,0 0 0,0 0-4,0 0-8,0 0-10,0 0-16,0 0-19,0 0-65,3 8 64,-3-8-78,0 0 46,0 0-55,0 0 74,0 0-75,0 0-59,0 0 44,0 0-60,0 0 24,0 0-94,0 0 11,0 0-51,0 0-68,0 0-58,0 0-74,0 0-58,0 0-48,11 3-472</inkml:trace>
  <inkml:trace contextRef="#ctx0" brushRef="#br0" timeOffset="291394.8066">25151 4834 381,'0'0'538,"-6"7"-129,6-7-97,0 0-62,0 0-51,0 0-37,0 0-36,0 0 51,0 0-113,0 0-17,0 0-11,0 0-18,0 0-22,0 0-18,0 0-17,3 9-17,-3-9-18,0 0-19,10 6-42,-10-6-37,10 6-5,-10-6-47,13 10-59,-5-3-171,1 0 69</inkml:trace>
  <inkml:trace contextRef="#ctx0" brushRef="#br0" timeOffset="291701.8226">25555 5721 145,'6'24'1159,"-6"-24"-767,7 15-45,-7-15-23,4 12-26,-4-12-50,4 10 47,-4-10-62,0 0 25,4 12-105,-4-12 17,0 0-84,0 0 5,2 10-133,-2-10-28,0 0-147,0 0-37,0 0-96,0 0-91,0 0-448,0 0-446</inkml:trace>
  <inkml:trace contextRef="#ctx0" brushRef="#br2" timeOffset="299169.9874">9224 4777 175,'0'0'351,"0"0"-97,0 0-56,0 0-42,0 0 61,0 0-132,9 3 2,-9-3 2,0 0 5,0 0 4,17 0-7,-17 0 1,13 0-17,-13 0-12,16 0-3,-16 0-3,23-2 7,-9 1-14,0 1-5,25-2 13,-18 2-39,1 0 3,6 0-2,2 0-6,2 0-1,6 0-10,2 2 1,1-1-1,8 1 1,1-2-2,0 2 0,3-1 1,-1-1 3,3 1 0,61 0 14,-55-1 0,2 0-5,0 2 8,3-4 15,14 2 10,2 0 0,1-2-16,0 1 0,3-1-3,1 0-6,1 1-4,2-1-3,0-1-4,2 2-1,91-3 16,-93 3-66,1 1 54,-3-3 0,1 3-6,0-2 0,2 2-5,-1-2 2,0 1-1,-1-1-4,1-1-47,0 1 57,-2 1-3,2-3-3,0 1-4,92-3 4,-88 3-2,0 1 1,-1-1-1,1-1-8,-2 1 7,3 1-2,0-1 0,-1 1 0,0-3 3,0 2-1,-4 1 4,2 0-6,-2-2 3,-2 1-3,2 0 0,0-1 1,-2 3 0,0-3-1,0-1 1,-2 2-4,2 0 3,-2-2-2,-1 0 2,2 1-1,-4 0 18,3-1-18,-3 1 17,0 0-25,0 2 17,82-7-9,-87 5-5,0 2-1,-1-3 4,-2 1 17,-2 1-20,2-1 19,-2-1-18,1 0 14,-2 1-26,0 0 26,0-1-19,-11 1 17,1 1-16,9-2 17,50-1-11,-60 3-8,0 1 16,-1-1-15,1 1 25,0-1-22,0 1 18,-1-1-20,0 1 17,-1 0-17,1-1 17,-1 1-13,1-1 13,-2 1-16,0-1 20,58-4-3,-57 2-17,-1 4 20,0-3-13,2 0 16,0 1-12,1-1 15,11 0-17,-11 0 17,0 2-20,-1-4 17,1 4-14,1-2 15,9-1-23,-12 2 12,64-4-1,-53 2-14,2 0 22,-11 1-14,-2 1 10,2 0-22,-1-2 17,1 4-8,-1-3 17,-1 0-18,1 2 16,0-2-19,1 0 23,0 1-20,-2-1 18,64-3-20,-62 3-1,1 0 19,-2 0-15,2 0 14,-1 1-15,-1 0 19,0-2-16,0 1 16,1 0-16,-2 0 26,-1 0-19,-1 2 14,0-4-11,1 2 14,1 1-13,0-1 7,-1 1-19,0 0 16,1-1-11,-4 0 12,-1 0-12,-1 1 25,0 1-11,-1-3 17,-3 2-21,2 2 12,-1-2-20,0 1 20,-1 0-15,41 0 9,-47 2 0,0 0-16,-1 0 12,-2 0-16,2 1 14,-2-1-11,2 1 9,0 1-10,6 0 16,-8 1-20,2-3 16,-1 2-17,0 1 15,0-2-17,40 5 6,-42-4 8,-2 2-14,2-1 18,-4-1-14,1 2 11,-2 1-16,-1-1 15,0 1-10,0-1 13,0 0-16,-2 1 16,3-1-16,0 0 15,-2 1-11,1 0 10,-5-2-16,1 1 20,-1 1-19,-3-2 24,2 0-23,-2 1 15,-1-2-18,-3 0 18,-1 1-13,0 0 12,-1-2-5,-4 0 11,0 2-16,-2-2 15,13 2-8,-14-2-11,0 1 15,-12-2-14,22 2 14,-10-2-13,0 2 16,0-1-17,1 0 10,0 0-9,1 1 15,0-1-18,1 0 18,0-1-16,0 0 14,14 3-11,-15-3 7,0 2 17,-1-2-12,-13 0 19,24 1-13,-24-1 12,21 1-18,-21-1 12,18 0-19,-18 0 14,18 0-15,-18 0 10,15 1-19,-15-1 19,18 1-17,-18-1 11,22 1-9,-22-1 13,23 1-16,-8 1 12,-1-2-10,2 2 13,-2 0-8,1-1 5,-1-1-9,1 2 14,-1-1-13,0-1 10,-2 2-11,12-1 17,-24-1 10,23 0-2,-23 0 20,17 1-2,-17-1 8,16 1 9,-16-1-3,14 0-2,-14 0 3,12 1-11,-12-1-5,0 0-5,16-1-8,-16 1-6,0 0 3,16 0-19,-16 0 0,0 0-4,0 0 0,13 1-4,-13-1 1,0 0-7,0 0-2,0 0-1,9 4 1,-9-4-1,0 0 2,5 10 4,-5-10-6,1 13 6,-1-13 5,-4 19 1,3-8 1,0 0-1,-2 4-47,-1-1 64,2 1-57,-1-1 63,1 0-50,-2 1 57,3 1-68,-2-3 11,1-1-110,-1 0 6,-1 13-393,3-13 66,-3-2-436,0-1-456</inkml:trace>
  <inkml:trace contextRef="#ctx0" brushRef="#br2" timeOffset="300522.8698">9507 4710 113,'0'0'434,"0"0"-127,2-12-54,-2 12-49,0 0-50,0 0-34,1-12-22,-1 12-18,0 0-4,0 0 11,0 0 14,0-12 8,0 12 12,0 0 0,0 0 1,0 0-3,0 0-5,0 0-20,-3-10 52,3 10-96,0 0-10,0 0-7,-10 4 3,10-4 0,-15 9 11,6-2-3,-1 0-33,-3 2 54,2 0-63,-1 2 50,0-4-12,2 2-7,-2 1-3,-7 10 19,9-11-19,3 1-1,-1-2-5,3-1-4,-1 2 3,6-9-4,-9 15 5,9-15 2,-3 14-2,3-14 11,13 17-1,0-11-2,11 0-7,10-1-60,65 3-367,-41-6-30,2 0-513,1-2-526</inkml:trace>
  <inkml:trace contextRef="#ctx0" brushRef="#br2" timeOffset="302578.8732">9057 6024 185,'0'0'359,"-12"-3"-54,12 3-65,-10-4-13,10 4-68,-10-5 17,10 5-31,-9-5-1,9 5 23,0 0-27,-11-5 12,11 5-34,0 0-3,-10-5-32,10 5-2,0 0-36,0 0 4,-9-5-34,9 5 6,0 0-25,0 0 18,0 0-24,-10 7 19,10-7-21,-3 12 11,3-12 0,-6 18 1,3-8 0,1 1 1,-1 5-1,1-1-48,-1 0 70,1 2-60,0 3 57,0 1-53,1 3 57,1 1-1,0 27 7,1-24-16,0 1 0,0 3-9,2 1 7,0-3-1,-1 1 5,2-2-5,1-5-1,1 2-2,-1-2-2,5 0-2,-3-4 4,3 1-2,0-3 2,17 16 6,-10-17-10,6-1-5,1-2-70,3-3 52,4 1-72,7-2 66,8-1-51,1-2 66,6-4-55,5-1 71,4-2-3,10-2 0,4-2 0,0-1 2,77-7-29,-73 4 54,2-1 2,-2 1-5,3-3 15,1 2 14,0 0-4,0-1-4,3 1-12,-1-1-7,2 0-47,-2 3 62,2-2-5,1 2 4,1-1 3,93-5 48,-92 6-44,1 2-56,1 0 56,-3 1-4,5-1-5,1 0-5,2 2-4,1-3-2,0 3-7,2-1-56,-2 1 60,5-1-3,-1 0-11,5 0 2,-1-1-3,19 0-2,-20 0-52,20-2 65,2 0-70,-2-1 54,2-2-9,-2 3 1,0-2-53,-1-1 63,-1 0-49,0 1 54,-1-1-50,2 0 57,-1 2-54,127-10 34,-128 10 28,3-2-54,-2 1 51,1 0-56,2 0 55,0 0-56,-1-2 52,-2 1-52,-1 2 58,1-4-51,-2 0 63,1 2-50,-1-1 15,-2 0 5,104-10 90,-103 11-82,-20 1 51,1 1-57,-1-1 48,4 1-60,-3 1 51,1 0-66,2 0 59,0-1-64,3 2 56,16 0-58,-19 1 57,1-1-59,-1 2 60,109-3-26,-105 3-35,-1 0 55,1 0-57,-1 2 53,-3-3-54,0 3 63,-3 0-59,1 1 61,-1 0-59,-2 0 57,-2 1-56,-3 0 58,-3 0-60,-1 1 56,84 3-15,-91-2-45,0 1 58,-4-1-53,1 1 54,1 0-58,-2 1 58,2-2-59,-1 2 56,-1 1-53,-2-2 53,0 2-50,-3 0 51,3 0-59,-3 0 60,76 7-29,-78-7-27,0 0 55,-3 2-56,2-1 56,-4 0-55,-9 1 7,0-1 10,0 0-5,-3 0 5,1 0 53,1-1-61,-1 2 56,0 1-61,0-2 58,0 0-59,-1 1 58,0 0-57,0-1 59,1 0-58,0 1 50,0-2-55,-1 3 57,1-2-57,-1 0 55,1 1-63,-2-2 66,2 2-56,-1 0 52,-3-3-54,51 8 29,-55-7 28,-1 1-59,-1-1 55,-2 2-49,0-1 53,-7-2-58,0 1 57,-2 0-55,2 2 56,-1-3-49,1 1 45,-3-2-49,3 4 53,-1-1-57,38 6 30,-32-6 24,-7-1-55,1 2 56,5 0-57,-4-1 58,-2-1-57,0 1 59,-1 1-56,0-1 54,-1 1-58,0-2 55,-3 0-51,1 2 56,-4-3-56,-3 1 57,2-1-56,-2 0 66,-1 0-48,0 1 63,-6-2-52,1-1 53,-2 1-48,-1 0 60,-2-1-45,-2 0 66,0 0-49,-12-2 60,19 3-57,-19-3 56,24 2 33,-24-2-108,12 1 0,-12-1 1,0 0-4,15 0-8,-15 0-7,0 0 0,13-3-3,-13 3 0,0 0 0,10-7-2,-10 7 1,8-6-1,-8 6 0,7-14 2,-7 14-7,4-13-1,-4 13 0,5-16-1,-2 5-17,0 2 3,2-4 4,-3 0-8,2-1-11,1-1 9,-1-1-13,0-2-7,2-1 4,0-1 4,2-1 6,-1 1 4,0-1 56,3 1-46,-4 1 60,3 1-53,-5 4 51,1-2-50,0 5 46,-1 0-51,-2 1 49,1 1-65,-3 9 46,5-15-58,-5 15 55,0-7-41,-1-6-11,1 13 56,-9-6-47,9 6 47,-15-2-49,15 2 57,-16 0-59,16 0 52,-16 2-54,16-2 49,-14 0-54,14 0 48,-15 2-48,15-2 56,-5 0-10,-10 4-24,15-4 64,0 0-54,0 0 3,0 0-3,0 0 41,-11-6-58,11 6 50,7-6-53,-7 6 49,12-7-52,-12 7 49,14-6-70,-14 6 21,16-4-110,-16 4-16,15-1-91,-15 1-117,15 4-159,-15-4-401,6 9-496</inkml:trace>
  <inkml:trace contextRef="#ctx0" brushRef="#br2" timeOffset="303911.8672">8973 6273 322,'0'0'406,"0"0"-82,4-9-40,-4 9-20,0 0-6,4-9 43,-4 9-63,0 0 53,2-9-51,-2 9 43,0 0-75,3-12 125,-3 12-216,0 0-30,0 0-22,0 0 27,0 0-75,0 0 41,0 0-63,0 0 48,0 0-51,0 0 5,-8 5 3,3 5 42,-1-3-56,-2 5 52,-7 11-6,6-12-49,2-1 57,0-1-37,2-2 71,5-7-50,-10 13 63,10-13-51,-6 9 52,6-9-59,0 0-10,0 0-25,6-9-17,6-4-5,4-6-4,35-34 33,-22 25-28,1-2 64,2 3-37,-1-1 39,2 5-52,-1 2 41,1 3-53,-5 4 47,1 7-50,-4 2 36,0 3-78,1 4 0,-2 3-109,4 2-18,27 19-456,-28-11 222,-3 2-524,1-1-538</inkml:trace>
  <inkml:trace contextRef="#ctx0" brushRef="#br2" timeOffset="305557.866">18237 1074 223,'0'0'356,"0"0"-134,7-13 4,-7 13-71,7-8 23,-7 8-76,13-9-7,-6 4-12,-7 5-5,19-7-12,-8 6-2,-11 1-8,24 0-14,-13 3-11,2 2 2,1 1 1,-3 3-14,2 1-5,-2-1-3,-2 3-3,0-1-3,-2 0 7,0 1 4,-3-2 15,-1 0 7,-3-10-3,5 20 14,-5-2 57,0-18-47,-2 15 8,2-15 6,-5 12 5,5-12 17,-5 9 22,5-9 12,-7 8-2,7-8-9,0 0-22,0 0-16,0 0-24,-7-8-11,7 8-9,5-28 7,0 17-29,1 0-1,1-4-3,3 3-8,-1 0 2,-1 2-7,5-2 4,-3 3-4,2 3 2,3-2-3,-1 5-9,1 0 6,-2 4 2,0 1-1,1 2-5,0 3 8,-1-2-2,-1 5 3,0-2-1,-3 1 1,1 3-10,-3-2 9,-1 0 8,-1-2-1,-2 0 2,1 0-6,-4-8-2,5 16 7,-5-16 17,1 18 75,-1-18-24,0 0 14,0 12-4,0-12-12,0 0 14,0 0-38,0 0 8,0 0-45,6-17 31,0 7-38,2-7 25,4 3-32,0-3 17,0 0-24,22-17 16,-17 19 2,0 3-18,0 0 21,1 1-23,-4 6 20,2 0-28,-2 1 29,0 4-23,-3 0 33,1 4-26,-2 0 3,-1 1-14,-2 2 20,2 1 0,-1-1 2,-2 1-7,0 0 7,2 2-11,-3-1-34,-5-9-38,9 16-39,-5-9-45,-4-7-21,6 14-25,-6-14-8,6 10 3,-6-10 8,5 10 31,-5-10 22,13 5-130,-13-5 117,14-3 71,-14 3-22,14-9 66,-6 2-35,1-1 100,0-2-19,2-1 44,-1-2 58,-2 1 25,0 3 24,0-1 15,0 0 14,-1 3 7,4-5 129,-11 12-189,10-11-12,-10 11-3,7-6 4,-7 6 22,0 0-6,0 0 37,15 3-48,-15-3 10,5 12-51,-5-12 16,7 16-41,-7-16 17,4 20-39,-4-20 23,4 20-41,-3-10 32,1 1-44,-2-11 4,2 20-66,-2-20-50,2 18-56,-2-18-55,0 15-37,0-15-15,0 14-26,0-14 1,-3 10-117,3-10-347</inkml:trace>
  <inkml:trace contextRef="#ctx0" brushRef="#br2" timeOffset="305862.8678">19268 834 774,'4'-17'356,"0"3"-77,0 1-79,0 3-42,-2 0-86,4 2-19,-6 8-41,7-6 32,-7 6-73,0 0 15,11 3-92,-11-3 7,7 11-91,-2-1 38,-3 0-73,1 2-133,-1 0 184</inkml:trace>
  <inkml:trace contextRef="#ctx0" brushRef="#br2" timeOffset="306159.8676">19346 921 346,'1'12'109,"-1"-12"61,1 18-52,-1-18 64,0 14-20,0-14 39,2 12 159,-2-12-210,0 0-19,0 0-1,0 0-9,12 3 24,-12-3-9,0 0-15,13-6-8,-13 6-18,0 0-11,18-1-17,-18 1-5,12 1-13,-12-1-8,13 7-8,-6-3-6,0 3-4,-7-7-8,12 11 0,-7-4-2,-5-7-9,8 15 3,-8-15 1,6 13 2,-6-13-2,6 10 1,-6-10 6,3 11 37,-3-11 36,9 9 158,-9-9-121,0 0-39,0 0-6,13-4-34,-13 4 8,14-15-29,-4 6 7,0 0-31,4 0 38,0-3-14,0 4 19,-2 1-30,0 3 13,-1-1-24,10 5 10,-10 3 9,-2 3-38,1 2 40,-1 2-28,-2 2 5,0 0-9,-1-1-39,1 4-22,0-2-33,-2 1-48,1 1-45,-2-1-42,3 1-62,-1-3-51,-3 1-34,2-4-398,1 0-301</inkml:trace>
  <inkml:trace contextRef="#ctx0" brushRef="#br2" timeOffset="306469.2551">20082 977 293,'0'0'712,"0"0"-153,11-3-111,-11 3-71,0 0-57,16-1-11,-16 1-47,17-3-14,-4 2-60,5-1-17,1-1-53,0 0 5,6-1-52,2 2 15,-2-1-82,1 1-55,0 0-70,-5 1-79,0 1-64,-1 0-84,-2 0-99,-5 1-451,-1 1-461</inkml:trace>
  <inkml:trace contextRef="#ctx0" brushRef="#br2" timeOffset="306523.2536">20158 1212 638,'-11'11'551,"1"-2"-108,3-2-19,7-7 1,-5 13-32,5-13-27,7 7-43,-7-7-14,20 4-90,-6-3-21,7-2-63,6-2-10,0 0-67,6-2-82,0 1-145,0-1-159,27-3-806,-35 4 208,-2-1-499</inkml:trace>
  <inkml:trace contextRef="#ctx0" brushRef="#br2" timeOffset="308166.4441">8572 5070 146,'0'0'456,"0"0"-125,0 0 156,0 0-281,0 0 4,0 0 9,0 0 12,0 0-6,0 0-8,0 0-6,10 3-21,-10-3-27,0 0-26,0 0-15,0 0-34,0 0-21,0 0-16,0 0-26,0 0-90,0 0-59,0 0-72,0 0-52,0 0-13,0 0-11,8 7-52,-8-7-405,9 3-233</inkml:trace>
  <inkml:trace contextRef="#ctx0" brushRef="#br2" timeOffset="309506.5026">21280 453 503,'0'0'434,"0"0"-96,0 0-53,-6 10-29,6-10-11,-14 13-18,-5 5 175,8-7-217,-1-1-12,2 0-24,-4 2-4,5-1-20,-2 4-12,0-4 1,3 3-16,-1 0-15,2-2-16,0 2-16,2-1-15,3 1 4,-1-2 1,6 13 29,1-12 6,2 0-38,4 0 30,1 0-34,2-1 23,2 2-29,2-1 30,-1 0-26,3-1 31,-2 0-19,1 2 12,-1-2-18,-1-1 0,-2 2-9,-1-3 4,-3 0 8,-2 0 21,0 0 18,-2-2 16,-4 2 7,-2-10-3,0 15-3,-4-7 3,-3 0-17,-2 0-17,-3-1-23,0 0 0,-3 0-7,-2-1-5,-17 3-50,17-5-56,1-2-45,2-2-59,-1 1-91,0-3-86,-2-1-77,6-4-151,-2 2-618,5-7-812</inkml:trace>
  <inkml:trace contextRef="#ctx0" brushRef="#br2" timeOffset="309813.5058">21254 581 30,'12'-9'1010,"0"0"-268,-1-1-146,7 1-108,1-4-78,6 1-18,3 1-38,10-4-14,2 2-33,2-2-37,5 2-47,-1 0-47,3-2-25,1 6-40,-1-3-44,0 3-52,-2 1-76,34-4-325,-48 8 57,-5 3-106,-3-1-112,-6 4-78,0-1-403,-8 2-642</inkml:trace>
  <inkml:trace contextRef="#ctx0" brushRef="#br2" timeOffset="310998.5067">21103 1988 520,'0'0'393,"2"-10"-49,-2 10-62,5-10 3,-5 10-19,7-14 0,-7 14-27,9-16-14,-4 8-31,1 1-5,2-1-33,7-6 71,-7 9-142,0 0-24,3 1-8,-2 1-16,-9 3-11,22 0 0,-10 3-1,-1 2-9,2 1-10,-2 2 10,-1 1-15,-1 1 8,-1 2-8,-1-2 14,-2 2-13,-1 0 13,-1-1 1,-3-11 0,4 19 3,-4-19-3,1 18 8,-1-18 10,0 12 4,0-12 37,1 13 11,-1-13-3,0 0-6,0 0-19,0 0-18,0 0 33,3-12-50,0 2-6,2-2-4,2-2-16,-1 0 11,2 0-5,0 1-3,1 0 3,0 3-22,1 1 18,2 0-8,-2 3 5,1 1-6,-1 3 1,12 2 2,-13 4 9,1 1 1,1 0-9,-2 3 13,1-1-9,-3 1 0,0 0 14,-2 2-7,0-2-5,-1 1 3,-4-9 4,5 15 1,-5-15 11,3 14-3,-3-14 30,3 11 15,-3-11 2,0 0 29,2 11-25,-2-11 4,0 0-28,0 0 10,0 0-34,7-11 8,-2 0-24,2-1 7,4-4-28,-1 1 20,3-2-18,16-15-4,-13 18 25,1 1-17,1 1 13,-3 2-11,2 4 15,0 2-15,-3 1 11,1 2-12,-15 1 19,24 3-15,-13 2 0,0-1-1,-2 3 21,-1 1-17,5 10-52,-9-9-27,1 0-48,-1 0-45,1 0-44,-3 1-26,2-2-26,0 1 10,1-3-4,-5-6 17,12 12-41,-12-12 40,16 5-15,-16-5 31,17 2-5,-6-5 39,0-1 8,0-1 55,1-3 21,1 0 58,2-5 18,-1 2 73,1-2 5,-4 0 76,3 0 23,-3-1 39,-3 3 36,1-1 25,-3 3-9,-1 0-25,2-6 149,-7 15-197,0 0-3,-4-13 9,4 13-10,0 0-4,-18 3 2,8 1-22,-2 4-12,2 1-14,-1 0-15,2 4-20,0-1-11,-1-1-11,5 2-9,0 0-8,1-1 3,2-2-5,2-10-3,-2 19 4,5-10-6,-3-9-6,10 13 5,-10-13-9,16 9 5,-16-9-21,21 0 0,-9-2 11,2-1-18,1-2-3,14-9-33,-12 4 42,-2 1 9,-2 1-10,-2-1 1,2 1 8,-4 1-19,-2 3 14,-7 4-1,16-5 1,-16 5 14,0 0 6,10 7-7,-10-7 3,2 12 0,0 7 3,-2-19-10,0 22-11,0-11 14,0 2 0,0-1-8,0-1-34,0 1-18,1-1-21,-1-11-18,0 18-22,0-18-12,1 17 18,-1-17 15,2 11 9,-2-11-11,0 0-6,6 8-10,-6-8 5,0 0-9,12-8-15,-5 3 9,1-6-12,1-1 22,3-3-22,0-1 38,1 0 12,2-1 65,-1 3 36,0-1 49,9-7 102,-12 14-80,-2 2 33,-9 6 14,14-6 18,-14 6 25,14 1 3,-14-1 3,9 7-25,-9-7-17,7 13-17,-7-13-19,8 15-12,-4-7-25,-4-8 2,10 27 63,-6-18-86,-4-9 5,8 15-20,-3-7-17,1-1-65,-6-7-47,11 9-67,-11-9-91,14 6-90,-14-6-130,14 1-151,-14-1-293,15-2-485</inkml:trace>
  <inkml:trace contextRef="#ctx0" brushRef="#br2" timeOffset="311330.0699">22690 1902 832,'0'0'718,"0"0"-136,0 0-96,12-1-75,-12 1-32,11-3-57,-11 3-38,16-2-77,-6-1-11,0 1-60,3 0-9,0 0-45,0 1-37,0-1-72,2 2-81,-1 0-70,0 0-89,10 0-514,-24 0 272,22 0-413,-22 0-492</inkml:trace>
  <inkml:trace contextRef="#ctx0" brushRef="#br2" timeOffset="311380.0651">22767 2051 52,'-6'7'748,"1"-1"-128,5-6-48,-7 11-56,7-11-63,0 0-32,9 9-83,-9-9-43,18 2-70,-4-2-34,0 0-87,6-2-157,1 0-230,4 0-233,2-3-640,0-2-770</inkml:trace>
  <inkml:trace contextRef="#ctx0" brushRef="#br2" timeOffset="314767.5139">8628 5900 148,'0'0'525,"0"0"-112,0 0 188,0 0-358,0 0-5,0 0-46,0 0-19,0 0-45,0 0-12,9-4-38,-9 4-7,0 0-77,0 0-55,0 0-123,0 0-34,0 0-28,10 3-53,1 1-1012</inkml:trace>
  <inkml:trace contextRef="#ctx0" brushRef="#br2" timeOffset="316480.5196">23566 1622 435,'-4'-17'873,"4"17"-567,-3-9-44,3 9-39,0 0-23,-4-15-18,4 15-6,0 0-8,-4-12-7,4 12-17,0 0-16,-2-13-35,2 13-10,0 0-20,5-10-13,8 3 29,-2 5-61,-1 0 4,3 0-11,1 2-2,0 2-16,1-2 12,0 3 0,0 0-5,-1 2-1,-1 1 0,-3-1 5,-2 2-1,0 1-10,-3 1 7,-2 1-4,-3-10 3,-1 22 8,-3-9 3,-4-2 10,-2 4 17,-3 0 13,0-1 7,-1 0-3,-1-1-6,2-2-9,0 1-17,2-2 16,1-2-8,0 3-18,-4 4 24,14-15-6,-7 13-8,7-13-5,3 13-17,2-6 16,4-1 0,3 3 0,2-2-8,5 2 0,-1 0-1,4 2-21,-1-3 18,-2 2-13,1 1 18,-1-1-25,-2 0 20,-3 0-20,-3-1 25,-2-2-22,0 1 29,-9-8-5,5 13 40,-5-13-6,-7 11 10,-1-4-11,-4-2 1,-3 0-8,-1 0-5,-3-1-7,-22 5 20,21-5-40,1-3-49,0 2-50,1 0-44,6-1-60,-1-2-35,13 0-50,-18 3-99,18-3-63,0 0-446,0 0-451</inkml:trace>
  <inkml:trace contextRef="#ctx0" brushRef="#br2" timeOffset="316800.5122">24108 1738 753,'17'-9'588,"-6"2"-148,-2 2-93,-9 5-73,0 0-41,0 0 6,0 0 18,-5 7-11,-7 0-15,-4 6-27,-2 0-20,-1 2-16,3 2-22,-2 3-20,7-3-12,-1 1-3,2 17 62,12-18-102,0 0-17,6 0 3,4 2-3,5-2-7,6-1-7,2-2-28,6-2 52,0-1-15,3-4-3,-1-2 18,-3-4 6,-1-1 11,4-4-29,27-12 29,-35 1-52,-1-2 4,-5-4-26,-3-5 8,-5 0-40,-6 2 12,-5-2-26,-7 2-17,-5-3-44,-10 1-57,-7 3-80,-6 4-107,-7 3-103,-5 6-157,-3 1-571,-4 3-787</inkml:trace>
  <inkml:trace contextRef="#ctx0" brushRef="#br2" timeOffset="319759.3385">21738 223 20,'0'0'403,"0"0"-119,0 0-66,0 0-41,0 0-29,0 0 58,-14 0-129,14 0 8,0 0 10,-19 0-1,19 0-21,-21 0-4,8 0 5,-4 0-18,-1 0-14,-5 0-12,-1 0-2,-1 0-16,-4 0 13,-2 0-7,-40 0-20,35 0 4,-8 0-9,0 0 29,3 0-11,-7 0 23,2 0-29,-1 0 33,4 0-12,2 0 17,1 0-5,2 18 10,4 33-7,4 2 15,1 3-1,5-1-6,3 0-8,6-1-6,5-6 6,5-2 4,4 1 2,5-1-1,8 0 15,2-4 6,8-4-9,7 5 2,5-2 15,6-8-4,5-1-14,3-6-7,67 13 38,-51-26-48,4-6 10,4-2 15,-9-5-3,13-6 0,1-3 26,-1-5-19,-2-6 34,-3-4-40,-3-5 15,-3-7-32,-8-6-21,-4-6 5,-6-7-2,-11-6-29,-7-4 7,-12-3-24,-8-6 13,-13-2-5,-12 4 2,-11 5-4,-18-12-47,-4 30 3,-19 49-28,1 0-30,-23 0-44,6 0-64,-5 0-63,-4 0-118</inkml:trace>
  <inkml:trace contextRef="#ctx0" brushRef="#br2" timeOffset="321193.8716">24154 1269 37,'0'0'392,"0"0"-128,2-10-14,-2 10-65,0 0 1,0-14-74,0 14 15,-2-12-50,2 12 33,-8-14-48,3 7-19,0-1-2,-1 0 9,-2 1-21,-3 0-8,-1 0-9,-1 1-2,-4 0-3,-1 3 1,-1-1-2,-5 1 0,-1 1 6,-3 2-9,-1 2 2,-4 1-3,-1 1 6,-42 13-6,36-3-2,-1 1 0,2 5 17,0 1 3,-7 7 21,3 5 0,4 3 3,1 1 18,4 3-23,2 2 19,4 4 14,8-7 17,2 2-13,7 1 29,-3 44 54,13-47-95,3 3 18,5-1 19,3 1-7,5-1 21,5-3 0,8 7 11,5-4-20,5-1-12,2-3-17,3-1-13,7-2-3,1-4-19,3-2 3,4-5-17,0 0 0,3-4 0,0-4-8,1-3-6,-8-4 4,0-3-6,-1-4 7,-2-1-9,-2-4-1,1-3 3,-4-7-8,-2-4-26,4-8-6,-4-3-15,32-49-56,-44 32 58,-4-4-16,-7-4 5,-6-4 7,-2-5 5,-7 1 4,-6 6 4,-3-10-3,-8 1 1,-5 3 6,-6 2-3,-6 3 12,-4 4-3,-5 4-41,-49-30-202,39 47 45,-2 8-85,4 7-72,2 3-380,-2 5-269</inkml:trace>
  <inkml:trace contextRef="#ctx0" brushRef="#br2" timeOffset="325237.3358">20176 2290 290,'0'0'259,"5"-14"-25,-5 14-60,5-17 21,-5 17-32,5-17 20,-1 8-13,-2-1 11,2 0-7,0 2 18,-2-2-22,-2 10-18,4-16-26,-4 16-19,3-15-28,-3 15-13,0-12-18,0 12-14,-3-12-9,-5 4 17,8 8-28,-16-5-10,5 4 6,-3 2-10,0 2 8,-4 2-10,-2 0 8,0 5-3,-6 3 3,-4 5-4,-2 2 6,-2 4-2,0 2 2,-9 6 18,-37 42 33,40-31-15,3 2 2,3 3 4,2 1 2,3 1 5,4-2-7,2 1-8,8-5-21,1-3 12,5 2-13,4 0 32,4-6-2,2 0-5,6 4 23,4-2 19,3-1 5,6-2-15,3-1-8,6-5-3,6-2-5,7 2-5,-1-7-16,10-1-6,-6-5-7,3-4 1,2-3 10,1-2-2,1-6 18,0-2-1,52-14 14,-45-3-16,-3-3-30,-2-7 43,-6-5-9,-1-5-21,-6-6-30,-2-6 3,-6-9-32,-7-3 14,-4-5-26,-6-2 20,-7 2-13,-6 10 15,-9 0 10,-25-60-74,3 65-39,-2 5-83,-12 7-107,-5 7-73,-5 8-147,-5 3-477,-7 6-607</inkml:trace>
  <inkml:trace contextRef="#ctx0" brushRef="#br2" timeOffset="326993.3317">15413 2316 256,'0'0'216,"0"0"-29,0 0-18,-4-10-1,4 10 1,-7-10 152,7 10-162,-6-7-34,6 7-5,-7-6-28,7 6 0,-7-9-21,7 9 9,-9-6-30,9 6 1,-8-9-28,8 9 7,-9-7-20,9 7 9,-12-8-22,12 8 18,-14-6-15,14 6 2,-18-6-10,7 4 15,0-1-12,-1 3 8,-1 0-4,-1-1 7,2 2-17,-2-1 17,-1 0-16,-4 3 15,3 0-13,-4-1 14,-14 7-16,14-4 2,2 2 16,-2 0-14,2 1 15,-2 1-14,1 0 7,0 3-8,2-2 20,2 3-14,-1 0 18,2 1-22,0 3-4,0-1 5,3 4 0,-11 26 17,11-22-2,1 3-17,4 2 21,-1 0-17,2 0 14,2-1-13,1-3 14,0 4-14,2-2 9,2 0-18,-1-1 22,2 1-12,0-3 11,4 0-4,4 24-1,-2-28-9,1 1 5,2 3-4,3-2 8,-1-2-1,3-1 3,1 0 1,2-2-7,2-2-22,-2 2 31,3-3-24,-1-2 29,-1-2-21,-1 0 23,7 0-14,-6-3 21,-2-2-9,3 2 5,-5-3 21,2-1 15,-1 0-7,0-2 4,-3-1 0,0 0 13,3-1 6,1-2 1,-1 0-23,-1-1 10,2-4-10,20-10 35,-21 8-56,2-2-7,1-1 1,-2-1-6,1-3 2,-1 2 1,-1-4-5,2 0-4,-4-1-4,2-2 0,-3 1 8,2-4 21,-2 0-18,2-7 9,14-33 8,-18 33-10,-1 2 10,-2 3 0,-1-1-9,2 2-1,-2-1-2,-2 5-8,1 0-2,-1 0-7,-1 1 0,-1-3-2,-1 3-1,0-1 7,0 0 5,-3-19 13,-1 21-18,0 0-1,-4 1-9,2 0 2,-3-1-18,0 3 1,-1 2-44,0 1-56,-1 0-69,-2 4-71,-2 1-103,-2 3-116,-3 2-338,-4 3-342</inkml:trace>
  <inkml:trace contextRef="#ctx0" brushRef="#br2" timeOffset="357646.6414">5619 14348 115,'0'0'303,"0"0"-69,0 0-74,0 0-9,0 0-47,0 0-2,0 0-36,0 0 8,0 0-32,0 0 14,0 0 18,0 0-58,0 0 19,0 0-23,0 0 23,0 0-18,0 0 29,0 0-25,0 0 42,0 0-19,0 0 8,0 0 27,0 0-3,0 0 5,0 0-8,0 0 68,0 0-82,0 0-13,0 0-16,0 0-6,0 0 13,0 0-62,0 0-48,0 0-61,0 0-38,0 0-68,0 0-94,0 0-135,0 0 49</inkml:trace>
  <inkml:trace contextRef="#ctx0" brushRef="#br2" timeOffset="358234.6417">6626 13620 591,'0'0'337,"0"0"-24,0 0-39,0 0-7,0 0-11,0 0-6,0 0-24,0 0-11,-7-5-15,7 5-19,0 0-73,0 0 30,0 0-81,0 0 25,0 0-3,0 0-85,0 0 55,1 11-30,-1-11 62,2 20-45,0-8 53,0 7-68,1 3 47,-1 0-64,3 3 28,-2 1-149,2 5-51,0-2-114,0 3-113,8 24-2009</inkml:trace>
  <inkml:trace contextRef="#ctx0" brushRef="#br2" timeOffset="359509.6391">7128 15780 315,'0'0'435,"0"0"-116,0 0-6,0 0-69,0 0 0,-6-8-50,6 8 1,0 0-50,0 0-5,0 0-36,-5-9 9,5 9-48,0 0 48,0 0-65,0 0-28,0 0 11,0 0-20,0 0 14,4-10-11,-4 10 19,0 0-14,0 0 7,9 3-16,-9-3 16,9 7-18,-9-7 19,11 12-19,2 0 23,-6-2 8,1 1-21,1 0 15,-2 3-14,1-2 7,1 2 1,-3 1-3,2-1 2,-1 4-1,-2-1 8,0 0 0,-1-1-1,0 0 0,-3 1 7,0 18 88,-2-21-58,-1 3-2,-1-2 15,1-1 7,-5 1 2,4-3 8,-1-1-12,-3-2-7,4-1 8,-3 1-61,0-2 49,0 0-68,6-7 49,-13 7-61,-2-3 32,15-4-20,-14-4-50,14 4 60,-15-7-47,7 3 44,2-2-72,0-1 48,0-1-68,6 8 62,-8-15-49,5 5 61,3 10-52,-2-15 58,2 15-52,1-17 54,-1 17-49,4-15 59,-4 15-59,6-10 58,-6 10-56,9-10 57,-9 10-56,0 0 63,16 3-41,-7 2 71,1 4-47,-1-1 44,2 3-53,-2 2 48,15 16 34,-12-15-50,-1 2-5,3-2-7,-2-2-11,0 0-26,1-3-17,1-1-38,1-5-80,1 1-68,0-4-116,3-4-101,1-2-581,0-4-633</inkml:trace>
  <inkml:trace contextRef="#ctx0" brushRef="#br2" timeOffset="361626.6887">5580 8330 337,'0'0'270,"-7"-7"-40,7 7-13,-6-8-36,1 1 98,5 7-100,-6-5-59,6 5 94,-7-7-66,7 7 55,-6-7-72,6 7 44,-6-7-64,6 7 47,-7-8-64,7 8 39,0 0-69,-5-7 43,5 7-82,-3-10 45,3 10-17,0 0-62,5-7 51,-5 7-61,10-5 56,-10 5-60,19-10 56,-8 7-58,4-1 51,1 2-59,-3-1 51,0 1-65,0 0 57,-1 2-58,9 0 14,-21 0 60,16 4-65,-16-4 55,13 5-54,-13-5 61,9 8-52,-9-8 57,3 11-49,-3-11 64,0 14-60,0-14 54,-1 13-54,1-13 54,-4 12-57,4-12 54,-1 10-59,1-10 51,0 0-55,-1 14 53,1-14-55,0 0 57,4 15-53,-4-15 56,8 11-55,1-5 57,-1 1-60,2 1 10,1 0 3,1-1 3,12 9-6,-14-9 11,-2 0 2,0-2 1,0 3 0,-3-1 2,-5-7 1,6 17 4,-6-17 1,-5 19-1,-1-6-11,-7 3-47,-2 3-88,-4 0-94,-1 1-70,-23 16-842,23-20 286</inkml:trace>
  <inkml:trace contextRef="#ctx0" brushRef="#br2" timeOffset="362499.6927">4966 10500 234,'0'0'390,"0"0"-127,0 0-34,11 2-26,-11-2-21,0 0-3,0 0-5,0 0-5,0 0 142,0 0-178,0 0-14,11-3-17,-11 3-14,0 0-13,0 0-8,0 0-8,0 0-6,0 0-7,0 0-5,0 0 52,0 0-61,0 0 55,0 0-60,0 0 72,0 0-74,0 11 3,0-11 5,-4 11 33,4-11-5,-5 11-8,5-11 11,-5 16 0,5-16 0,-7 17-8,7-17-10,-6 15-11,6-15-7,-2 14-7,-1-5 6,3-9-22,0 0-4,0 15 2,0-15 1,4 8 2,-4-8-19,9 5 24,-9-5-29,20 0 20,-5-3-26,2-1 10,5-5-4,4-3-36,1-1-26,29-14-108,-28 15 16,-4-3-17,0 3-25,-4 2-5,-2 0-13,-3 1-28,-2 3-88,-2-2-321,-3 1-176</inkml:trace>
  <inkml:trace contextRef="#ctx0" brushRef="#br2" timeOffset="362826.6864">5098 10401 544,'-9'-6'438,"9"6"-99,0 0-87,0 0-51,0 0-19,0 0 40,-3 10 32,6 0-10,2 5-21,1 4-40,1 1-34,4 9-24,0 7-43,2 2 7,15 51-36,-12-35-139,0 2-99,0-3-87,0 1-65,-3-6-515,-2-2-395</inkml:trace>
  <inkml:trace contextRef="#ctx0" brushRef="#br2" timeOffset="365479.8521">9978 3846 699,'0'0'287,"0"0"-94,4-7-21,-4 7-65,0 0-1,0 0-46,0 0 14,0 0-20,0 0 41,0 0-33,0 0 24,0 0-38,-9 7 28,9-7-47,-14 20 56,14-20-61,-8 14-3,8-14-5,-5 13 2,5-13 4,-5 14 3,5-14-4,-1 14-1,1-14 5,1 17 12,-1-17-10,8 17 8,-3-10 0,1 2 23,12 9 35,-8-8-66,-1-2 15,2 2-24,-2-2 15,0 1-22,0-1 15,-3 1-22,0-1 22,0 0-17,-1 0 26,-1 2-7,-4-10 17,6 17-21,-6-17 0,3 16 9,-3-16 5,2 14-16,-2-14 13,-2 17-11,2-17 11,-6 15-19,0-8 12,1 2-18,-2-2 13,1-2-19,-3 2 13,3-1-33,6-6-20,-13 8-66,1-3-321,12-5 102,-12-1-126,12 1-183,-9-8-141</inkml:trace>
  <inkml:trace contextRef="#ctx0" brushRef="#br2" timeOffset="365804.8652">10021 3866 448,'0'0'652,"0"-13"-126,0 13-104,2-14 251,-2 14-395,3-10-51,-3 10-39,4-12-26,-4 12-27,10-14-25,-1 5-11,1-1-19,8-1-16,4-3-10,5 1-11,2 1-11,6-3-2,2 2-13,33-6-93,-40 10-29,-1 1-50,-4 2-49,-2 2-62,-4 0-91,-2 3-17,-5 1-61,-12 0-285,17 2-227</inkml:trace>
  <inkml:trace contextRef="#ctx0" brushRef="#br2" timeOffset="366610.8517">8439 6292 75,'0'0'350,"4"-9"-82,-4 9-36,5-14 168,-5 14-227,5-9 0,-5 9 14,6-9 24,-6 9-5,0 0-16,6-10-13,-6 10-10,0 0-11,0 0-10,3-12-11,-3 12-22,0 0-21,0 0-21,0 0 51,0 0-95,0 0-9,0 0 4,-11 9 5,4 3 0,-1 4 17,-1 5 67,-1 4-43,1 4 38,1-3-65,1 2 44,-1 0-70,5-2 52,-1-1-67,0 18 52,4-24-11,1-1-49,0 1 2,3-2-2,0-1 7,3-2 3,2-1 6,0-3 8,4 0 2,0-7 3,-1 2 2,2-3 6,-1-2 35,-1-1-34,8-8 19,-11 3-20,-2 0 17,-1-1 5,-6 7-10,7-15-25,-7 15-48,-2-15-58,2 15-50,-12-8-9,12 8-139,-26 3-91,6 4-210,0 3-396,-7 1-577</inkml:trace>
  <inkml:trace contextRef="#ctx0" brushRef="#br2" timeOffset="371068.6879">4546 14714 597,'0'0'544,"3"-10"-144,-3 10-67,0 0-82,0 0-33,0 0-68,1-11-19,-1 11-43,0 0-16,0 0-48,0 0-15,0 0-91,2-11-9,-2 11-14,0 0-37,0 0 31,11-3-37,-11 3-14,16-3-56,-5 1-331,4-4-59</inkml:trace>
  <inkml:trace contextRef="#ctx0" brushRef="#br2" timeOffset="372418.6832">8263 13877 644,'0'0'509,"0"0"-125,14-4-82,-14 4-59,0 0-50,10-2-43,-10 2-26,0 0-16,0 0-14,11-3-9,-11 3-3,0 0-5,0 0-9,0 0-8,0 0-13,11-2-5,-11 2-8,0 0-57,0 0 56,0 0-5,0 0-6,0 0-4,0 0-2,5 0 10,-5 0-17,0 0 0,0 0 7,0 0 6,11-1 5,-11 1-47,0 0 61,0 0-53,0 0 54,0 0-36,0 0 29,0 0-57,0 0 54,0 0-56,0 0 33,0 0 25,0 0-59,0 0 53,0 0-56,0 0 56,0 0-55,0 0 56,0 0-56,0 0 56,0 0-58,0 0 60,0 0-6,0 0-53,0 0 59,0 0-6,0 0-33,0 0 61,0 0-55,0 0 56,0 0-59,0 0 56,0 0-59,0 0 54,0 0-38,0 0 24,0 0-53,0 0 59,0 0-49,0 0 48,0 0-20,0 0-39,0 0 54,0 0-44,0 0 61,0 0-50,0 0 62,0 0-55,0 0 59,0 0-51,0 0 54,0 0-50,0 0 55,0 0-54,0 0 60,0 0-4,0 0-70,0 0 52,0 0-58,0 0 51,0 0-62,0 0 60,0 0-62,0 0 51,0 0-53,0 0 52,0 0-56,0 0 56,0 0-56,0 0 44,0 0-23,0 0-28,0 0 56,0 0-51,0 0 53,0 0-64,0 0 58,0 0-50,0 0 50,0 0-50,10-4 50,-10 4-50,0 0 53,0 0-54,0 0 54,0 0-54,0 0 54,0 0-56,0 0 60,0 0-59,0 0 58,0 0-57,0 0 54,0 0-52,0 0 56,0 0-58,0 0 51,0 0-47,0 0 48,0 0-46,0 0 18,0 0 32,0 0-53,0 0 59,0 0-56,0 0 53,0 0-56,0 0 57,0 0-54,0 0 55,0 0-55,0 0 59,0 0-59,0 0 55,0 0-53,0 0 39,0 0 16,0 0-53,0 0 53,0 0-49,0 0 48,0 0-59,0 0 54,0 0-53,0 0 49,0 0-47,0 0 47,0 0-50,0 0 52,0 0-54,0 0 23,0 0 25,0 0-45,0 0 45,0 0-46,0 0 53,0 0-54,0 0 54,0 0-53,0 0 51,0 0-49,0 0 46,0 0-55,0 0 57,0 0-36,0 0 18,0 0-26,0 0 43,0 0-50,0 0 49,0 0-53,0 0 55,0 0-50,0 0 48,0 0-49,0 0 49,0 0-53,0 0 54,0 0-49,0 0 48,0 0-26,0 0-23,0 0 48,0 0-50,0 0 52,0 0-49,0 0 42,0 0-43,0 0 46,0 0-45,0 0 42,0 0-41,0 0 49,0 0-50,0 0 51,0 0-18,0 0-32,0 0 47,0 0-51,0 0 50,0 0-50,0 0 50,0 0-44,0 0 48,0 0-48,0 0 40,0 0-46,0 0 52,0 0-54,0 0 51,0 0-22,0 0-28,0 0 51,0 0-50,0 0 51,0 0-48,0 0 49,0 0-52,0 0 53,0 0-52,0 0 52,0 0-51,0 0 50,0 0-50,0 0 42,0 0-12,0 0-30,0 0 43,0 0-42,0 0 49,0 0-50,0 0 52,0 0-49,0 0 45,0 0-50,0 0 49,0 0-59,0 0 38,0 0-49,0 0 7,0 0-66,0 0 15,0 0-114,-13-2-3,13 2-89,0 0 23,-18 0-47,18 0-39,-24 5-57,10-4-384,-4 0-327</inkml:trace>
  <inkml:trace contextRef="#ctx0" brushRef="#br2" timeOffset="373046.6815">5384 14307 571,'0'0'565,"0"0"-127,-4-11-104,4 11-51,0 0-69,0 0-24,0 0-42,0 0-9,0 0-31,-4-9-2,4 9-26,0 0 2,0 0 30,0 0-80,0 0 6,0 0-20,0 0 7,0 0-19,0 0 6,0 0-17,0 0 14,0 0-18,0 0 10,0 0-26,0 0 7,0 0-31,0 0-2,0 0-141,0 0 22,0 0-24,0 0 33,4-7-30,-4 7-23,0 0-70,0 0-328,15 2-123</inkml:trace>
  <inkml:trace contextRef="#ctx0" brushRef="#br2" timeOffset="373790.6827">5743 15516 661,'0'0'590,"0"0"-152,-3-9-53,3 9-74,0 0-41,0 0-51,-3-11-23,3 11-43,0 0-17,0 0-33,0 0-13,-3-4 30,3 4-89,0 0 4,-2-10-26,2 10-29,0 0-14,0 0-43,0 0-4,0 0-18,0 0 11,0 0-32,8-4 8,-8 4-48,0 0-27,16 0-15,0-1-342,-16 1-93,23-2-148</inkml:trace>
  <inkml:trace contextRef="#ctx0" brushRef="#br2" timeOffset="374603.2251">10041 14366 607,'0'0'552,"0"0"-103,0 0-114,-16 0 15,16 0-102,0 0 11,0 0-86,0 0 29,0 0-78,-14 0 41,14 0-62,0 0 138,0 0-104,0 0-59,0 0 49,0 0-58,0 0 51,0 0-56,0 0 51,0 0-57,-14 0 50,14 0-42,0 0 9,0 0 8,0 0 1,0 0 4,0 0 92,0 0-96,0 0-2,0 0 5,0 0-13,0 0-6,0 0-4,0 0-3,0 0-2,0 0-5,0 0-3,0 0-4,0 0-1,0 0-3,0 0-9,0 0 34,0 0-38,0 0-2,0 0-3,0 0-5,0 0 2,0 0-2,0 0 0,0 0 4,0 0-1,0 0 2,0 0 7,0 0-1,0 0 2,0 0-3,0 0 19,0 0-29,0 0-3,0 0-1,0 0-6,0 0 2,0 0-5,0 0 1,0 0-3,0 0-2,0 0 1,0 0-1,0 0-2,0 0-1,0 0 2,0 0-10,0 0 6,0 0-1,0 0 1,0 0 0,0 0 5,0 0 1,0 0-5,0 0 4,0 0 0,0 0 0,0 0-1,0 0-9,0 0 11,0 0-3,0 0 1,0 0-1,0 0-2,0 0 8,0 0-9,0 0 4,0 0 0,0 0 0,0 0-1,0 0 1,0 0-1,0 0-2,0 0 2,0 0 0,0 0-2,0 0-7,0 0-39,0 0-36,0 0-40,0 0-37,0 0-50,0 0-33,0 0-58,-3-9-25,3 9-179,0 0-91,-7-6-156,-1 0-296,-2 4-666</inkml:trace>
  <inkml:trace contextRef="#ctx0" brushRef="#br2" timeOffset="375098.2238">5300 15311 174,'0'0'263,"-9"8"-85,0-2 117,9-6-159,-10 7-25,10-7 36,-10 5-25,10-5 13,-9 4 4,9-4 3,0 0 5,-10 4-9,10-4-16,0 0-19,-10 6-26,10-6-19,0 0-14,-10 3-39,10-3-56,0 0-56,0 0-35,0 0 20,0 0-29,0 0-12,0 0-81,0 0-245,15 3 23</inkml:trace>
  <inkml:trace contextRef="#ctx0" brushRef="#br2" timeOffset="375995.2212">8742 14861 464,'0'0'681,"-9"-8"-146,9 8-79,-11-10-64,4 4-38,7 6-78,-13-10 25,1-1 160,12 11-278,-10-11 21,10 11-61,-8-10 12,8 10-53,-9-7 12,9 7-49,-6-8 16,6 8-44,0 0 5,-8-8-23,8 8 19,0 0-31,-5-6 23,5 6 0,0 0-39,-5-8 32,5 8-26,0 0 19,0 0-26,0 0 25,0 0-27,0 0 27,-6-7-33,6 7 34,0 0-34,0 0 35,0 0-35,0 0 34,0 0-19,0 0-13,0 0 27,0 0-29,0 0 36,0 0-34,0 0 34,0 0-36,0 0 35,0 0-34,0 0 33,0 0-33,0 0 34,0 0-34,0 0 36,0 0-16,0 0-20,0 0 32,0 0-33,0 0 38,0 0-36,0 0 34,0 0-47,0 0 46,0 0-33,0 0 32,-4-9-30,4 9 35,0 0-37,0 0 34,0 0-17,0 0-11,0 0 25,0 0-26,0 0 25,0 0-30,0 0 32,0 0-34,0 0 34,0 0-32,0 0 33,0 0-34,0 0 33,0 0-33,0 0 15,0 0 5,0 0-20,0 0 34,0 0-35,0 0 33,0 0-36,0 0 34,0 0-38,0 0 32,0 0-38,0 0 38,0 0-39,0 0 42,0 0-39,0 0 42,0 0-26,0 0-17,0 0 48,0 0-42,0 0 37,0 0-32,0 0 39,0 0-41,0 0 41,0 0-39,0 0 41,0 0-38,0 0 30,0 0-51,0 0 37,0 0-49,0 0 51,0 0-51,0 0 58,0 0-55,0 0 59,0 0-53,0 0 58,0 0-57,0 0 10,0 0-8,0 0 40,0 0-61,0 0 52,0 0-56,0 0 0,0 0 58,0 0-39,0 0 50,0 0-51,0 0 53,0 0-58,0 0 47,0 0-68,0 0 43,0 0-74,0 0 48,0 0-20,0 0-62,0 0 30,3-3-171,-3 3 103,0 0-25,0 0-55,0 0-39,7-7-8,-7 7-32,0 0-324,6-12-165</inkml:trace>
  <inkml:trace contextRef="#ctx0" brushRef="#br2" timeOffset="380167.765">5538 9169 106,'-2'-9'168,"2"9"101,-3-13-149,3 13-15,0 0-3,-3-14-4,3 14-6,0 0 1,-2-12-4,2 12-12,0 0 1,-4-12 20,4 12-17,-4-9-4,4 9 3,0 0 9,-4-6 127,-1-3-114,5 9-8,0 0-14,0 0-13,-6-11-13,6 11-13,0 0-12,0 0-5,0 0-3,-4-9-3,4 9 2,0 0-3,0 0 0,0 0 0,0 0 24,0 0-7,0 0 15,0 0 17,0 0 13,0 0 6,3-12-1,-3 12 1,9-5 1,-9 5-16,14-9-11,-7 2-3,6-1-2,-2 1-4,4-4-9,18-12 28,-15 10-44,2-1-7,3-2-3,-3 3-18,3-3 13,0 1-1,0 0-5,1 0-1,2 1-50,5-3 57,2 0-2,3 2-55,0-2 55,3 2-53,47-15 17,-40 16 45,4 1-55,2 1 56,12-2-47,2 2 50,3 1-54,1 0 55,3 3-57,1-1 55,5 1-55,2 2 57,0 1-52,0 1 53,-1 0-52,81 2 25,-80 2 45,0 1-55,4 0 55,0 0-57,3 1 53,1 0-56,1 3 56,1-2-55,1 2 55,-1-1-54,2 1 55,-4 0-55,1 2 50,-4-1-48,-2 0 55,-3 0-57,-3 1 53,-6 0-53,-2 2 56,-12-2-60,-2 0 54,-2-1-58,1 3 55,-3 1-57,-1 0 57,1 0-57,-4 0 61,3 1-61,-2 0 56,49 11-23,-49-11-29,1 1 54,1-2-54,-1 1 55,3-1-61,-1 0 60,-2 0-58,2 2 57,1-2-56,-1 1 56,-2 0-58,0 0 56,-1 0-55,0 0 55,42 10-30,-48-10-26,-3-2 55,-2 2-54,-5-3 60,-1 0-59,-2-1 56,1 2-57,-6-3 53,-1 3-57,0-3 63,-1 0-64,1 1 61,0 1-60,-2-2 56,23 9-79,-22-5 43,-2-3-4,1 3 1,-1-1 4,1 1 5,3 1-4,-2 0 4,1 2-10,1 1 16,-2 0-1,-1-2 1,0 2-2,1-1 1,-4 1 0,17 9 41,-19-10-49,1-1 35,-3 1-41,1 1 52,-2-1-58,1 1 56,-1 0-55,1 0 57,-2 2-65,1-1 62,-2-1-61,1 1 56,-1 1-57,-1-2 61,11 13-28,-13-15-25,1 1 61,-3-2-50,1 0 58,0-2-55,0-1 53,-3 0-55,1 0 59,-1 0-55,0-1 56,1 0-58,-6-7 59,7 12-68,-7-12 58,9 15-19,-9-15-41,8 9 57,-8-9-57,4 9 55,-4-9-42,5 10 37,-5-10-53,3 9 50,-3-9-57,0 0 55,4 13-54,-4-13 55,0 0-54,5 12 58,-5-12-29,4 11-26,-4-11 54,0 0-50,4 11 56,-4-11-53,0 0 53,3 8-56,-3-8 53,0 0-57,4 9 52,-4-9-55,0 0 54,3 10-54,-3-10 51,0 0-52,4 12 55,-4-12-49,1 10 49,-1-10-48,3 11 48,-3-11-55,1 11 73,-1-11-57,0 0 13,1 14 2,-1-14 6,0 0-7,3 14 3,-3-14 0,0 13 4,0-13-8,0 0 1,2 11-4,-2-11 2,0 0-2,0 11 1,0-11-2,0 0 1,2 11 0,-2-11 0,0 0-1,0 0 0,1 13 2,-1-13-3,0 0 5,0 11-3,0-11 21,0 0-23,0 0 5,0 0 2,1 11 0,-1-11-1,0 0 1,0 0 2,0 0 5,0 0 14,0 0 8,0 0-2,0 0-37,0 12 29,0-12-2,0 0-31,0 0 32,0 0-46,0 0-13,0 0-59,0 0-115,0 0-171,0 0-123,-14-5-562,0-2-683</inkml:trace>
  <inkml:trace contextRef="#ctx0" brushRef="#br2" timeOffset="382160.7576">5578 10345 327,'-3'-17'334,"0"3"-58,-2-1-23,0-15 108,3 17-227,-1 0 52,2 2-76,-1-2 57,1 4-78,1 9 41,-2-20-85,2 20 38,-2-14-72,2 14 48,2-11-63,-2 11 49,5-8-61,-5 8 56,17-4-29,-6 7-34,0 1 54,4 2-5,3 4-6,2 0 3,5 7-10,7 2 0,0 3-3,1 2 0,2 2 0,9 4-5,1 1 0,4 3 1,2-1-44,57 38 29,-49-38 42,-1 2-43,0-3 15,1 1 5,1-2 7,-2 1-4,0-3 12,-1 0 5,3 0 1,1-1 99,1-1-64,2-2 38,0 1-75,1 1 49,70 21-3,-64-23-76,-1-1 52,-1-1-58,3-2 50,-1-1-57,0 0 57,3-3-63,0 2 60,-3-3-63,1 0 61,-1-1-64,0-1 59,0-1-57,-3-1 55,64 11-73,-77-14 77,1 0-60,-3-2 57,2 2-59,-5-1 59,2 1-60,0-1 58,-3-2-61,1 0 6,-1 2 4,-1-1 7,0-2 4,0 1 1,2-2 3,-1 2 2,-1-4-1,3 2 3,2-1 0,-3-1-3,4 0 6,-3 0 1,0 0-2,1 0 1,-3-1-4,-1 1 2,-5 1 24,-2-2-30,1 0 3,-2 1 0,36 2-1,-39-3 3,-1-1 1,-4 3 9,0-3-5,-2 0-1,0 0-1,2 1 1,0-1-5,-2 0 1,7-1 2,-7 1-1,7-3 1,0 2 1,-1-2-1,36-2 1,-37 2 0,-1-1 4,1-1 2,-1 1-2,0 0 11,-2-1 13,0-1-3,-5 2 6,0-1 12,-3 0-1,0 1 5,0 0 9,-1 0-4,-5-1 4,17-2 76,-18 5-61,-1-1 5,-3-1 1,-2 1-30,2 3 39,-3-2-34,-10 2 42,17-5-31,-17 5 37,14-3-37,-14 3 32,13-4-42,-13 4 24,11-3-44,-11 3 50,13-1-36,-13 1-30,0 0 30,11-3-22,-11 3 22,0 0-23,0 0 24,12-2-20,-12 2 24,0 0-17,0 0 21,0 0-18,10-3 16,-10 3-19,0 0 39,0 0-39,10-3-19,-10 3 10,0 0-16,0 0 13,0 0-17,0 0 14,0 0-9,0 0 11,0 0-9,9-3 17,-9 3-8,0 0 10,0 0-12,0 0 26,0 0-28,0 0-15,0 0 8,0 0-29,0 0-17,0 0-64,0 0-43,0 0-105,0 0-76,0 0-137,0 0-118,-11-4-159,11 4-345,-26-2-700</inkml:trace>
  <inkml:trace contextRef="#ctx0" brushRef="#br2" timeOffset="384438.4233">9372 4772 242,'-10'6'391,"10"-6"-98,0 0-57,0 0-43,0 0-33,-10 2-28,10-2-14,0 0-4,0 0-65,0 0 50,0 0-19,0 0 3,0 0-30,-11 3-16,11-3-8,0 0-8,0 0-44,0 0-52,0 0-38,0 0 0,0 0 5,0 0-2,0 0-6,9 5-17,-9-5-27,17 1-276</inkml:trace>
  <inkml:trace contextRef="#ctx0" brushRef="#br2" timeOffset="386529.9714">22772 13030 134,'0'0'126,"-14"-1"-17,14 1-26,0 0-6,-11 2-10,11-2 1,0 0-4,-13 2-3,13-2 8,0 0 10,-14 2-1,14-2 7,-12 1 84,12-1-90,0 0 22,-14 0-40,14 0 44,0 0-38,-14-2 51,14 2-62,0 0 46,-10-5-68,10 5 55,-4-10-65,4 10 74,-3-10 0,3 10-11,3-12-18,-3 12-16,6-17-12,-1 8-4,3-3-14,3 0 1,2-1-4,2-1-8,2-1 0,5 1-4,5-1 0,4-2-3,4-1 0,1 1 5,5 1 19,47-17 41,-41 18-36,2 1 25,9-3-13,-8 2 2,2 1-2,7 2-1,-7 0 2,4 2-4,7-1-17,-7 3 18,2 0-1,0 1-7,3 2 6,-1 3-13,61-3 15,-60 3-20,-3 2-2,0 0-6,-2 3 3,-3-2 3,0 2 5,-1-1-1,-2 2-2,-1-1 2,-1 2 4,-4-2-12,1 2 4,-6-1 3,-3 1 2,37 5 21,-38-5-17,-2 0 1,-3 2-1,-2-3-1,-2 2-1,-1-2 4,-1 1 1,0 0-7,-1 0-2,-6-1 1,1 1-3,-2-1-1,0 0 1,-1 0-1,10 2 8,-15-2-18,0-1 0,-1-1-3,-9-2 2,19 5 2,-19-5 2,13 5 3,-13-5 3,12 4 1,-12-4 4,10 4-3,-10-4-3,0 0-1,13 4 2,-13-4 4,0 0-7,11 3-6,-11-3 5,0 0-4,0 0-1,10 5 3,-10-5 3,0 0-50,0 0 54,0 0-50,0 0 54,11 4-51,-11-4 50,0 0-50,0 0 32,0 0 16,0 0-50,0 0 56,0 0-56,0 0 51,0 0-7,0 0-2,10 2-5,-10-2-4,0 0 2,0 0 0,0 0-49,0 0 50,0 0-49,0 0-11,0 0-31,0 0-34,-5 8-55,5-8-58,-12 6-49,6-1-67,-4-2-37,0 2-114,-2-1-280,-2 0-293</inkml:trace>
  <inkml:trace contextRef="#ctx0" brushRef="#br2" timeOffset="387774.8215">23635 12313 78,'0'0'342,"-10"-3"-72,10 3-62,0 0 3,-13 0-46,13 0 13,0 0-62,-17 2 27,17-2-61,-11 3 37,11-3-65,-9 5 45,9-5-72,-11 7 62,4 1 13,7-8-22,-4 12-13,4-12-10,-3 14 2,3-14 3,3 17-7,1-10-9,-1 5-7,3-2 0,1 0-1,1 3 2,1-2-6,-1 1-4,4 0 13,8 12 49,-10-12-38,0 0-6,0-2-4,0 2-6,-2-2-6,0-1-2,-3 1-5,1-3 5,-1 1 16,-5-8 5,5 14 8,-5-14-3,1 12 4,-1-12-15,-6 11-1,6-11-5,-14 9-7,4-7-9,0 2-1,-3-3-3,2 1-4,-4 0 0,2-2-6,-2 0 2,2-2-14,0 2-63,0-3-41,1-1-56,1-1-70,-6-9-423,11 2-190,3 0-390</inkml:trace>
  <inkml:trace contextRef="#ctx0" brushRef="#br2" timeOffset="388128.8197">23637 12311 468,'7'-9'518,"-2"3"-43,0-4-112,1 3 39,3-1-81,-1-1 20,2-1-62,2 1 33,3-4-70,3 1 4,6 1-59,31-15 153,-19 13-196,0 0-55,-4 4 16,1-1-51,-1 2 18,0 1-45,0 0 24,-1 1-75,-4 2-2,-3 0-109,-4 1-18,0 3-62,-1-1-68,-5 2-56,13 3-467,-18 2-150,-9-6-542</inkml:trace>
  <inkml:trace contextRef="#ctx0" brushRef="#br2" timeOffset="388898.8231">22556 13794 23,'0'0'550,"0"0"-198,0 0 8,6-6-130,-6 6 31,0 0-87,0 0 182,0 0-219,9-7-79,-9 7 40,0 0-67,0 0 43,11 3-1,-11-3-3,13 7-8,-4 0-7,-2 0-12,5 1-3,0 4 33,1 0 15,3 5 11,22 21 98,-17-18-109,3 5-8,1 0 1,2 2 1,-1-2-18,2 1 0,0 0-9,0 1-6,2-1-6,0-1-6,2-1 11,1 0 2,2 1-7,1-2-4,3-1-13,2-2-1,0-2-3,4 0-39,0-3 69,4-3-45,0 1 61,4-2-55,1-1 59,0-5-60,2 0 48,3-3-44,-3 1 62,0-2-42,0 2 40,58-8 16,-58 3-73,4-4 31,-3 0-41,10-2 36,-11-1-44,1 2 38,-3-3-31,0-1 34,8-2-36,-10 1 30,-1-1-8,0-1-4,-1 0-4,-2 0-3,55-22-15,-59 19-15,0-1 30,-2-1-30,-3-1 29,3-2-34,-7 1 37,0-1-31,0 0 30,-5 0-30,-1 1 27,0 2-29,-8 0 30,0 2-37,-2-1 3,16-11 22,-20 15-12,-3 1-1,0 3 3,-1 0 3,0-1-2,-2 1-3,1 0 6,-2 4-1,-2-1 9,1-1-4,0 3 0,-7 5-1,10-12-2,-10 12-1,13-12-62,-13 12-33,9-8-6,-9 8-110,0 0 2,5-6-98,-5 6-11,0 0-95,0 0-57,-17 6-484,6-3-542</inkml:trace>
  <inkml:trace contextRef="#ctx0" brushRef="#br2" timeOffset="389411.8225">24159 14613 470,'10'3'373,"-10"-3"-45,0 0-41,11-9 258,-11 9-288,7-5-15,-7 5-13,0 0-7,6-8-65,-6 8 42,0 0-74,0 0 25,5-10-71,-5 10 28,0 0-76,0 0 45,0 0-70,0 0 52,-13 3-29,13-3 7,-16 10-13,6 0 3,-3 1-5,-1 1-1,2 3 0,-6 4 14,0 1 5,2 1-2,-1 3-1,1 1-5,-1-3 9,2 2 2,1 2-4,-11 23 52,17-27-57,1-1-3,2 1-8,1-3-3,1 1-5,3-5 9,3 3-52,-1-3 59,5 0-49,-1 0 23,3-3-13,1-2 48,2 0-55,1-4 54,16 3-19,-15-9-37,2 0 53,-1-4-6,0-1-4,-1 1-6,-1-4 9,0 1 11,-5-1 5,0 0-2,-2 0-5,-2 0-4,-4 8-1,2-15-9,-2 15-6,-14-21 6,6 16-15,-3 0 0,-1 2-19,-2 2-62,0-2-81,0 0-100,-2 3-106,2 3-180,-1-3-634,1 3-784</inkml:trace>
  <inkml:trace contextRef="#ctx0" brushRef="#br2" timeOffset="391912.822">19501 9189 281,'0'0'222,"-12"2"-42,12-2-28,0 0-7,0 0-4,-12 3 5,12-3-14,0 0 5,0 0-2,0 0-22,0 0-15,-12-1-21,12 1-7,0 0-7,0 0-16,0 0-7,-2-11 3,2 11 10,0 0 1,4-13-13,-4 13-7,8-12-3,-5 4 4,10-15 33,-5 11-38,3-5 56,1-2-67,3-3 50,4-8-64,4-1 48,1-3-47,6-7 35,2-2-50,0-1 61,0 0-59,4 0 7,-1 1 18,1 0 1,37-42 63,-38 42-73,2 4 44,0-2-53,0 0 50,0 2-47,0 0 66,0 0-65,0 3 48,0-3-57,1 3 51,-1 0-52,-5 6 50,1 0-53,-1 2 48,4 1-53,-2-1 50,1 3-55,2-1 54,9-2-59,-8 4 6,2 2 5,2 0-3,-2 1 52,1 1-50,0 0 55,0 3-60,-2 0 50,2 1-53,-3 3 52,39-16-20,-37 15-37,-2 0 56,2 3-56,-1-1 60,0 0-13,-1 0 0,1 2-2,0-1-6,-4 3-9,3-2 2,-4 3 3,-1-2-5,0 1 0,1 0 0,34-9 0,-34 10-1,-1 1-1,1-2 2,0 0 1,2 4-4,-2-4 0,3 1-1,-3 1 1,0-2 0,0 3 1,-1-1-1,-1 0 5,-1 2-5,1-1 2,33-5 8,-33 4-3,2 2 0,1 0-1,-2-1-2,1 2 4,0-2-2,-1 3-6,-3-1 1,-1 2 0,2-2 2,-2 0 0,1 3 1,-1-1 1,2-1-1,-2 4-2,0-4-2,1 2 3,0 0-1,1 0-3,-1 0 3,2 2 0,-2-2-1,2 1-1,-2-1 11,1 3-8,0-2-6,3 2-3,-1 0 5,2-1 2,34 5 8,-34-4 5,0 1 2,1-1 8,0 1 2,2 1-47,0-2 63,-2 2-60,4 0 59,0-1-63,3 2 60,1-2-62,-1 3 60,-5-3-56,-1 2 51,38 4-29,-39-4-30,0 0 63,-1-3-63,1 3 62,-1-1-65,-2 2 63,2-2-60,-2 1 55,2-1-51,-1 1 55,2 0-59,-3 0 61,0-1-51,1 0 63,-1 1-43,0 1 61,-1-2-56,-1 1 50,-4 0-60,2-3 52,-4 2-57,2 0 60,0 1-56,-3-2 51,0 2-47,1-1 37,-1-1-54,0 3 52,-4-2-50,23 7-17,-21-5 22,-2-1 7,1 0 6,-1 0 2,0 2 2,1-2 0,0 2 3,0-1 2,-2 0-4,0 0 11,1 0-7,-1 0 2,-2 0-9,-1-2 6,14 8 12,-15-6-12,-1-1 2,-1 0 0,1-1 3,-3 2 12,-2-2 15,3 0-5,-3 0 15,-1-1-12,0 2-8,1-2-5,-1 0 5,-8-4-14,15 8 10,-3-1 18,-12-7-21,11 6 4,-11-6 3,8 8 1,-8-8 3,12 6 4,-12-6 2,7 5 10,-7-5-7,8 4-4,-8-4-3,0 0-2,11 8-8,-11-8 0,0 0-6,8 5-5,-8-5-3,0 0-11,0 0-44,0 0-73,8 7-96,-8-7-50,0 0-224,0 0-176,-13 3-435,2-6-710</inkml:trace>
  <inkml:trace contextRef="#ctx0" brushRef="#br2" timeOffset="394071.4052">22391 6450 657,'0'0'266,"-14"-1"-35,14 1-11,0 0-8,-15-4-7,15 4 2,0 0-11,-14-2-20,14 2-20,0 0-11,-10-2-7,10 2-2,0 0-6,0 0-3,0 0-9,-10-2-9,10 2-16,0 0-11,0 0-14,0 0-18,0 0-7,0 0-7,10-7-9,-10 7-4,14-2-6,-14 2-5,16-2-2,-16 2-4,16 0-5,-1 0-6,-15 0-2,14 5-4,-5 1 1,-9-6 3,12 13 1,-7-4 2,2 4-4,-1 1 8,-2 3 0,-2 0-2,1 2 1,-2 3 2,0-2 1,1 1 3,-1 23-2,-2-22 3,1-1-2,0 1-2,-3 0-49,2-1 63,1-3-51,-1 2 58,1-2-57,-2-1 19,2-1-81,-1 0 20,1-3-77,-1 1 21,1-14-78,-2 29-134,2-29 181,-1 14 26,1-14-73,0 0-72,-2 9-53,2-9-175,0 0-8</inkml:trace>
  <inkml:trace contextRef="#ctx0" brushRef="#br2" timeOffset="394424.4023">22433 6900 520,'-8'-18'573,"8"18"-315,-5-12-15,5 12 5,-6-9 3,6 9-5,-2-9-24,2 9-7,-4-9-11,4 9-25,0 0-32,1-12-26,-1 12-28,10-10-17,-1 6-16,4-3-12,3 3-10,7-3-10,1 1-43,6-1-56,3 2-57,2-2-74,0 4-73,0-2-72,-1 1-116,-1 1-258,-5 1-226</inkml:trace>
  <inkml:trace contextRef="#ctx0" brushRef="#br2" timeOffset="396095.401">19667 10077 208,'-6'8'297,"6"-8"-64,0 0-42,0 0-25,0 0-24,0 0-17,0 0-9,0 0-8,0 0 10,-8 5-19,8-5-2,0 0-9,0 0-3,0 0-7,0 0-9,0 0 1,0 0-13,0 0 4,0 0-20,0 0-7,0 0-14,0 0-4,0 0-5,0 0-4,0 0-3,-5 11 6,5-11 6,0 0 2,5 19 21,-5-19 14,4 15 17,-2-6-10,0 3-6,0-2-11,1 2 2,-1 0 1,0 1-5,1 1 51,1 1-67,-1-1 51,2 0-64,0 0 56,-1-1-59,5 15 68,-4-15-7,1 1-49,1-1 49,1 1-60,0-2 0,-1 1 4,3-2 1,-1 1 1,0-2 0,4 0-4,-3 0 2,1-1 3,2-1-7,-2 1 0,16 7 12,-13-10-5,-2 1-3,1-2 1,2 0 0,-1 0-1,1 0 6,1-2-2,-1 1 7,0-1-3,3 0-10,-3-2 0,3 2-3,0-3 0,-1 1-3,2-1-1,0 2-1,1-2 2,3-2 2,0 1 8,1 1-1,2-3 5,1 1-7,1-1-1,-2 1 1,2-1 0,0 1 2,-1 0-1,-1-1-4,-2 0-2,29-5 6,-26 5-9,-1 0 0,0-1 3,0 0 2,0 0-7,0 0 3,2 1 9,-1-2 4,2 0 1,1 0 5,3-1 15,-1 2-3,-1-2 3,2 0-1,31-8 11,-33 9-15,1-2-3,-1 0-10,2-1-3,0 2-4,-1-2-5,1 0 1,0-1-3,6-2 1,-1 2-2,3-2-3,-3-1 7,2 2 6,1-2 11,-1-1-27,-1 0 43,1 0-36,0 2 31,0-1-32,-1-1 42,3 0-36,-1 2 0,0-2 0,0 1-1,-2 1-4,1 1 4,-5 0-7,-1 3-2,0-1-1,34-8 3,-35 10-3,0-1-1,2 0 1,-2 0 14,0 0-25,0 0 15,1 0-6,-1-1 8,0 1-7,1 0 8,2-2-11,-3 1-4,3 0 8,4-1 1,40-10 15,-39 11-13,-2-2 0,-3 5-10,4-4 4,1 0 0,-6 1 6,1 2 25,0-3-21,-2 2 34,1 0-19,-1-1 21,-1 0-30,0-1 21,-1 2-24,33-13 7,-30 11-1,3-2-25,-1-1 24,0 1-25,1-1 26,0 0-8,-2-2 1,0 0-25,1 0 26,-2 0-26,1 0 28,-1-1-6,-1 0 2,0-1-5,32-15 1,-33 15-2,0 1-2,-2-2 1,-3 3-2,0 1-23,-1-4 23,0 3-17,0-1 30,-1-2-29,1 2 27,-3-2-25,3 3 26,-2-2-29,0-2 29,23-14-36,-25 14 15,0 2 5,0 0 0,-2-1-1,-2 2 4,-1 1 17,-3-2 27,1 3-16,0-1 11,0 0-29,-2-1 18,0 0-24,0 2 21,0-2-24,11-16 17,-12 16 6,-2 1-28,3-2 36,-1 1-3,-1 0 2,1 0-3,-1 0 13,0 2 11,0-1-6,0 0-12,0 1-6,-1-2-6,1 3 1,1-2-7,10-11 7,-13 14 12,3-2 4,-2 1-3,3 0-18,-4 0 9,3-1-7,2 0-1,-2 0-10,1-1 17,-3 2-9,0 1 20,2 1-5,-2-1 9,-2 2-10,9-8 23,-10 10-31,0 1-13,-1-1 4,-7 7-11,10-12-2,-10 12-42,8-6-34,-8 6-65,7-8-43,-7 8-100,6-5-64,-6 5-59,0 0-10,0 0-111,-10 2-64,0 1-450,-5 4-657</inkml:trace>
  <inkml:trace contextRef="#ctx0" brushRef="#br2" timeOffset="396707.5491">24517 9295 163,'0'0'576,"0"0"-121,10-2-102,-10 2-26,0 0-41,0 0-16,9-3-40,-9 3-2,0 0-50,0 0-12,0 0-52,0 0 67,0 0-104,0 0-32,-6 7 11,6-7-3,-11 8-6,11-8-3,-11 10-6,11-10-9,-10 10 2,10-10 6,-8 14 18,8-14 16,-5 12-10,5-12-9,-1 17-13,3-8 4,1 1-7,3 2-2,2 0-6,3 2-6,2 1-5,1-2-2,4 2-1,-1 0-2,2 1-2,3-1-4,-1 1-1,-4-4-4,0 0 0,11 12 0,-16-15-4,-1 1 3,-5-2 3,2-1 2,-3 2-5,-5-9 11,4 15-3,-4-15 3,-4 14-5,4-14 2,-11 13 5,-2-5-1,2-1-3,-3 0 1,-14 2-4,15-4 31,2-1-31,-2 0 35,3-2-32,1 1 34,9-3-15,-17 4 22,17-4-31,-13 2 39,13-2-37,-9-6 1,9 6-51,1-13 38,7 3-42,20-23-47,-9 11 37,9-4 4,1 0 10,1 1 2,0-1 20,0-1-2,-1 4 70,-2-1 2,-5 5 68,-4 1-12,-3 3 21,-2-2-6,-5 2-16,0 0-24,-4-14 42,-7 14-86,-6-1-67,-4 1-40,-5 2-126,-5-1-115,-6 2-178,-2 4-148,-4 3-655,-3 0-885</inkml:trace>
  <inkml:trace contextRef="#ctx0" brushRef="#br2" timeOffset="398448.8056">10251 4727 196,'0'0'282,"0"0"-74,0 0-51,-11-3-27,11 3-30,0 0-20,0 0-3,0 0-41,0 0-17,0 0-53,0 0-41,0 0-65,0 0-186,0 0 217</inkml:trace>
  <inkml:trace contextRef="#ctx0" brushRef="#br2" timeOffset="403267.9179">10230 3682 164,'0'0'389,"0"0"-114,-5-6-43,5 6-28,0 0-20,0 0-6,-7-9-17,7 9-10,0 0-17,-8-7-21,8 7-22,0 0-19,-12-4-21,12 4-12,-16-1 18,16 1-33,-13 4-13,13-4 0,-18 9-3,7 0 0,-2 2 10,-3 4 13,-3 3-18,0 3 21,-5 5-5,1 4 21,3-1-6,-3 1 0,3 1 18,1-2-17,1 0 8,4-4-24,0 0 16,4-4-23,1-3 14,2 1-19,2-5 16,1 1-1,1-3 25,3-12-8,1 22 17,-1-22-14,11 12 8,-1-7-17,14-5 32,-7-5-36,5-3-18,1-4 0,2-2-5,4-7 11,2-1 0,-2-2-4,-2-5 7,3 0-19,-4-3 10,-1-1-7,1 0 18,-6 2 61,-1 4 35,7-12 191,-15 23-173,-4 2-38,3 3-18,-3 0-33,-2 2-6,0 1-27,-5 8-6,8-6-15,-8 6 13,0 0 2,4 14-5,-5 2 0,-1 1-2,1 11-41,1 40 42,0-31 13,4 7-67,1-1 27,2 0-37,1 2-31,-1-3-57,3 2-29,-1-2-65,1 3-32,-1 1-56,1 0-92,-1 0-97,0 0-354,-4-2-414</inkml:trace>
  <inkml:trace contextRef="#ctx0" brushRef="#br2" timeOffset="404398.9219">8566 6360 60,'-4'-10'426,"4"10"-48,-4-9-114,4 9-26,-4-8-13,4 8 4,-3-9-8,3 9 0,0 0-21,-9-15 134,9 15-196,-5-8-18,5 8-16,0 0-11,-7-10-4,7 10 1,-6-9-4,6 9-8,-6-7 0,6 7-2,0 0-4,-9-9-4,9 9-15,0 0-10,-4-5 3,-4-2-37,8 7-7,0 0-2,0 0 0,0 0-1,-10 4 4,10-4-1,-6 10 41,2-1-53,0 4 53,1 1-44,-1 3 64,-1 7-45,2 1 81,-5 36 33,4-26-76,1-1 43,2 0-60,0 1-8,-1 0 0,1-3-4,1-3-5,-1 1-4,2-3-34,0 0 35,1-2-27,-1 1 32,1-2-30,1-2 16,2 19-191,-4-24 40,4 0-40,-4-2-51,2 1-47,0-5-32,-1 0 4,-2-11-3,6 15 0,-6-15-490,0 0-325</inkml:trace>
  <inkml:trace contextRef="#ctx0" brushRef="#br2" timeOffset="404751.9111">8672 6588 286,'1'-15'593,"1"3"-64,-1 0-149,-1 12 11,0-20-103,0 20 15,-1-14-85,1 14 21,-2-13-93,2 13 17,-1-12-83,1 12 31,0 0-74,-6-7 49,6 7-27,-4 8-45,2 4 105,-2 0-74,1 5 40,2-2-65,0 4 46,-1 0-55,2 2 47,2-1-45,-1-1 47,1 1-49,1-1 7,1 0 2,7 14 17,-5-18-19,1-2 1,0 0 3,3-4 8,1 0 28,-2-1 25,2-3 15,-1-1 21,-10-4 26,19 2-6,-9-4-19,-1-3-22,2-3-20,-2-5-11,9-20 35,-13 12-73,-1-6 0,-2 1-13,0-3-1,-4 3 17,0-1-4,-3 4-11,-2 0-6,0 4-13,-2-1-47,-5 8-91,1 1-126,-3 8-92,-2 6-208,-40 30-1391,28-13 37</inkml:trace>
  <inkml:trace contextRef="#ctx0" brushRef="#br2" timeOffset="406923.3694">12293 3277 492,'0'0'399,"0"0"-38,0 0-103,-1-11-13,1 11-39,0 0 16,0 0-33,0 0 0,1-12-28,-1 12-6,0 0-40,0 0-7,0 0-30,0 0 34,2-12-67,-2 12-24,0 0 13,0 0-28,0 0-18,0 0-45,0 0-12,0 0-39,0 0 14,0 0-37,0 0 11,6-8-44,-6 8-9,0 0-21,14 5-298,-14-5-64,0 0-69</inkml:trace>
  <inkml:trace contextRef="#ctx0" brushRef="#br2" timeOffset="408501.3713">12135 3328 123,'0'0'115,"-14"3"26,14-3-26,0 0 11,-13 1-5,13-1-10,0 0 88,-16 1-109,16-1-8,0 0 12,0 0-27,0 0-5,-11-1-1,11 1 5,0 0-4,0 0-12,0 0-7,0 0-6,0 0-10,0 0 4,0 0-18,0 0-2,0 0 13,0 0-14,0 0-29,0 0-21,0 0-24,11-7-28,-11 7-19,14-4-30,-5 2-28,-9 2-227,24-5 148</inkml:trace>
  <inkml:trace contextRef="#ctx0" brushRef="#br2" timeOffset="409938.3728">27901 3483 669,'0'0'665,"0"0"-148,-4 8-113,4-8-77,0 0-67,0 0-20,0 0-28,0 0-8,0 0 5,0 0-13,0 0-1,0 0-21,0 0-21,0 0-23,0 0-18,0 0-11,0 0-27,0 0 2,0 0-11,0 0-8,0 0-30,0 0 5,0 0 18,0 0-26,0 0-3,0 0-1,0 0 0,0 0-9,0 0 13,0 0 3,0 0-21,0 0 15,0 0-2,0 0 6,8-6-3,-8 6 1,0 0 10,0 0 24,0 0-26,0 0 6,0 0-3,0 0-4,0 0 3,0 0 9,0 0 1,0 0 0,0 0-3,0 0-5,0 0 5,0 0-2,0 0-7,0 0-4,0 0 1,0 0-5,0 0-9,10-2 0,-10 2 6,0 0-7,0 0-3,0 0-1,0 0-2,0 0 2,0 0-3,0 0 3,0 0-12,9-5 7,-9 5-2,8-5-3,-8 5 4,0 0 1,12-6 2,-12 6-9,9-5 7,-9 5 0,11-6 1,0 2-8,-4 0 6,4-1-1,1 1 0,1 0-6,2-1 0,-1 0 8,17-3-4,-14 4-2,-2-1 4,1 2-1,0-1-1,0 1-1,-1 0 1,-1-1 2,1 2 0,-2 0-5,1-1 6,-3 0-4,1 2-2,0 0 3,-1-2-3,-11 3 3,19-3 0,-19 3 0,15-2-3,-15 2 0,12-2-23,-12 2-19,11-2-28,-11 2-36,0 0-55,15-3-36,-15 3-43,0 0-62,0 0-44,12-1-46,-12 1-416,0 0 413,0 0 16,0 0-464,0 11-391</inkml:trace>
  <inkml:trace contextRef="#ctx0" brushRef="#br2" timeOffset="410283.3736">27917 3582 170,'0'0'632,"-8"6"-155,8-6-89,0 0-38,-8 7-32,8-7-26,0 0-5,0 0-10,0 0-7,0 0-20,0 0-28,8 6-26,-8-6-38,23-3-8,13-2 88,-11 1-141,0 2 1,2-1-23,5-3-4,-3 3-24,-1-1 4,0 2-25,-3-1 7,1-1-15,-5 1-3,-3 1-34,1 0-20,-3-2-47,-2 3-61,13-3-339,-15 1 123,0 3-86,-2-2-56,4-1-468,-3 2-565</inkml:trace>
  <inkml:trace contextRef="#ctx0" brushRef="#br2" timeOffset="411071.3726">29532 3130 286,'0'0'480,"0"0"-100,0 0-55,0 0-24,0 0-16,5-7-19,-5 7-38,0 0-8,0 0-26,0 0-14,0 0-17,4-10-17,-4 10 89,0 0-143,0 0-18,0 0-18,0 0-14,-4-8-7,4 8-13,0 0-9,-12-2-3,12 2-1,-18 2-4,8 0-4,-4 0 0,-1 2-3,-3 1-5,-20 11-2,17-6 9,0 1-7,-3 2 9,0 0-8,0 2 12,3-1-11,0 2 10,4-4-2,1 3 1,1-4-1,1 2-2,3-1 3,3-1 1,1-1 2,0 1-2,4-2 1,3-9 4,-4 17-1,4-17 2,5 13 1,-5-13 9,13 12-12,-4-7 22,2-1 9,0-1 6,1-3 19,2 0-1,0 0 16,2-4-19,19-12 53,-14 7-74,-2-3-8,2-1 10,-2 0 5,1-2 7,-2 2 20,-3-1 20,0 3 3,-3 1-8,-1 0-4,-1 3-7,-1-3-10,-1 4-6,-2-1-2,7-2 5,-13 9-48,9-9-9,-9 9-9,8-5-9,-8 5-3,0 0 3,0 0 1,11 2-3,-11-2 7,0 16 1,0-16 3,-2 25-1,1-9-8,-2 2 17,2 1-16,-1 0 17,0 3-14,0 2 11,1 0-11,-2-1-16,1 0-48,0 1-42,2-4-63,-1 2-101,0-1-63,0 1-69,-1-3-81,1 0-79,0-3-405</inkml:trace>
  <inkml:trace contextRef="#ctx0" brushRef="#br2" timeOffset="412088.3739">29847 2992 300,'-1'-12'284,"1"12"-53,-2-13 14,2 13-37,-3-13-9,-1 5-33,4 8-4,-6-15-31,1 8-9,-1 0-30,-1-2-2,1 1-9,-1 1-3,-1-1-21,0 1-1,-2 0-22,-1-1 0,-1 1-20,1 1 10,-2 1-12,0-1 8,-16-3 3,13 4-20,-1 4-1,0-1 4,-1-1 5,0 2-16,-1 1 13,2 0-7,-4 1 8,2 0-9,-2 3 11,-2-3-8,-1 4 7,2 2-12,0 0 13,-25 8-6,27-6-2,-6 3 9,1-2-6,0 3 14,1 1-7,2 0 7,-2 1-5,3 2 15,-2 0 22,3 1 12,-2 0 1,2 1-8,1-1-10,0 1-23,1 1 14,2 0-25,2-2 14,0 0-4,1 0 0,0 0-3,3 0-4,0 2 3,0-1 3,2 0 2,1 1 1,1 1 3,-2-1-1,2 0-2,2 1 9,-1 18 47,1-17-27,3-3-1,1-2 1,0 3 4,1-1 1,2 0 1,-1 1-13,2 0-3,0 0-4,2 0-8,2-1 5,-2 0-8,0 1-7,3-3 6,0 0-6,1 0 8,-1-2-8,1 1 4,2-2-4,-1-1 0,0-1 16,-1 0 11,2-1 29,0-1 2,3 2 2,-2-2-2,0-2-9,6-1 1,-4 2-5,23 4 68,-19-6-70,0-2-4,-1-1-11,5 0-8,-3 0-3,-1-3 6,1 2-8,0-1-3,-2-1-1,2 0-6,0-1 22,0 0-7,-2 0-1,0-1 2,11 0 18,-14 0-45,2-1 14,3-1-6,2-2-8,0-1 2,1 0-5,0 2 3,-2-1-4,1-2 6,0-1 3,-1 2-4,0-1-3,0 0 11,0-2-16,21-8 29,-22 8-14,0 0-7,-2-1 19,2 0-28,1-1 13,-2 0-23,0-2 20,-1 1-24,-1 1 20,-1 1-17,0-2 23,-1 1-24,-1-1 14,-3 3-18,2-3 22,-3 2-22,0-2 23,0 1-23,-1-1 24,0-1-21,1 2 12,-1-3-14,1 0 21,-1-1-24,0-2 19,0 1-23,-2-2 19,2 0-15,-3 1 22,7-20 8,-7 20-9,-1 0 1,1 2-7,-3-2 10,1 1-5,-1-1 3,-2 0-7,0-1-7,-1 0-16,-1 0 25,-2-1-24,1 2 19,-2-5-20,-1 2 23,-6-17-29,4 17-8,2 5-14,-4-3-58,-2 1-39,1 3-31,-2 0-51,-1 1-79,-1 2-116,-1 2-88,-2 3-176,-3 0-465,-3 1-761</inkml:trace>
  <inkml:trace contextRef="#ctx0" brushRef="#br2" timeOffset="448556.9043">5740 4725 308,'0'0'401,"-14"-4"-74,14 4-44,-13-4-31,13 4-21,-12-5-15,12 5 8,-12-5-4,0-2 178,12 7-219,-10-5-11,10 5-19,-10-6-14,10 6-16,-8-5-11,8 5-14,-6-7-22,6 7-9,0 0-14,-5-9-11,5 9-11,0 0-5,5-7-5,5 3 10,-10 4-23,15 2-6,-15-2-9,19 3-6,-7-1-58,-2 2 64,0 1-62,0-1 63,0 1-57,-2 1 59,2-3-48,-10-3 57,14 9-51,-14-9 56,15 13-39,-15-13-5,8 7 66,-8-7-47,0 0 66,6 6-52,-6-6 65,0 0-49,0 0 56,0 0-60,0 0 51,0 0-67,-6-10 57,6 10-62,-6-16 57,4-5 29,2 21-42,-1-20 6,2 8-10,-1 12-5,2-19-5,1 8-6,0 0-1,0 4-4,2-3-4,1 3 0,1 0-2,1 3-2,-1 0 1,-7 4-3,17-4 1,-17 4 1,16 1-2,-6 2 1,0 1-4,1 0-6,-2 3-5,0 0-51,0 0 50,0 1-81,-1 1 32,-3 0-68,1-1 29,-1 0-89,-1 1 23,5 8-306,-9-17 216,6 12-12,-6-12-17,5 12-330,-5-12-132</inkml:trace>
  <inkml:trace contextRef="#ctx0" brushRef="#br2" timeOffset="448909.7027">6090 4432 454,'5'-11'500,"-2"3"-88,-3 8-125,6-11-35,-6 11-75,0 0-12,7-5-48,-3 13 124,-4-8-93,4 21-17,-7-6 5,3 2-30,-2 3-19,-1 4-16,-1 1-61,1 6 59,-3 0-66,3 0 51,-2 2-61,-2-1 50,5-1-13,-3-1-44,-4 29-140,6-34 3,1 0-52,-1-2-56,2-5-36,0 0-109,1-4-227,0 0-143</inkml:trace>
  <inkml:trace contextRef="#ctx0" brushRef="#br2" timeOffset="449282.7031">6281 4696 526,'20'-22'999,"-11"14"-653,-3 1-86,2 1-40,-8 6-69,12-7-23,-12 7-15,11 4-13,-11-4 23,6 16 80,-4-5-70,0 3 24,-2 2-82,0 1 43,0-1-62,1 17 137,0-17-88,2-1-63,-1 0 60,3 0 19,2-2 59,2-2-60,3-2 14,6-1-60,5-3 13,3-3-44,7-6 13,9-4-66,3-5-74,2-1-35,63-30-494,-55 18 123,-4 1-176,-1-3-269,-3 2-512</inkml:trace>
  <inkml:trace contextRef="#ctx0" brushRef="#br2" timeOffset="450335.71">21680 3863 5,'0'0'318,"0"0"-90,-2 10 1,2-10-8,-3 9 280,3-9-232,0 0-20,0 0 17,-4 10-34,4-10 0,0 0-29,0 0-9,0 0-13,0 0-6,0 0-9,0 0-10,-6 5-21,6-5-20,0 0-18,0 0-23,0 0-23,5-12-5,-5 12-11,8-8-9,-8 8-6,9-9-7,-9 9-3,13-8-9,-13 8-10,13-4-13,-13 4-3,15-3-5,-15 3-4,16 5-2,-1 5-19,-9-3 25,0 2 2,1 3 0,-1-1-49,-1 3 67,-3-1 3,1-2 2,-2 3-3,1-3 4,-2-11 0,1 21-1,-1-21 0,-1 16 2,1-16 2,-2 21 3,2-21-3,0 0 1,-4 10 5,4-10 1,0 0-6,0 0-1,0 0 2,0 0-1,-2-13 2,4 4 1,2-3-3,3 0 0,4-5 0,0-1 3,20-22-2,-16 21-2,0 3 6,-1 2 2,0 3 4,-4 0-6,1 4 2,0-1-9,-4 2 4,2 2-12,-9 4 9,15-4-1,-15 4 6,14 1 2,-14-1-6,14 8 3,-14-8-5,10 9 7,-5-2-8,-5-7 5,9 16-4,-9-16-4,5 17-10,-5-17-73,3 17 27,-3-17-104,1 17 9,-1-17-48,-1 15-39,1-15-39,0 15-333,0-15-92,0 0-216</inkml:trace>
  <inkml:trace contextRef="#ctx0" brushRef="#br2" timeOffset="450697.7052">22343 3718 74,'8'-5'492,"-8"5"-145,11-3-70,-11 3-16,0 0 7,4 9 9,-4-9-16,-6 22-10,-4-7-3,1 5-5,-6 3-46,1 2-26,-4 4-38,0 2-21,-1 1-19,3-2-16,-3 3-15,-1-2-13,2 1-15,0-3-3,4-3-18,-1-1-63,2-1-49,-9 18-214,14-23 58,1-5-72,0 0-41,3-1-441,0-4-340</inkml:trace>
  <inkml:trace contextRef="#ctx0" brushRef="#br2" timeOffset="451056.7059">22320 4046 391,'14'-11'497,"-2"1"-86,0 3-77,0-2-39,-2 2-33,2 1-42,-1 3-33,-1-1-15,-10 4-6,19-1-26,-19 1-7,17 8-6,-10-3-1,0 6 19,-2 1 25,1 3 7,-3 1-25,1 0-29,2 22 143,-3-20-204,-1 0 46,2 0-35,1 1 36,4 0-19,0-2 36,5 0-33,7 1 9,6-4-38,8 1 9,5-2-32,6-4 6,3-2-79,1-2-30,53-4-323,-63-1 113,-2-1-66,-5-2-183,-6 1-700,-3-2-829</inkml:trace>
  <inkml:trace contextRef="#ctx0" brushRef="#br2" timeOffset="453396.7058">4564 7557 526,'0'0'454,"0"0"-74,0 0-30,-14 1-68,14-1-33,0 0-39,0 0-27,-13-1-29,13 1-19,0 0-24,-7-4 30,7 4-85,0 0 35,0 0-76,0 0 48,2-14-65,-2 14 47,15-3-26,-15 3-40,16 7 52,-5-2-52,-1 3 3,1 3 4,1 0 4,-1 2 5,-1 2 1,2 2-11,-3-1 16,-3-1 2,1-1 0,-3 1-3,0-1 2,1 9 6,-2-14 1,-3-9 4,1 18-7,-1-18 19,0 11 3,0-11 10,0 0-10,0 0-22,0 0-25,-6-8 13,7-3 0,0-4 14,2-2 17,-1 0 10,11-21 92,-6 20-101,1 1 50,0 3-69,0 1 51,1 1-64,0 2 57,4 4-49,-3 2 13,0 2 35,3 3 11,-3 2-2,0 2-12,1 2-6,-1 3-37,7 10 37,-10-9-17,0 0-35,-2-1 2,-1-1-50,1 1-8,-5-10-52,5 16-30,-5-16-60,5 13-40,-5-13-21,5 7-47,-5-7-28,0 0-438,9-3-304</inkml:trace>
  <inkml:trace contextRef="#ctx0" brushRef="#br2" timeOffset="453759.7037">5061 7356 54,'15'-16'1124,"-15"16"-654,13-3-28,-13 3-41,7 8-45,-4 1-18,-3 3-15,0 2-53,-1 4-4,-2 1-70,-1 6-6,-1-2-67,-2 7-25,0-6-20,2 0-15,0 0-11,0-1-19,-1-2-34,2 0-42,0 0-7,2-3-73,-1 0-30,2-4-75,-2 1-49,3-4-50,0-11-29,2 18 9,-2-18-33,6 8-439,-6-8-353</inkml:trace>
  <inkml:trace contextRef="#ctx0" brushRef="#br2" timeOffset="454127.7039">5248 7500 267,'17'-18'1161,"-17"18"-695,10-9-122,-10 9 17,0 0-75,0 0-20,5 6-14,-5-6 5,-8 18-39,1-5 52,0-1-34,0 2-14,-1 0-13,-1-1-23,2 1-32,-5 12 76,8-14-137,2-2-13,1 1-11,1-11-13,1 18-9,-1-18-7,8 15-8,-8-15-5,14 10-4,-3-7-5,2-3-5,2 0-30,1-4-34,3 0-47,23-9-212,-22 6 94,-2-1-66,1 0-1,-2-2-9,-4 2-14,-1-4 5,-1 3 15,-2-3 26,-1-2 50,-2 1 42,-2-1 49,-2 1 60,-2 1 71,-1-1 68,-4-8 208,0 12-60,0 2-37,5 7 39,-12-7 44,12 7 2,-14 4 28,8 3-35,0 7-17,1 1-34,1 5-29,-1 2-45,2 5-26,3 6-71,0 3 39,9 44-48,-4-34-104,3-1-95,1-2-78,1 0-121,1 1-95,4-5-81,-1-1-102,3-2-427,-2-4-683</inkml:trace>
  <inkml:trace contextRef="#ctx0" brushRef="#br2" timeOffset="454999.7072">11340 7311 703,'0'0'587,"0"0"-113,-9 7-57,9-7-61,0 0-53,0 0-41,0 0-51,-8-7-40,8 7-31,0 0-11,5-16-1,-5 16-15,5-12-20,8-1 43,-6 8-90,0 0-10,3 1-9,-10 4-4,17-2-6,-4 4-2,-3 2-3,2 1 0,0 4-2,0-1 10,-2 1-8,-2 3-2,1-1 0,-2 0-15,4 12 17,-7-11 9,-2-3-41,0 1 32,-2-10 7,1 17-22,-1-17 42,0 14-22,0-14 44,0 0-33,-1 12 27,1-12-43,0 0 23,0 0-33,-2-9 31,4-9-5,0 6-33,1 3 28,3-3-25,-2-1 40,4 2-29,-4 1 27,3 2-40,-7 8 32,13-12-21,-5 8 30,-8 4-25,16-4 27,-16 4-21,17 3 17,0 2 5,-9 2-38,1-2 26,-2 3-23,0-2 14,0 2-46,-1-1 1,0 2-73,-2-2 3,-4-7-89,9 14-16,-9-14-31,10 12-36,-10-12-20,5 8-22,-5-8-313,14 0 335,-14 0 16,15-11 17,-5 1 17,3-4 29,0-3 53,2-2 24,3-4 88,1 1 82,-2 1 50,3 0 48,-3 1-1,-2 6 22,0-1 14,-1 1-15,-4 6 19,2 1-2,-2 1 39,-10 6 35,14-1 59,-14 1-14,14 10 4,-9-2-3,-3 6-2,-2 1-66,0 3-13,-2 6-45,-2-1-17,-1 6-41,-9 34 63,6-33-118,1 0-12,-4 0-27,0-1-31,2 0-118,2-1 28,-1-6-86,2 1-13,0-2-48,2-5-62,1-2-68,-1 0 0,4-14-12,0 16-75,0-16-1624</inkml:trace>
  <inkml:trace contextRef="#ctx0" brushRef="#br2" timeOffset="455366.8243">12157 7347 353,'16'-9'646,"-7"0"-129,1 3-120,-10 6-55,13-8-43,-13 8-1,0 0-2,0 0 0,0 0 10,2 13-39,-8-4 2,-13 15 174,6-11-253,4 2 0,-3-1-41,-1 0-13,3 4-37,2-7-4,1 1-32,1 2 1,0-3-23,2 1 3,4-12-16,-2 17-3,2-17-4,8 18-4,9-9-18,-5-5-34,1-3-54,2 0-7,4-2-56,1-2 26,3-2-44,-2-1-18,2-3-20,2-4-11,-2 0 3,-4-4 19,0 0 45,-4 2 71,-1 4 79,-3-1 65,-3 3 38,2 1-3,-5 2-34,-5 6 66,0 0 19,0 0 61,0 0-33,2 15 13,-8-2-32,1 5-12,-5 9-33,0 2-22,-1 7-15,-2 4-16,-9 46-110,9-39-105,2 0-111,-5 12-62,7-6-131,-1-5-117,-2 11-671,-2-1-856</inkml:trace>
  <inkml:trace contextRef="#ctx0" brushRef="#br2" timeOffset="457990.0652">1093 3012 327,'0'0'676,"0"0"-117,-11-7-71,11 7-76,0 0-61,-8-6-71,8 6-34,0 0-72,0 0-22,-6-2 52,6 2-123,-5 9 26,5-9-14,-4 20 13,2-4-19,0 1-12,2 1-8,-2 3-20,2 1-2,0 2-9,-3 2-2,2 0-6,-3 0-6,2 0-9,-4 23-25,3-25-55,-1-2-5,-1-1-44,1 0-48,-3-5-49,0 0-44,3-2-14,-2-3-84,-1-2-70,-1-5-443,8-4-421</inkml:trace>
  <inkml:trace contextRef="#ctx0" brushRef="#br2" timeOffset="458379.0597">758 3144 883,'-11'-14'794,"2"0"-86,0 1-166,-5-9 305,7 12-518,1 3-81,1-2-35,5 9-43,-8-12-14,8 12-29,-8-10 3,8 10-24,-2-12-10,2 12-31,12-18 5,-1 6-33,7-2 2,7-3-45,8 0-28,3-3-72,2 2-13,2 1-97,2 0-50,-3 2-61,0 1-54,2 2-88,-3 2-85,-7 0-410,1 4-553</inkml:trace>
  <inkml:trace contextRef="#ctx0" brushRef="#br2" timeOffset="458733.0647">1516 2805 533,'0'0'630,"0"0"-102,0 0-62,0 0-98,0 0 190,0 0-349,0 0-38,0 0 2,-3 13-38,-3-3 6,-4 3-29,2 2 11,-2 6-40,-3 2 9,2 4-16,0 0-19,1 3-8,-3 5-6,5-4-9,-7 31 19,7-32-30,1 1-17,2-2-26,2-3-67,-1-3-34,2 0-75,0-5-61,0 0-36,4-1-98,-2-3-64,2-3-439,0-1-454</inkml:trace>
  <inkml:trace contextRef="#ctx0" brushRef="#br2" timeOffset="459082.0658">1482 3202 425,'0'0'585,"2"-14"-115,-2 14-86,0-17-40,0 17-53,2-15-53,-2 15-50,4-14-29,-4 14-27,5-17-42,5 4 59,-10 13-96,12-12-16,-12 12-5,13-6-9,-13 6-11,16-1-3,-16 1 6,16 3 1,-5 2 3,-2 1-4,1 0 2,1 4-2,-2-1-2,-1 1 2,8 12 9,-11-12-14,3 0-1,-5-1-3,4 0 6,-7-9-6,6 17-2,-6-17 4,5 12 11,-5-12 27,3 11 8,-3-11 85,0 0 22,1 11-9,-1-11-74,0 0 59,-9-5-64,9 5-20,-6-14-4,2 3-21,1-5-5,1 0-9,-1-1-3,3-1-6,-1 0 1,2 1 4,1-1-11,0 2 4,2 0-20,1 2 4,0 0 3,0 2 11,0 2 3,1 1-9,2 1 11,1 3 0,-1 0-2,-8 5 4,21 0 7,-11 4-5,3 1 1,-2 4 13,1 0-14,0 5 9,-1 0-16,11 17 21,-14-13-8,-1 0-22,1-1-7,-3-1-42,0 1-50,-1 0-29,-2 0-42,0-1-55,0 0-51,-2-2-87,0-1-81,0 0-544,0-13-591</inkml:trace>
  <inkml:trace contextRef="#ctx0" brushRef="#br2" timeOffset="459538.0663">1011 3009 452,'-4'-8'455,"4"8"-80,-8-14-68,5 4 177,3 10-285,-4-11-29,4 11-9,-6-10-9,6 10-9,-4-10-8,4 10-12,0 0-10,-4-9-9,4 9-4,0 0-16,-3-10 8,3 10-18,0 0-3,0 0 54,-3-10-84,3 10 11,0 0-25,0 0 6,0 0-15,0 0 16,0 0-20,-5-8 15,5 8-21,0 0 18,0 0-20,0 0 22,0 0-26,0 0 17,0 0-13,0 0-17,0 0 6,0 0 4,0 0 18,0 0-23,0 0-10,0 0-60,0 0-52,0 0-66,0 0-67,0 0-27,0 0-44,0 0-91,0 0-380</inkml:trace>
  <inkml:trace contextRef="#ctx0" brushRef="#br2" timeOffset="460097.0678">1934 2752 467,'0'0'433,"11"-6"-71,-11 6-87,17-6-30,-17 6-38,19 0 15,-6 2-4,17 13 306,-14-3-297,5 5 28,-1 3-44,4 6-20,-1 2-27,0 3-30,-2 2-15,-2 1-29,0 0 3,-2 2-11,-3-2-14,-3 0-10,-4-3 7,-2 1-17,-5 28 32,-3-31-53,-2-2-51,-3 3-83,1-4-79,-2-5-97,-3-2-69,4-2-136,-4-4-581,2-2-686</inkml:trace>
  <inkml:trace contextRef="#ctx0" brushRef="#br2" timeOffset="460503.0663">2854 2810 759,'13'-1'685,"-13"1"-151,0 0-105,16-1-99,-16 1-65,12-3-45,6 0 191,-7 1-232,3 0-20,1-2-25,4 1-18,0-1-29,0 1-23,4-2-12,1 0-41,1 1-66,-2 1-75,1 0-83,-3 1-76,0 0-101,-2 2-78,14 0-1821</inkml:trace>
  <inkml:trace contextRef="#ctx0" brushRef="#br2" timeOffset="460571.0708">3125 3003 633,'-10'11'1030,"1"0"-236,2-1-188,0-3-118,2 0-100,5-7-75,-9 13-64,9-13-43,-5 8-52,5-8-16,0 0-28,0 0-28,22-1-48,21-13-197,-13 3-54,9 0-187,3-4-219,0-2-579,2-2-813</inkml:trace>
  <inkml:trace contextRef="#ctx0" brushRef="#br2" timeOffset="461403.0693">4574 2489 47,'0'0'604,"0"0"-155,7-8-46,-7 8-62,0 0-9,7-5-54,-7 5-18,0 0-46,0 0 121,7-5-209,-7 5-27,0 0 60,10 11 38,-6-2-9,1 4-2,2 1-24,0 5-22,1 1-34,-1 3 20,1-1-34,0 1-4,0 0-33,-1-3 6,0 1-25,0 1 10,-1-2-25,-1-1 15,-1-2-26,1 0 6,-2-1-19,-2-1-34,0-2-87,0 1 1,-2-1-53,0-3-40,-2 1-63,-1 0-46,-1-2-90,-8 4-1030,4-9-24</inkml:trace>
  <inkml:trace contextRef="#ctx0" brushRef="#br2" timeOffset="461775.0629">4397 2665 304,'-4'-9'721,"-1"1"-150,5 8-117,-6-14-65,6 14-76,-4-12-29,4 12-50,-3-12-7,3 12-19,4-13-12,11-6 141,-2 10-219,3-3-24,5 1-17,4-3-13,3 3-48,1-1-73,1 1-75,3 1-56,-1 0-92,6-1-54,1-1-105,-8 3-60,2 0-345,-1 0-389</inkml:trace>
  <inkml:trace contextRef="#ctx0" brushRef="#br2" timeOffset="461839.0769">5161 2317 977,'0'0'542,"0"0"-125,0 0-78,11 3-72,-11-3-27,-1 16 1,-3-1 39,-1 1 33,0 5-4,-3 9-35,0 0-39,0 10-51,-1-1-35,2 2-29,-7 37 63,9-44-123,1 0-9,0-1-15,1-1-24,0-5-47,2-1-58,1 1-51,0-4-56,0-3-78,1-1-67,1-2-114,-1-2-46,2-3-486,0-2-587</inkml:trace>
  <inkml:trace contextRef="#ctx0" brushRef="#br2" timeOffset="462199.0648">5171 2677 489,'3'-12'688,"0"2"-119,0 1-116,1-1-87,-1 3-88,-3 7-46,8-15-46,-8 15-31,18-12 76,-18 12-135,15 0-5,-15 0-29,19 7-6,-10-2-16,1 2-4,1 2-20,-2-1 13,0 0-11,0-1 1,-3 0-2,1 0 3,-2 1-4,-5-8 4,11 17 12,-11-17-10,5 9 16,-5-9 22,0 0 14,5 9 38,-5-9 19,0 0 0,0 0-23,0 0-36,0 0-63,1-12-7,-1 12 7,0-23-5,2 8 1,4-19 10,-1 15 10,1 2-6,1 3-3,-2-1-11,1 3 2,2 0 7,-3 2-8,0 3-4,1 0 0,-6 7-3,12-10 7,-12 10 6,13-4 2,-13 4-13,23 5 19,-15 1-12,-1-1-2,0 3-21,0-1-27,0 2-49,-2-2-34,0 2-32,0-1-21,0 0-54,-5-8-49,7 14-51,-7-14-56,7 12-32,-7-12-14,9 10-1439</inkml:trace>
  <inkml:trace contextRef="#ctx0" brushRef="#br2" timeOffset="462555.0617">5720 2327 37,'0'0'629,"10"-11"-177,-10 11-23,0 0 23,0 0-35,10 8-30,-10-8-20,4 20-1,-4-4-18,0 1-51,0 26 148,-1-17-285,0 1-28,-2 4-24,1 1-19,-2 0-20,-1 0-9,0-1-40,0 1-47,1-3-57,-1-2-82,1-4-56,0 2-82,-1-3-79,0-1-127,-1 11-1023,3-19 99</inkml:trace>
  <inkml:trace contextRef="#ctx0" brushRef="#br2" timeOffset="462903.99">5759 2789 49,'0'0'754,"8"-5"-210,-8 5-91,0 0-67,13-5-30,-13 5-48,16 2 212,-16-2-301,12 6-38,-4-1-20,-8-5-15,13 10-19,-13-10-18,10 13-32,-4-5 9,-6-8-4,7 14-20,-7-14-10,2 14 5,-2-14 1,0 15 10,-4-1 96,4-14-78,-5 12 0,5-12 3,-6 10 12,6-10 14,-5 8 3,5-8 6,0 0-1,-6 9 12,6-9-15,0 0-5,0 0-41,0 0 10,0 0-41,0 0 11,0 0-37,0 0 10,0 0-28,0 0 5,0 0-23,0 0 15,0 0-15,7-5 18,-7 5-9,10 5 14,-10-5-12,12 8 14,-12-8-24,14 10-20,2 1-173,-8-4 82,0-2-65,-8-5 17,13 12-124,-13-12 0,11 8-39,-11-8-54,9 6-23,-9-6-73,0 0-95,0 0-322,12-2-472</inkml:trace>
  <inkml:trace contextRef="#ctx0" brushRef="#br2" timeOffset="462973.9822">6134 2402 852,'11'-11'688,"2"3"-74,0 3-53,0 4-69,2 4-33,1 2-43,2 7 24,1 6-11,1 4-74,-2 5 14,-2 5-57,-2 4 32,-2 3-99,3 38 132,-13-42-226,-1 1-48,-4 0 0,-5 7-37,-3 0-52,-6 0-98,-8 7-166,-6 0-170,-5 1-229,-5 1-309,-7-7-634,-6-4-1244</inkml:trace>
  <inkml:trace contextRef="#ctx0" brushRef="#br2" timeOffset="463878.9848">7122 2813 212,'0'0'635,"-16"2"-124,16-2-79,-13 0-37,13 0-35,0 0-21,-16 0-15,16 0-7,0 0 256,-14 0-328,14 0-67,0 0-22,0 0-47,0 0-2,0 0-28,15-6-4,1 2-25,6-1 4,8-1-26,5-1 13,7-2-20,3-2 11,0 3-7,46-13 19,-46 11-39,-1 2-27,-4-2-44,-5 3-60,-2 0-76,-8 3-101,-3-3-62,0 2-123,-7 0-200,-1 0-278,-5-2-554</inkml:trace>
  <inkml:trace contextRef="#ctx0" brushRef="#br2" timeOffset="464230.9867">7470 2495 72,'-8'-5'1028,"8"5"-264,-12-8-150,12 8-147,-8-5-99,8 5-57,0 0-93,0 0-45,0 0 30,-9 7 60,11 5-1,0 6-5,1 10-33,2 11-36,4 60 94,-7-44-200,-1 16-111,-2 1-97,-1 3-185,-3 1-134,0-3-215,-2-2-674,-2-1-936</inkml:trace>
  <inkml:trace contextRef="#ctx0" brushRef="#br2" timeOffset="469235.9899">5342 14413 113,'0'0'105,"0"0"-4,0 0-12,0 0-7,0 0 6,0 0 4,0 0-2,0 0 2,0 0 0,0 0-4,0 0-1,0 0-3,0 0 12,0 0-21,0 0 29,0 0-8,0 0 65,0 0-26,0 0 1,0 0-42,0 0-3,0 0-43,-7-5 22,7 5-39,-6-9 19,0 1-24,-4-9 47,5 5-29,-2-3-30,-1-2 16,1-1-27,0-4 19,0 0-25,-1-5 21,1-2-23,2 2 27,0 1-27,1 1 18,2-1-25,0 4 26,0-2-22,-1-13 17,3 20-12,3 1 3,-3 1 1,1 3-6,2-1 2,0 0-3,1 0 9,4 1-2,0 1 0,4 0-2,0 1-2,5-1 3,0 1 0,4-1-1,27-8-3,-21 9 1,2-1 1,1 4 5,2-3-1,2 1-3,1 1 5,5-1-1,-1-1 1,3 0 0,-2 3-1,1-1 0,0-1 0,0 1 16,3-1-17,44-8 12,-40 8-2,0 1-17,1-3 18,3 1-15,1 0 18,-1 0-19,1 0 17,0 0-23,0 1 22,-2-3-20,1 5 18,0-3-19,-3 1 19,3 1-19,48-6 10,-49 8 9,-2 0-20,0 1 22,2 0-24,-1 0 24,-1 1-21,1 1 21,-2-2-20,2 1 17,-2-1-19,-2 2 18,1-2-17,-1 2 14,-6-1-15,36-1 8,-39 0 14,-2 2-20,-5 1 19,-3 0-24,0-1 15,-6 2-14,-1 0 19,-2-1-21,-3 1 19,-2 0-20,1 1 19,-14 0-19,22 1 21,-22-1-19,20 3 22,-20-3-20,14 5 21,-14-5-24,14 6 23,-14-6-22,11 8 20,-11-8-16,11 7 12,-11-7-12,9 6 19,-9-6-22,10 7 27,-10-7-24,12 7 20,0 3-16,-5-3-9,-2 0 21,2 2-18,0 2 24,-1 1-18,-1 2 21,2 1-18,-1 6 1,-1-4 6,0 5 1,0 0 1,0 1 1,-1 0 17,1 3-21,0 26 20,-5-25-6,0 2-23,-3 1-1,1 2-92,-3-3-114,-1 2-221,-2-4-228,0-1-171</inkml:trace>
  <inkml:trace contextRef="#ctx0" brushRef="#br2" timeOffset="470307.2844">5699 15625 353,'0'0'412,"-4"-10"-90,4 10 130,-5-11-288,5 11-37,0 0-18,0 0-29,-4-10-23,4 10 1,0 0-11,0 0-8,0 0-4,-1 19 13,1-19 19,1 24 13,-1-5-2,1 4 2,6 32 49,-4-23-74,2 4-25,1 2 17,1 1-20,2 0 14,-1-1-9,0-1-9,0-5-3,1 1 6,-2-3-3,1 1 3,0 0 2,0-4-6,0 1-3,2 17 13,-5-24-20,2-1-2,-4-4-1,0-2-4,-1-3 3,1 2 5,0-4 15,-3-9 17,5 16 6,-5-16-12,5 12-3,-5-12-8,10 5-4,-10-5-8,24-3 7,-12-1-15,3-1-1,2 0-3,5-3-4,-1 0 3,7-1-1,9-6 0,1 1-1,3-2 0,5 0 0,8-4-2,6-2-13,1 0 19,7 0-16,-1 0 17,3 3-14,2-2 14,1 1-14,2 0 12,2 1-7,2 0 11,0-1-15,-1 3 12,2-1-12,0 1 16,0 1-16,-2 0 15,0 2-1,-3-1-3,69-8 4,-78 12-6,-9 3 2,-1 0-1,-2 0 0,-1 0 0,-1 1-1,0 0 0,0 1 0,-4 0-2,1-1-12,0 0 18,-1 0 1,1-1-2,-2-1 6,48-8 75,-47 9-11,-4-1 2,0-1 16,-2 0 19,1-2-4,-4 1 39,-1 1-10,-6-1-3,1 1-26,-3 0-12,-2-1-13,0 0-14,0 1 1,-3-1-11,15-10 67,-21 12-69,-1-1-8,-1 0-1,-3 1 0,-1-1-1,-1 0-6,-2 0-18,0 1 6,-2-2-14,1 2 3,-2 0-2,-2 1-29,0 1 8,-5 7-51,10-19-214,-10 19-38,0 0-98,3-10-161,-3 10-680,0 0-857</inkml:trace>
  <inkml:trace contextRef="#ctx0" brushRef="#br2" timeOffset="471756.7776">8265 2418 104,'0'0'552,"0"0"-151,0 0-61,0 0-48,-10-3 230,10 3-290,0 0-2,-7-9-10,7 9-6,-4-7-33,4 7-28,0 0-29,0-15-25,0 15-24,9-10-29,-2 3-3,2 0-13,4 0 1,-1 2-16,17-4 6,-15 8-13,0 0-5,1 3-3,0 2-1,1 1 0,1 6 2,-1 2 0,-2 2-2,1 7 7,-2 4 5,-4 3-4,-1 2 1,-6 4 5,-2-2-8,-11 43 22,1-38-13,-4 0-3,-3-3-1,-3-1 26,0-4 21,-3 0 20,-1-3 16,-1-3 18,1-2-25,0-5 12,0-2-4,1-1 19,5-5-11,-1-1 21,-13 1 97,21-6-130,-2-4-2,2-2-40,1-1 2,4-3-30,1-3 1,2-3-25,4 0-2,2-2-19,2-1 21,1 2-10,3 0 7,0 3-13,1-1 4,1 4-9,0 3 14,-1 1-17,-10 4 15,22 0-10,-8 3 21,-1 3-11,2 2 12,2 2-9,2 2 16,1 3-15,1 2 25,3-1-14,0 1 17,5 4 3,32 16 26,-29-22-28,-3 0-7,0-4 3,0 1-7,1-2-21,-3 0-50,2-3-68,-2 1-90,-1-4-99,1 0-129,0-2-206,-1-1-497,-2-2-766</inkml:trace>
  <inkml:trace contextRef="#ctx0" brushRef="#br2" timeOffset="497214.4954">9985 3246 459,'0'0'435,"7"-7"-105,-7 7-35,6-7-67,-6 7-9,8-6-42,-8 6-3,7-7 4,-7 7 13,5-7-28,-5 7-6,0 0-42,8-7-17,-8 7 26,0 0-91,0 0 10,0 0-24,0 0 11,0 0-18,3 9 10,-9-1-16,-1 0 14,-2 4-15,-5 1 13,0 1-17,-6 4 14,-7 4-3,-2 0 0,-34 26 8,29-24-9,0 3-3,-8 2 1,-2 1-3,0-2-9,0 3 13,1-4-14,4-1 15,-5 2-15,4-5 18,-6 5-19,5-7 13,-2 1-9,-6 1 14,-56 25-2,52-25-15,-3-1 21,0-1-17,1 1 3,-2-1-3,2 0 0,1-1 3,-2 2-3,3-1 0,7-5 11,1 2-15,-8 4 13,9-3-18,-8 2 5,-38 17-29,46-21 10,-8 5 21,0 0-15,1 1 11,-2 0-13,-1-1 14,2 5-23,0-3 28,-1-2-19,-2 3 19,1 1-19,-3 0 17,1 0-21,-3 1 12,-60 29-55,57-27 28,1 0 7,-1-1 5,3 2-42,-1-2 59,1 1 3,-1 1 1,2-1 3,-1 1 1,1 2 12,-1-1-19,1 1 14,0 1-11,1 0 15,0 0-15,-1 2 15,1 1-16,0 0 15,-1 1-14,1 0 1,0 1 2,-1 1 1,0 2 3,-3 1-41,1 1 66,-2 3-4,-11 9-2,-2 0-11,4 2-2,-58 47 5,72-55-11,-11 9 2,12-8 0,2-1-2,1 4-51,0 0 63,1 2-48,-8 11 58,3 2-10,1 2 1,1 0-3,9-10 4,-5 14 0,0-2-2,-40 65-42,50-71 53,-5 13-52,-1 1 58,2 3-8,9-16-4,-6 17-4,3-1-6,6-10-47,-5 10 63,8-9-55,-6 14 61,7-11-65,-2 13 59,4-12-9,-23 75 6,25-75-14,1 0-50,0 1 63,3 4-55,-2-5 59,0 4-7,0-1-4,3 0-7,-1 0-1,-2 0 0,2-1-54,0 1 64,-2 0-53,-2 16 57,-16 66 4,17-65-15,4-16-2,-1 0-4,-1-1-45,-3 17 59,6-16-54,-3 1 61,2-1-58,2 0 58,-1 2-11,3-1-55,0 0 59,-1 0-54,3 3 15,-14 90 24,17-87 26,-4 18-5,3-16-60,1 0 63,1 1-57,1 0 12,-2 17 51,4-17-62,1 0 58,0-1-7,2 1-6,0 1-53,3-1 59,-2 0-51,3 91 61,5-95-20,0 2-4,2-1-2,0 0-3,5-2-54,2-1 72,2-2-60,2 0 60,6 15-9,-2-20-6,0 0 0,11 13-3,-6-17-1,10 12 0,36 68-50,-32-72 63,4-2-4,-2-1 0,-4-15-13,8 14 4,2-2 2,-1-3 1,3 0-5,1 0-47,0-4 59,3 2-48,2-2 57,1-4-15,3 1 7,1-3 0,1-1-5,3-1 11,-10-10-9,12 5-3,2 0-4,-11-10 1,11 11-1,2-4-2,1-1-51,3 0 68,-12-9-57,13 9 59,-13-10-1,13 9-4,60 43 4,-72-51-16,10 8 2,-11-9-1,0-1 17,3-1-19,0 0 16,3-2-20,-2-2 0,3 0 1,1-3 1,-1-2 0,3-1 4,0-1-54,0-2 65,79 25-43,-72-30 41,1-2-1,0-2-3,2-2 1,2-2-3,0-5-1,2 1 1,1-4-3,3-4-8,0 0-7,2-3-11,1-2 5,-1-2 0,1-2-2,92-9-36,-92 5 58,-3 1-1,3-3 0,-4 0 2,0-1-3,-2 0 3,-3-1 0,-1-1 2,-2-1-8,-1 0-1,-3-3 0,0 2 1,0-3 15,1-2-18,74-21 17,-78 18 3,-1 1-17,-2-2 0,0-2 3,0 2 8,-1-2 2,0 0-1,0 0 0,2-1-1,-3 2 0,4-1 4,-4 0-52,1-1 62,3 0-53,70-34 39,-71 34 30,-2-3-61,2 1 56,-2-1-58,3 0 63,-3-2-3,-1-1-3,4 2-2,-1-1 3,11-10-47,-13 8 60,12-11-50,-14 11 75,12-11-61,1 0 50,1 0-57,-3 2 4,-12 5 1,-1 0 19,15-8 3,-16 9 49,10-12-68,-1-2 48,-11 11-59,9-11 52,-1 1-55,-12 7 49,12-8-58,-12 6 49,58-47-75,-60 44 29,-1 2-18,0-4 29,-4 2-2,-3 3 43,-3-1 10,0 1-7,-6-1 9,0-1-4,-3 0 37,-1 0 16,-2-3-84,2-4 9,-1-2-36,36-58 75,-39 58 2,-1 2-29,-1 3 43,-3 0-27,-1 4 44,-2 1-16,-5 9 42,-2 5 24,-2 0 21,-4-8-101,8-22-517,8-9 35,11-19 154,3 2 140,40-81 104,-50 99 39,8-11-15,-9 13-31,1-2 24,-1 4-21,-3 1 3,-2 0 2,0 3 33,-2 1-32,-4 0 29,-2 2-33,1 3 34,-2 0-5,0 2-7,14-53-23,-17 53 21,1 3-43,-1-3 17,2 2-48,-2-3-2,5 1 27,-1-2-16,0-1 23,0-2 6,3 1 7,-4-3 6,3 1 12,-4 0-3,4-1 16,12-60 11,-14 62-21,-5-1 20,1 1-3,-1-2 6,0 2 1,-2-1-3,2-1-5,-2-1-9,0 2-2,1-4 2,-2 3-6,3-1-13,-1 0 17,1-2-22,12-71 10,-11 68 3,0-2 0,1-2-2,-2 0 5,2-1-2,-3 0-12,2 2 23,-2 0-5,2-1-2,-2 0 1,-2 0 5,2 0 4,-2 0 9,0 1 2,6-73 15,-13 76-8,4 0-29,-4-1 21,0-1-3,-1 0-2,-2 1-7,-1 0 51,-1-2-50,-1 1-19,1-1-2,0 0 8,-2-1-17,-1 1 24,1 0 53,-2 0-59,-2 0 46,1-2-60,-2 2 53,-2-2-59,0 1 61,-2 0-52,-2 2 11,1 0 10,-2 2 63,0 1-49,-5 1 44,-1-1-61,-1 2 49,-2-1-37,-29-61 66,24 65-18,-4 1-68,2 1 6,-5 3 49,0 0-60,-3 2 52,1 0-54,-2-1 49,-3 3-61,3-2 46,-3 1-54,-2 1 52,1 1-56,-4 2 55,-48-50-27,47 52-20,-2 1 51,-3 2-53,-2 1 64,-2 1-65,-1 0 57,-1 3-59,-1-1 51,-2 2-53,-2 0 52,0 0-6,0 1-2,-2 1-3,-1 1-2,-71-36 9,69 35-16,2 3 8,-1-1-2,2 3-44,0 1 58,0 1-52,2-1 57,0 3-54,-4 0 60,2 2-61,-1 3 34,-2 0 11,-1 0-2,0 2-3,-70-18 5,69 21-2,2 0-3,-1 2-1,-2 1 2,2 1-10,-1 0-5,0 2 9,0-3-1,0 4 1,2-2 2,3 2-1,0-1-2,-1 1 4,1 0 0,-66-11 5,66 11-9,2 1-2,0-1 11,0 2 2,2-1-1,7 1 2,1 1 7,-8-4 1,13 1-1,-2 2 2,3-3-4,2 0 13,0 1-6,4-3 7,1 1-6,0 1-13,2-2 17,2 0-11,0 2 8,1-3-8,3 2-3,4 0-1,-1 2-3,4 1-1,-1-2-4,1 1 3,3 2-12,3-1 0,-1 1-98,-16-8-204,17 11-21,4 3-180,-3 3-662,-2-2-781</inkml:trace>
  <inkml:trace contextRef="#ctx0" brushRef="#br2" timeOffset="499790.4997">17539 3957 146,'-13'-15'834,"13"15"-558,-10-9-40,10 9-82,-11-9-13,11 9-72,-15-4 15,15 4-44,-24 1 33,10 2-42,-4 1 39,-1 2-38,-4 3 6,-1 3 4,-1 0-4,-28 25 43,23-13-32,1 3-24,0 3 35,-5 7-18,-2 4 30,0 3 3,-1 2 30,1 4-34,-1 2 4,-1 1-30,1 3 7,1 5-45,-1 1 72,-1 5-8,-5 13-2,2 2-23,-1 2 4,1-1-20,2 2-3,1 1-48,2 3 56,1 4-57,1 2 62,0 2-1,2 0-5,2 2-54,0 1 52,4 5-42,1 2 54,-17 115-26,23-110-42,4 1 58,0-1-47,4 4-1,0 1 56,3-2-60,2 2 54,2 1-56,2 0 12,0 1 5,2 2 1,2 3 51,0-3-68,2-2 5,4 128-12,-4-124 27,-1 2 2,2-1 3,-2 1 2,-1-2-5,-2 2 10,-1 2-2,-1 2 0,-1 1-5,-3-3 9,-1 0-7,1 1 19,-2-1-2,-2 0-6,-6 124 26,8-125-41,0-2 18,2 1-14,1 1 6,3 0-6,1-4-4,2 1-6,3-4 18,2 1-4,3-3-4,2-3-2,2-6-3,2 2-7,3-5-15,26 102 24,-19-105 38,3-8-88,0 5 68,5 0 23,-2 0 9,4-4-11,0 0-28,2-1 18,1 0 48,3-5-74,0 0 39,2-5-63,3 0 52,-1-5-56,63 78 3,-53-81 1,4-1 51,1-2-67,4-3 75,1 0-81,1-6 35,5 2-24,1 0 63,2-4-56,3-4 53,0 1-62,4-4 53,1-2-45,4-4 56,3-1-61,-4-6 25,1 3-82,0-4 73,-17-8-75,20 9 17,4-3 141,2-3-14,5-2-14,-1-3-13,3 1-1,2-4-7,-1 0 0,3-1-61,0-1 62,113 22 4,-108-23-14,-1 1-6,1-1-56,0-1 65,0 0-59,-1 1 63,0 0-59,-1-2 57,3 2-61,-4-1 55,0-2-54,-18-2 60,19 3-60,-18-4 60,126 25 11,-126-25-17,18 2-3,0 0-7,1 1 1,-1-1-1,2 1 1,-1-1-6,-16-6 5,16 6-3,-15-6-1,19 2-3,-18-3-1,22 0-10,-1-1 2,90 4-28,-83-10 18,-19-2 17,3-1-8,23-3 10,-20 0-6,21-3 9,3-2 3,-1-1-4,0-3-3,-2-2 9,2-4 1,0 1 7,2-3 8,1 0 4,130-23-30,-135 18 45,1 0-6,2-3-57,-5-1 60,-2-1-59,1-2 63,-6-2-64,1 1 61,-1-3-65,1-3 62,-3-1-62,-3-3 62,-3 2-64,-2-2 69,107-45 18,-114 38-34,-3-2-46,-1 1 44,-6-3-11,-2 0 46,-6-3-58,-4-4 0,-2 1 53,-1-3-57,-3-2 54,-3-2-71,-3-3 57,0-4-58,-2-2 54,-1-1-55,0 0 59,-1-1-56,-1 1 59,-2-2-59,1-1 81,-2-1-63,2 0 47,-2-3-53,2 3 52,-1-3-53,-2 0 7,2 0-4,-3-4 53,0-1-64,53-87 44,-61 83 10,-2 3-62,-3-2 7,2 0-22,-5-4 37,-1 1 2,-1-2-7,-1-4 2,-2 0 3,-1-2-6,1-1-11,-5-1 32,0 0-9,-2-3 6,29-104 9,-35 104-21,-2 1-22,-4 2 33,-2-2-2,-6 16 48,-2-3-65,-2-1 1,-2-2-2,-2-1-3,-2-1-1,-3 0-9,-1-4 44,-1 0-81,-3-18 56,-8-113-105,6 136 69,-4-19 0,0 1 54,-3 1-48,-1 1 46,-2-2-51,-1 1 4,0 5-10,-1-3 32,-2 2 58,1-3-62,-3 0 56,1 4-60,1-1 18,-1 3 16,1 3 18,0-1 37,3 15-58,-5-12 61,0-3-69,3 18 48,-4-16-60,2 17 6,-3-13-1,-4-1 52,0 2-67,-4 1 42,-1 2-63,-6 1 51,-43-90-98,37 91 24,-2 5 58,-3-2-52,-1 2 68,0 0-61,-2 1 73,-2 0-61,0 1 62,-2 3-59,-1 1 65,-3 1-65,-1 1 67,2 1-11,-2 0-9,-61-75 2,62 77-12,-1 0-53,1 2 58,-2 2-57,2 2 63,-2-2-66,-2 2 54,0 1-5,0 1-4,-3 1 8,-1-1-20,-1 3 9,-4-1-11,2 0 1,-1 2 0,-2 1-50,1 2 69,-3 2-3,-1-1 4,-3 1 10,0 2-15,0 1 15,0 2-14,0-1 13,5 3-12,-3 0 11,1 0-9,-3 3 13,14 6-17,-82-46 7,66 44-8,11 7 4,-15-6 1,11 8 10,3-1-5,-17-3 0,-5 2-17,1 1 19,13 8-15,-2 0 16,-16-4-17,15 6 17,1 1-19,-1 1 20,-91-21-17,88 23 14,-2 0 1,1 1 4,-2 1-5,0 1 0,-1 3 2,2-2-2,-2 2-11,0 0 14,0-1 2,-1 4 2,-2 2-3,-1 0-1,0 3 2,-1 2-4,1-2-12,-2 5 11,-2-1 5,3 3 1,0 3-7,-1-2-2,0 3 8,0 2-3,1 0 0,-1 0-3,2 3-12,0-1 16,3 2-3,0 0 3,-93 11 4,95-7-6,2-2-1,0 1 0,2 0-11,0 2 17,0 1-16,0 1 17,1 1-14,1 0 11,0 3-6,4-1 10,-1 2-11,3 0 18,2 0-15,-75 26 37,77-24-17,3 0 0,0 1-9,0 1 13,3-2-12,0 0 20,0 2-5,0-1 7,1-1-11,1 1 5,1-2-14,1 1 12,1-2-11,2 0 8,1 1-7,1-4 1,1 0-10,-1 1 13,2-2-5,-1 0 2,-1 0-12,1 0 12,9-4-7,-2-2 6,-1 0-10,3 1 0,-3-1-1,3-3 0,-1 1 0,-51 4 17,51-9-12,-4 1 2,3-4-2,-1 1-5,-2-3 5,3-3-6,0 1 3,3-5 11,1 2-2,3-4-7,1-2 5,1 0-10,3-2 1,2 0 1,-34-16 38,37 15-21,3-2-8,-2 1-2,4 2-2,-1 1 1,4-2-5,-1 4-1,1-1 0,3 3-2,1 0 6,0 1-7,0 1-5,-1 2-2,-1 0 2,-24 2-6,19 4 11,-6 1 0,-10 3-13,-1 1 13,-5 3-1,-12 4-17,-4 3-50,0 1-65,-4 5-126,-1 3-116,-2 6-262,2-2-323,0 1-543</inkml:trace>
  <inkml:trace contextRef="#ctx0" brushRef="#br2" timeOffset="500525.972">16970 11214 449,'-62'-36'510,"2"-3"-181,2 1-16,4 1-133,1 0-84,3 2-91,-1 0-80,2 2-109,-2 3-324</inkml:trace>
  <inkml:trace contextRef="#ctx0" brushRef="#br2" timeOffset="501974.9724">5067 8277 430,'0'0'583,"0"0"-133,-17 0-90,17 0-75,0 0-56,-17-3-47,17 3-25,-14-5-27,14 5-22,-16-21 58,12 13-106,1-6-12,3-4-11,2 0-9,4-4-9,6-8 0,5-4-9,6-2-55,11-7 61,5 4-49,7-4 53,3 3-39,7 0 39,1 1-54,64-31 74,-59 38-22,0 5 3,0 1 12,-1 6-50,-3-1 55,-11 9-5,-1 1-7,-6 2-5,-8 3-5,-6 4-5,-6 0 12,-2 1 45,-3 1-4,-3 1 87,4 2 141,-16-3-184,7 7 44,-7-7-71,0 0-13,-6 12-3,6-12-3,-11 13-11,11-13-5,-12 10-7,12-10 1,-12 9-18,12-9-1,-11 9-3,11-9-7,-4 1-70,-6 9-32,10-10-55,0 0-7,-7 4-149,7-4-39,0 0-105,-7 7-61,7-7-374,0 0-440</inkml:trace>
  <inkml:trace contextRef="#ctx0" brushRef="#br2" timeOffset="502530.9759">1859 7464 541,'-31'9'683,"-1"-3"-125,-20 5 323,31-6-527,2-3-58,3 2-39,2-3-38,1 1-37,13-2-40,-20 0-24,20 0-36,-15-9-20,15 9-18,0-20-9,6 5-3,8-9-5,6-6-8,51-40 12,-25 29-23,7 0-1,9 0 2,1 2-43,5 1 48,1 0 1,2 7-8,-3-1-1,1 7-4,-4 3 2,-4 4-2,-13 4-5,-5 3 4,-9 4-2,-2 0-2,-6 3 6,-3 1-2,-3 0 1,-2 1-55,-3 0 60,-2 1 0,1 1-2,-14 0-49,19 0 56,-19 0-53,17 1 37,-17-1-43,16 3-30,-16-3-42,19 8-301,-19-8 102,11 7-32,-11-7-56,10 11-461,-10-11-420</inkml:trace>
  <inkml:trace contextRef="#ctx0" brushRef="#br2" timeOffset="502911.9688">2606 7253 575,'0'0'528,"-4"17"175,4-17-462,7 9-37,-7-9-59,14 4-7,-2-2-14,1-2 34,3 0-6,4-2 26,6-2-14,6 0 1,2-1-28,10-3-15,2-1-18,3 2-22,52-12 44,-50 9-75,-4 0-60,-4 1 56,-8 1-27,-4 1 144,-4-2-10,-6 0 21,-5-4-59,-2-2-20,-6-5 10,-5 0-2,-4-3 12,-5-6-44,-8-6 28,-24-37 148,14 37-103,2-1 14,-2 4-20,4 4-34,5 6-16,1 3-99,4 3-181,2 3-191,4 4-123,4 9-84,4-9-212,-4 9-383,19-6-796</inkml:trace>
  <inkml:trace contextRef="#ctx0" brushRef="#br2" timeOffset="503918.9782">26717 7613 580,'14'-10'512,"-6"2"-104,-1-1-81,1-1-70,-2 1-46,-4 0-54,-2 9-32,-8-20-13,-7 7-14,-10-1-1,-13 0 21,-11 2-5,-21-2 5,-105-8 97,72 16-103,-3 4 14,-2 0-52,0 6 66,1 2-59,3 2 35,7 2-72,5 1 39,9 3-64,9 1 46,7 2-62,7-2 43,16-1-55,6-2 43,-19 10-29,37-13-30,7-1 57,2 2-45,2-1 10,9-9-5,-2 15 0,6-7-43,3 0-51,4-1-48,0 0-58,1-1-67,3-1-56,-1-1-67,-3-4-497,2 0-456</inkml:trace>
  <inkml:trace contextRef="#ctx0" brushRef="#br2" timeOffset="504618.9781">30596 6907 45,'0'0'540,"12"-5"-163,-12 5-63,12-9-35,-12 9-31,9-7-1,-9 7-71,1-12-19,-1 12-53,-7-13 15,-6 5 2,-5-1 36,-12-1 6,-13 1 29,-6 1-7,-9 0 13,-14 2-10,-3 2-30,-4 4-24,3 0-63,-1 4 35,4 1-67,3 2 40,-40 9-14,61-7-68,6 0 45,9-2-57,5 0 42,5-2-75,3 2 38,6 0-46,4 0 56,1-1-94,10-6-9,-5 14-134,5-14-60,7 15-129,2-10-586</inkml:trace>
  <inkml:trace contextRef="#ctx0" brushRef="#br2" timeOffset="505131.3486">30847 6350 212,'12'-6'498,"-3"0"-130,-1 1-84,-8 5-65,14-9-50,-7 3 67,-7 6-144,0 0-14,2-12-6,-2 12 2,-8-7-21,8 7-6,-15-7-8,5 5 7,-4 0-1,-4 0-4,-2 2-7,-3 1-1,-5 2 14,-4 2 11,-10 4 2,-5 1 6,-3 3 1,-12 8 11,-5 1-27,-2-1 16,-2 4-16,-1 1 2,1-1-15,4-2 18,4 2-13,5-4 22,3-1-20,13-3-7,3-1-9,-33 13 22,44-18-33,3 1-3,5-3-1,-1 2-4,3-4 0,3 2 0,3-4 5,-1 3 3,3-3-1,1-1 13,0 1 12,2 0 0,7-5 22,-13 5 8,13-5 4,-11 6 2,11-6 5,0 0 5,-13 7-43,13-7 60,0 0-45,-11 5 48,11-5-51,0 0 33,-9 3-45,9-3 28,0 0-52,0 0 24,-9 3-43,9-3 23,0 0-7,-3 11-31,3-11 43,11 18-39,2-3 43,6 3-44,12 11 13,13 6 5,9 4-75,22 14-46,11 4-217,9 7-181,7-1-760,5 1-878</inkml:trace>
  <inkml:trace contextRef="#ctx0" brushRef="#br2" timeOffset="507910.1713">3765 2804 211,'0'0'536,"-10"-4"-164,10 4-76,-12-4-27,12 4-22,-11-4-24,11 4-6,-11-6-10,11 6-1,-11-6-10,11 6-25,-8-8-34,2 0 58,6 8-127,-3-12-19,3 12-11,4-12-15,-4 12-5,10-15-13,-3 8-4,4-2-4,0 2-1,1-1-8,0 3 4,0 3-4,2-1-6,-3 4 8,17 8-5,-17-1 15,3 3 3,-1 2 2,-1 3 13,-3 2 11,-1 1 5,0 2 0,-2 1 0,-2 0 1,-3 2 12,0-1-4,-2 0 12,0 2 1,-3-1 17,-6 22 86,3-24-99,1-1 19,-3-2 12,-1 1 6,1-4 3,2-3 1,-3-1 0,1-2-1,-2-1-12,1-4-11,2-2-10,8-3-43,-18-3-3,8-1-12,-6-18-3,13 8-22,-2 0 15,3 1-21,2 1 27,4-1-18,0-1 14,2 2-2,2-3 2,4 1-5,0 6 6,1-2-11,0 1 11,1 4-14,2 1 19,-4 3-12,3 1 11,-1 1-16,1 3 21,-1 0-16,3 2 14,-4-1-26,2 5-53,-3-3-62,1 2-50,0-1-80,-3 1-26,2 0-68,-3-1-38,1 1-93,7 1-1919</inkml:trace>
  <inkml:trace contextRef="#ctx0" brushRef="#br2" timeOffset="508309.435">4173 2715 352,'0'0'799,"3"-18"-198,-3 18-115,0-13-135,0 13-68,3-13 95,-3 13-244,0 0-36,0 0-15,0 0 41,8 9-17,-5-1-12,3 1-19,-1 4 37,1 1-10,-1 0-20,1 0-11,2 4-17,-2-2-5,0-1 0,5 14 32,-5-14-37,-1-1-10,-1-4-12,1 1-24,-1-3 40,-2 1-17,-2-9 12,4 13 11,-4-13 17,5 11 6,-5-11-3,0 0-13,0 0-37,0 0-95,8-13-193,-8 1 161,1-4 15,-1-2 27,-1 0-5,0-1 21,-3 2 12,1 1 34,-1 2-1,-1 0 12,-1 5 5,-2 0 20,1 1 36,-2 4 21,-2 0 16,0 2-19,11 2 9,-20-2-24,20 2 4,-19 3-15,10 1 5,-1-2-20,10-2 4,-10 8-36,10-8 24,0 0-15,-3 12 19,3-12-23,15 5 15,-2-5-52,29-5-243,-11-4-97,7-4-232,4-5-653,0-3-858</inkml:trace>
  <inkml:trace contextRef="#ctx0" brushRef="#br2" timeOffset="511280.2507">5100 2914 160,'0'0'160,"0"0"-32,0 0-16,0 0-29,0 0 5,0 0-30,0 0 17,0 0-30,0 0 22,0 0-28,0 0 19,0 0 46,0 0-64,0 0 22,4-9-27,-4 9 31,0 0-26,0 0 24,0 0-21,0 0 21,0 0-18,0 0 30,0 0-20,0 0 17,0 0-25,0 0 18,0 0 27,0 0-69,0 0 3,0 0-3,0 0 8,0 0-24,0 0 25,0 0-27,0 0 20,1-10-27,-1 10 14,0 0-9,0 0-6,0 0-29,0 0 3,0 0-112,0 0 34,0 0 7,0 0-32,0 0 28,0 0-10,0 0 37,0 0-12,0 0 8,0 0-5,0 0-24,0 0-31,0 0-146,15 0 259</inkml:trace>
  <inkml:trace contextRef="#ctx0" brushRef="#br2" timeOffset="512604.0824">7252 1618 37,'0'0'152,"0"0"-110,0 0 65,0 0-62,0 0 55,0 0-46,0 0 52,0 0-42,0 0 43,0 0-42,0 0 52,0 0-47,0 0 41,0 0-41,0 0-2,0 0 8,0 0 0,0 0-10,0 0 2,0 0 2,0 0 1,0 0-2,0 0-3,0 0-3,0 0-2,0 0-4,0 0-4,0 0-5,0 0-9,0 0-9,0 0 27,0 0-30,0 0-14,0 0-1,0 0-1,0 0-3,0 0 3,0 0-2,0 0 0,0 0-3,0 0-14,0 0 3,0 0 2,0 0-8,0 0 11,3-4-6,-3 4 1,0 0 1,0 0 5,0 0-9,0 0 14,0 0-2,0 0-1,0 0 6,0 0-6,0 0 5,0 0 7,0 0-5,0 0-1,0 0 9,0 0-10,0 0-5,0 0 0,0 0 4,0 0-4,0 0 1,0 0-3,0 0 4,0 0-7,0 0 2,0 0 1,0 0-2,0 0 4,6-5-27,-6 5 24,0 0 2,0 0 2,0 0 5,0 0-4,0 0-5,0 0 0,0 0-2,0 0-2,0 0 3,0 0 3,0 0-3,0 0 3,0 0-3,0 0 4,0 0-2,0 0-5,0 0 4,0 0-2,0 0-3,0 0 6,0 0 1,0 0-12,0 0 11,0 0-3,0 0-2,0 0-2,0 0-6,0 0-4,0 0 7,0 0-2,0 0 1,0 0 8,0 0 1,0 0-6,0 0 3,0 0 6,0 0-5,0 0 3,0 0 2,0 0 2,0 0 2,0 0 5,0 0 4,0 0 2,0 0 0,0 0 14,0 0-20,0 0 1,0 0-12,0 0 6,0 0-3,0 0-4,0 0 2,0 0-15,0 0-3,0 0-1,0 0-10,0 0-18,0 0-15,0 0-23,0 0-106,0 0 105,0 0 15,0 0 1,0 0-1,3 9-16,-3-9-38,0 0-66,-4 13-233,4-13 109</inkml:trace>
  <inkml:trace contextRef="#ctx0" brushRef="#br2" timeOffset="513391.2401">4156 3400 355,'0'0'381,"0"0"-78,0 0-26,-10-2-63,10 2-8,0 0-28,0 0 9,0 0-12,-11-3-13,11 3-15,0 0-13,0 0 86,-8-6-131,8 6-13,0 0-8,0 0-10,0 0-6,0 0-6,0 0 0,0 0-9,-9-4-4,9 4-2,0 0-2,0 0-1,0 0 0,0 0 2,0 0 42,0 0-46,0 0-6,0 0-3,0 0-4,0 0 0,0 0-8,0 0-14,0 0-44,-6-6-65,6 6-66,0 0-57,0 0-90,0 0-32,0 0-416</inkml:trace>
  <inkml:trace contextRef="#ctx0" brushRef="#br2" timeOffset="513842.2408">6158 3239 612,'0'0'1138,"8"5"-740,-8-5-103,0 0-50,0 0-65,0 0-10,7 6-22,-7-6 25,0 0-3,0 0-15,0 0-25,0 0-23,9 6-23,-9-6-13,0 0-16,0 0 26,0 0-83,0 0 33,0 0-3,0 0-5,0 0-2,8 4-3,-8-4-1,0 0-4,0 0 6,0 0 18,0 0-6,0 0 29,0 0 1,0 0 9,0 0 54,0 0-72,0 0 1,0 0-7,0 0-7,0 0 1,0 0-9,0 0 1,0 0-8,0 0-6,0 0-4,0 0 2,0 0-3,0 0-3,0 0-3,0 0 19,0 0-13,0 0-1,0 0-1,0 0-5,0 0-4,0 0-8,0 0-29,0 0-40,0 0-68,0 0-68,0 0-108,0 0-96,11 0-125,-11 0-549,0 0-705</inkml:trace>
  <inkml:trace contextRef="#ctx0" brushRef="#br2" timeOffset="514743.491">7115 5743 1102,'0'0'398,"-13"-9"-77,6 3-63,7 6-51,-11-8-50,11 8-35,-10-8-26,10 8-29,-8-6-35,8 6-58,-10-6-80,10 6-75,-14-2-36,14 2-75,-20 2-316,9 2-121</inkml:trace>
  <inkml:trace contextRef="#ctx0" brushRef="#br2" timeOffset="515320.498">3587 5557 327,'0'0'543,"-17"0"-122,17 0-93,-24 0 172,24 0-308,-16 0-41,16 0-27,-14-3-23,14 3-14,-14 0-22,14 0-14,0 0-10,-15 5-9,15-5-7,-10 10-4,5 0 17,2 2 4,1 3 3,2 25 41,4-19-59,-1 2 14,6 1-17,0 0 20,4-2-14,-1-4 15,4-2-17,1-2 43,3-4 13,2-3 8,2-2-5,4-4 1,1-4-11,6-2 7,51-25 58,-44 10-85,8-8-9,0-5-74,-3-1 58,-2-2-55,0-3 29,-6 3-10,0 0-5,-8 8-18,-5 3-28,-3 2-53,-3 6-106,-2 3-79,-3 4-82,17-3-912,-17 9-18</inkml:trace>
  <inkml:trace contextRef="#ctx0" brushRef="#br2" timeOffset="516226.4891">15981 4434 63,'0'0'702,"14"-2"-158,-14 2-129,0 0-69,14-2-82,-14 2-53,0 0-63,8-1 76,7 0-137,-15 1-33,0 0 11,15 4-24,-15-4 6,13 6-22,-7-1 33,3 5-4,0 3 29,0-1-20,1 2-2,0 3-19,-2 0-11,2 0-2,9 19 35,-8-19-78,2 0 66,-1-2-48,5-1 82,1-2-52,6-3 51,6-1-57,3-5 53,5-3-64,3-1 74,8-6-35,1-2 63,2-3-58,9-8 65,50-21 97,-67 22-65,-3 1 34,-3 2 3,-10 1 0,-3 4-11,-5 1-28,-1 2-29,-5-1-35,-1 4-21,-1-1-76,-1 2-50,-4-2-53,-7 6-71,15-6-104,-4 4-507,-11 2 336,0 0-124,2 9-579,-2-9-773</inkml:trace>
  <inkml:trace contextRef="#ctx0" brushRef="#br2" timeOffset="519382.4901">3439 5416 69,'0'0'356,"0"0"-92,0 0-24,-8 5-58,8-5-2,0 0-43,0 0-11,0 0-3,0 0-5,0 0 2,-9 3 3,9-3 3,0 0 2,0 0-12,0 0 114,0 0-116,0 0-6,0 0-5,0 0-9,0 0-6,0 0-4,0 0-8,0 0-4,0 0 0,0 0-8,0 0-10,0 0-7,0 0-1,0 0-3,0 0-2,0 0-3,0 0 2,0 0-1,0 0-1,0 0-4,0 0-2,0 0-5,0 0-1,0 0-8,0 0-4,0 0-6,0 0-3,0 0-2,0 0-4,0 0-8,0 0 5,0 0-1,0 0 2,0 0 0,-3 9 2,3-9 3,0 0 0,0 0 0,0 0-2,5 8-2,-5-8 3,0 0 2,0 0 2,0 0-1,2 4 17,-2-4-6,0 0 0,5 8-51,-5-8 58,0 0-52,0 0 51,0 0-5,0 0-53,0 0 59,7 5-4,-7-5-54,0 0 59,0 0-54,0 0 59,0 0-39,0 0 36,10 5-54,-10-5 63,0 0-50,0 0 60,0 0-40,0 0 56,0 0-44,9 4 68,-9-4-55,0 0 57,0 0-57,0 0 47,0 0-65,0 0 46,0 0-8,0 0-62,0 0 50,0 0-58,9 3 46,-9-3-50,0 0 50,5 8-57,-5-8 57,6 9-54,-6-9 56,6 17-51,-1-8 59,-1 5-56,6 16 88,-4-14-42,-2 0-2,3 3-7,-2 0-4,1 0 1,-1-4 8,1 2 1,1-3 2,-1 1-5,3-1 6,2-2 21,1-2 15,4 0 10,3-2-6,29-2 83,-20-6-76,6-6 16,7-3 16,0-2 11,1-6 5,0 0-8,1-2 0,-3-2-20,1 0 38,-1-1-10,0-2-16,-2 3-8,-4-1-9,0 2-5,19-16 73,-30 22-76,-4 1-4,-4 3-4,-1 1-8,-1 2-6,-3-3-11,0 5-7,-3-1-5,1 2 11,1-2-26,-9 6 11,10-8-17,-10 8-21,9-5 1,-1-2-5,-8 7 12,0 0-2,11-5-2,-11 5-10,0 0 8,9-4-1,-9 4-1,0 0-1,0 0 3,7-5-1,-7 5 2,0 0 5,0 0 1,0 0 0,0 0-1,0 0 3,0 0-2,0 0-12,8-5 18,-8 5-5,0 0 1,0 0 1,0 0-2,0 0 0,0 0-3,0 0 1,0 0 2,0 0 0,0 0 0,0 0-1,0 0-4,0 0 3,0 0-3,0 0-23,0 0 29,0 0-3,0 0-3,0 0-1,0 0 4,0 0-2,0 0 0,0 0-4,0 0 1,0 0 6,0 0-7,0 0 4,0 0-4,0 0 7,6-7-1,-6 7-5,0 0 6,0 0-17,0 0 11,0 0-1,0 0 0,0 0 0,0 0-4,0 0 3,0 0-6,0 0-7,0 0 7,0 0 5,0 0-4,0 0 1,0 0-2,0 0-14,0 0 26,0 0-7,0 0 9,0 0-2,0 0 1,0 0 1,0 0 1,0 0-3,0 0 2,0 0-1,0 0 7,0 0-6,0 0 0,0 0-2,0 0 3,0 0-8,0 0 7,0 0 4,0 0-12,0 0 9,0 0-7,0 0-14,0 0-17,0 0-82,0 0 26,0 0-2,0 0-11,0 0-10,0 0 8,0 0-11,0 0 8,0 0-34,0 0 7,0 0-53,0 0 7,0 0-99,0 0 15,0 0-62,8-5-546,-8 5 299,0 0-437,7-7-619</inkml:trace>
  <inkml:trace contextRef="#ctx0" brushRef="#br2" timeOffset="520647.6415">16094 4394 408,'0'0'320,"-8"-6"1,8 6-54,-6-5 240,6 5-266,0 0-41,0 0-6,-5-8-22,5 8 9,0 0-18,0 0 5,0 0-8,0 0-7,-5-8-4,5 8-3,0 0-11,0 0-13,0 0-11,0 0 82,0 0-119,0 0-17,0 0-9,0 0-15,0 0-14,0 0-11,0 0-8,0 0 0,0 0-5,0 0 3,0 0 5,5 16-1,-1-7-4,0 4 1,7 16 7,-5-12-1,4 2-3,-2-1-46,1 1 55,1 0-44,0 1 54,0-1-45,2 0 60,-1-2-47,0 3 56,3-3-50,0 0 51,1-1-46,3 2 76,0-4-33,3 0 54,2 0-37,-1-5 26,5 1-29,-1-4 27,7-3-18,2-1 27,2-4-17,8-3 1,4-3 9,1-3-13,10-4 6,2-5-1,1-1 3,60-22 87,-65 21-69,-4 1-6,-12 5 21,-2-1-9,-4 3 11,-7 2-16,-3 2 34,-4 1-37,-2 1 33,-3 1-20,-3 2-8,-2-2-2,2 1-10,-4 2-14,8-4 41,-18 8-77,14-6-7,-14 6-8,12-4-8,-12 4-16,11-6 2,-11 6 3,0 0-6,11-4-8,-11 4-6,0 0-11,0 0-1,13-4-3,-13 4-29,0 0-26,0 0 53,10-3-35,-10 3 31,0 0-29,0 0 24,0 0-30,0 0 16,0 0-22,0 0-3,0 0-23,0 0-12,0 0-4,0 0-4,0 0-4,0 0-154,0 0 127,0 0-11,0 0-16,0 0-21,0 0-23,0 0-37,0 0-54,0 0-16,0 0-71,-17 0 4,17 0-38,-17 5 10,17-5-389,-20 4-345</inkml:trace>
  <inkml:trace contextRef="#ctx0" brushRef="#br2" timeOffset="525162.5116">10808 2764 449,'0'0'398,"-18"0"-50,18 0-48,0 0-17,-15-2-4,15 2-7,-10-3-15,10 3-9,-11-4-22,11 4-10,-11-5-2,11 5-10,-9-4-10,9 4-19,-10-5-20,10 5-14,0 0-32,-11-6-14,11 6-18,0 0-12,-8-4-24,8 4 6,0 0-18,0 0 0,0 0-17,-8-6-5,8 6-7,0 0 0,0 0 15,12 3-20,-2-1 22,7-1-17,3 2 14,5-2-18,4-1 22,3 3-21,5-3 19,2 0-16,-1-3 11,-1 3-13,1-1 5,30-2 3,-38 2-12,1 0-3,-4 0-47,-5 1-28,-2-2-25,-1 1-29,-4 1-4,-4-1-3,-11 1-41,19-3-58,-19 3-35,6-6-18,-6 6-29,0 0 44,-14-21-281,5 15 294,-1-4 49,-2 0 19,0 2 63,-1-6 37,2 3 96,-2 1 26,3-1 48,-1 0 45,-1 1 4,3 1 20,-1-2 4,1 1 52,3 3 0,-9-8 219,9 8-201,1 0-19,5 7 4,-11-13-10,11 13-9,-7-9-16,7 9-20,-8-7-15,8 7-37,-5-7 3,5 7-15,0 0-20,-9-9-17,9 9-12,0 0-2,0 0-20,0 0-2,0 0-4,0 0 5,0 0 0,0 0 29,7 19 18,3-6-3,4 4 26,2 4-3,8 3 2,0 1-5,3 0 18,2 0-11,22 25 31,-26-27-59,-4-2-28,-1-2 18,-2-1-21,-3-2 10,-1-1-22,-1-3 9,-5 0-14,-1-2 14,0-1-15,-4 0 30,-3-9 2,8 15 41,-8-15-5,-9 22 98,3-15-88,-1 1 14,7-8 10,-11 10 11,11-10-2,-9 10-14,9-10-18,-10 7-10,10-7-6,-8 5-10,8-5-9,0 0-5,-10 9-10,10-9-3,0 0-6,-7 5-6,7-5 0,0 0-5,0 0 0,-8 5-2,8-5-4,0 0 4,0 0-2,0 0-3,0 0 1,-6 7 2,6-7-1,0 0 0,0 0-2,0 0 3,0 0-2,0 0 1,0 0-3,0 0 7,-9 5-12,9-5 10,0 0 2,0 0-3,0 0-1,0 0 2,0 0 1,0 0-3,0 0-6,0 0 5,0 0 4,0 0 6,0 0-8,0 0 1,0 0 2,0 0-1,0 0-5,0 0 2,0 0 3,0 0-6,0 0 4,0 0 1,0 0 0,0 0 7,0 0-6,0 0 13,0 0-9,0 0-1,0 0 0,0 0 0,0 0-4,0 0-2,0 0 1,0 0-1,0 0-5,0 0-1,0 0-9,0 0-36,0 0-44,0 0-36,0 0-286,0 0 98,0 0-115,0 0-95,0 0-122,0 0-107,0 0-387,0 0-756</inkml:trace>
  <inkml:trace contextRef="#ctx0" brushRef="#br2" timeOffset="533877.9057">11024 2472 241,'-2'-9'1130,"2"9"-762,-3-11-45,3 11-51,-2-10-60,2 10-7,-4-11-3,4 11 23,-3-13 16,3 13-2,-4-13-21,4 13-30,-4-14-25,4 14-21,-4-15-15,4 15-14,-3-16 6,3 16-22,-4-12 11,4 12-33,-2-14 22,2 14-28,-1-12 11,1 12-39,0 0 16,-3-12-31,3 12 8,0 0-31,-1-10 24,1 10-28,0 0-16,0 0 17,0 0-14,12 5 17,-3 6 9,3 4 2,3 5-2,3 2-6,4 5 5,0 0-1,3 3 0,2-2-3,-2 0-6,-1 0-2,0-2 8,18 21 23,-23-27-9,-3-1-23,-2-2 17,-1-2-18,-2-2 12,-2-1-15,1-1 17,-5-1-29,0-1 24,2-1-15,-2-1 17,-5-7-8,6 12 7,-6-12-19,6 19 11,-6-19 16,2 12-18,-2-12 22,-2 11-7,2-11 34,-5 11 9,1-4 2,-2 0-9,6-7-9,-11 12-11,11-12-2,-10 10-16,10-10 6,-8 10-7,-2-1 12,10-9-13,-7 7-3,7-7 1,-7 6-3,7-6-10,-8 7 11,8-7 1,-7 5 0,7-5 0,0 0 2,-8 7-4,8-7 3,0 0-1,-6 6-2,6-6 3,0 0-2,-8 4-2,8-4-5,0 0 3,0 0 0,0 0 3,-8 5 3,8-5-3,0 0 0,0 0 1,0 0-3,0 0 3,0 0 3,0 0 4,-4 2 12,4-2-12,0 0 0,-7 6-3,7-6 0,0 0 1,0 0-4,-10 4 4,10-4 0,-8 5 2,8-5 1,-13 6 2,13-6-3,-14 5-2,14-5 0,-20 10 3,20-10-13,-13 5 4,13-5 1,-10 5 0,10-5-1,0 0-2,-12 5-1,12-5-1,0 0-11,-11 5 10,11-5-1,0 0 4,0 0 2,-9 4 5,9-4 0,0 0-5,0 0 4,0 0-10,-7 4 8,7-4-3,0 0 0,0 0-1,0 0 0,0 0 10,0 0-6,0 0-1,0 0-2,0 0 4,-8 4 4,8-4 5,0 0 1,0 0 1,0 0 3,0 0-2,0 0-1,0 0 1,0 0-8,0 0 1,0 0-3,0 0 1,0 0-3,0 0 3,0 0-7,0 0 0,0 0-14,0 0-5,0 0-4,0 0-3,0 0-7,0 0-5,0 0-9,0 0-24,0 0-10,0 0-20,0 0-28,0 0-34,0 0-63,0 0-65,0 0-88,10-4-646,-10 4-191,0 0-823</inkml:trace>
  <inkml:trace contextRef="#ctx0" brushRef="#br2" timeOffset="540939.9294">12755 223 3871</inkml:trace>
  <inkml:trace contextRef="#ctx0" brushRef="#br2" timeOffset="542023.9354">12757 223 31,'0'0'605,"0"0"-148,0 0-80,0 0-40,0 0-21,0 0-18,0 0-43,0 0-8,0 0-58,0 0-18,0 0-56,0 0 19,-13 0-11,-7 0 73,7 0-84,-2 0-14,-2 0-25,1 0-7,-1 0-12,0 0-9,2 0-3,-1 0 16,3 0-46,13 0 34,-23 0-40,23 0 32,-18 0-31,18 0 22,-6 0-26,6 0-18,0 0-12,0 0-6,0 0-34,0 0-14,12 0 1,-12 0-1,27 0 8,-15 0 10,2 0 1,1 0 2,1 0 8,0 0 12,-3 0 7,-13 0 6,23 0 3,-23 0 24,17 8 12,-10 4 8,-2 1 1,-3-1 9,-2 0 8,0 0-3,-4 1 9,-3 0-3,-5-1-14,0 2 6,-5-1-10,-2-1-5,-24 11 7,22-13-14,1-2-16,-1-1-13,4 0-63,-1-3-73,-1 0-82,6-1-49,-1-3-149,2 1-473,2-3-472</inkml:trace>
  <inkml:trace contextRef="#ctx0" brushRef="#br2" timeOffset="543475.3764">12828 223 230,'0'0'453,"0"0"-116,0 0-69,0 0-54,0 0-33,0 0-8,0 0-13,0 0-10,0 0-14,-15 0-36,15 0-11,0 0 38,0 0-77,0 0-1,-12 0 0,12 0-9,0 0 7,0 0-2,0 0-4,-17 0 5,17 0-2,0 0-10,0 0-6,0 0-8,0 0 2,-11 0 1,11 0 21,0 0-27,0 0 11,0 0-1,0 0 12,0 0-7,0 0 9,0 0-3,0 0 2,0 0-5,0 0-11,0 0-2,0 0-6,0 0 1,0 0 0,0 0 0,0 0-9,0 0-3,0 0 1,0 0-13,0 0 7,0 0 8,0 0-1,13 0-4,-13 0 0,0 0-2,5 11 2,-5-11 4,2 11-2,-2-11-9,3 18 8,-3-18 3,0 0-5,2 15 4,-2-15 1,0 0-8,0 0-9,0 14-1,0-14 16,0 0-3,0 0-7,0 0-2,0 13-3,0-13-6,0 0 3,0 0 1,0 0 1,0 0 8,0 11-3,0-11-4,0 0 10,7 7 3,-7-7-9,0 0 9,11 3-1,-11-3-20,0 0 27,16 0-6,-16 0 4,13-3-8,1-2 1,-14 5 2,11-8 3,-11 8-2,11-8-4,-4 0 1,-7 8 4,7-8 2,-7 8 12,6-8 1,-6 8 3,5-7 4,-5 7-2,0 0-5,6-8 3,-6 8 16,5-9-17,-5 9 3,0 0 12,0 0 0,5-7-2,-5 7-2,0 0-21,6-9-7,-6 9 11,7-7-3,-7 7-1,11-7 0,-11 6-11,0 1 0,21 0 3,-21 0-4,13 0 4,-13 0-3,14 0-5,-14 0 5,18 1-1,-12 6 2,1-3 4,0 3-5,2-1-10,-4 0 7,1 0-1,1 1-3,-7-7-6,16 13-32,-16-13-13,10 3-39,-10-3-26,15-3-54,-5-1-13,1-3-32,1-2 15,3-4-52,-1 0 18,4 2-85,-4 11 93,-1 0-8,1 0 135,-1 0 27,-13 0 141,23 0-2,-23 0 76,17 0-48,-17 0 47,12 0 1,-12 0 20,0 0 24,0 0-3,0 0-10,13 0-19,-13 0-17,0 0-3,0 0-16,0 0-25,0 0 30,0 22-75,0-2-27,0 1-13,0-1-10,0 0-36,-2-2-21,2 0-28,-2-3-22,2-3-20,0 1 11,0-13-16,-3 18 22,3-18-50,-6 11 48,-2-5-170,8-6 142,0 0 74,-15-2-19,15 2 99,-11-11-10,4 5 84,2-2-2,-3 0 40,3 1 4,1-1 25,4 8-22,-10-14-10,10 14-15,-6-11-17,6-3 46,0 14-85,0-11 6,0 11-41,6-14 31,2 6-9,1-1 7,2 2-1,3-1-5,3-2 12,1 0-12,0 4-2,2-2-5,-4 3-8,-3 1-14,1 1 13,-1 1-1,-2 0 7,1 0 3,-12 2 7,20 2 13,-20-2 18,16 2 18,-16-2-6,13 9 2,-9-1-3,-4-8-5,10 14-7,-6-4-21,-3 0-2,5 8 47,-6-18-45,4 18-6,-4-18-9,5 17-5,0-9-5,-5-8 0,9 12-20,-1-6-21,-8-6-19,17 5-22,-17-5-49,21 0-38,-7-2-24,0-5-28,19-15-198,-12 5 227,-3-1-59,-1-2 60,2-12-48,3 5 105,-4 17-9,-2 10 160,2 0-7,-2 0 64,-3 0 6,-13 0 35,22 0-14,-22 0-14,17 0 4,-17 0 171,11 0-101,-11 0 20,0 0-5,0 0 17,0 0-88,0 0 14,0 0-12,0 0-19,-14 0-14,14 0-20,0 0-1,-16 20-13,12 2-9,0 2-7,3-7-8,0 3-4,-3-5-15,2 1 0,2-3-6,0-2-20,0 2 18,0-13-5,2 15-11,-2-15-6,5 11-32,-5-11-19,7 4 0,-7-4 4,0 0 0,6 0-50,3-4 75,-9 4 6,0 0 6,0 0 7,0 0 1,0 0-3,0 0 7,-17 3 6,7 1 13,1 3-6,-3 1 1,-1 2-3,-4 1-37,-1 2-50,-27 18-262,21-16 95,-3 0-69,-5 3-33,-4-1-468,3-1-366</inkml:trace>
  <inkml:trace contextRef="#ctx0" brushRef="#br2" timeOffset="543854.3872">12654 686 592,'-43'-2'439,"5"-1"-82,0 0-54,4 1-19,5 1-29,2-2-26,2 2-4,3-1-21,6 0-23,-17 0 80,19 2-165,3-1-21,11 1-15,-20-2-11,20 2-13,-13 2-2,13-2-10,0 0-1,0 0-6,6 11-6,3-5 4,7-2 1,8 0-1,8 3 1,6-1 22,9 0 26,9-1 54,19 0 58,10-1-54,5-1 21,7-1-60,6 1 24,5-1-49,-1 0 23,26-3-41,-25-1 52,0-1-20,-5 0 57,-5-3-17,72-9 146,-99 7-136,-14 0-15,-8 1-12,-5 0-21,-10 0-6,-6 4-32,-2-1-22,-5-1-59,-2 2-63,-5-3-135,-5 1-157,-9 5-180,8-11-895,-8 11-1099</inkml:trace>
  <inkml:trace contextRef="#ctx0" brushRef="#br2" timeOffset="553611.5866">12405 2605 282,'6'-12'301,"1"0"-82,0-1-28,0 0-10,2 0 5,-3 1-3,1-4-14,-1 3-11,2 0 0,-3-2-10,1 1-29,-2 0-7,0 0-33,-1-2-3,0-8 65,-3 11-91,0 3-5,-3-2-15,-1 2-2,-3 1-7,0 1-1,-5 0-8,-1 4 2,-5 1-6,-1 1 1,-4 2-5,-4 4 5,-3 2-10,1 3 9,-42 23 7,37-13-4,1 8-3,-6 7-6,2 7 8,0 5 7,1 5 8,0 2 1,-2 5 1,3 0 19,2 5 9,-1 0-8,3 1 14,4-1-19,4-2 16,4-1-9,2-4 27,7-8-17,5-2 11,0-1-20,5-7 23,5-3-7,0-2 1,5 4 14,4-5 9,4-1-4,2-4 7,8-4-12,5-2-16,3-5-11,58 1 13,-40-14-32,2-6-15,14-5 9,-1-4-1,-1-8 3,0-3-10,-5-9-1,-1-6-4,-3-4-16,-5-4 1,-5-7-10,-6-3-43,-5-5-13,-6-2-9,8-73-76,-31 67 91,-9 1 3,-9 3-4,-7 2 20,-9 7-5,-6 4 5,-9 6-32,-6 6-67,-3 6-72,-4 10-80,-3 3-99,5 13-546,2 1-512</inkml:trace>
  <inkml:trace contextRef="#ctx0" brushRef="#br2" timeOffset="555824.6">20563 1973 294,'0'0'174,"9"-9"45,-9 9-80,7-12-12,-7 12 3,7-13 2,-3 4-15,-4 9 16,5-15-22,-5 15-31,2-19-7,-2 19-26,-2-20 17,0 10-24,-1-1 3,-1 1-20,-1-1 11,-3 0-27,-2 0 20,0 2-26,-2 0 1,-4 2 1,-3 0 18,-3 0-18,-3 2 11,-1 3-17,-2 1 17,-1 2-13,-7 1 15,-43 12-14,34-2 9,1 3 6,-11 7-2,1 3-9,0 5-1,-1 3 9,1 4 1,-1 5-1,4 1-19,0 3 27,4 2-27,3 5 10,3-2 4,3 6 6,-22 57 19,36-55-3,4-2-4,3-3-5,7-8-12,4-1 15,3 0-11,3-6 8,6 2 7,6 2 8,3-4 16,5 0-22,7-5 30,11 6-16,5-3 23,7-4-27,7-3 22,4-5-23,4-2 15,2-3-20,3-6 22,3 0-7,-1-6 21,2-3-26,-10-3 11,-1-4-1,9-3 12,-1-6-18,-4-3 4,-3-5-22,54-32 50,-66 18-54,-5-5-10,-4-5-6,-8-6-9,-6-6-3,-6-2-3,-9-1-2,-8 7 2,-7-2-2,-7-8-4,-8 3-2,-4 2-2,-6 3 2,-1 3 0,-35-34-12,33 52 2,-1 5-36,0 3-35,0 7-66,4 5-70,2 4-81,5 6-119,0-1-281,2 4-215</inkml:trace>
  <inkml:trace contextRef="#ctx0" brushRef="#br2" timeOffset="566131.318">1751 8279 396,'1'14'357,"-1"-14"-82,3 13 11,-3-13-65,1 14 8,3-6 1,-4-8-3,4 21 6,-3-9 2,2 3 15,2 25 165,-3-16-268,2 1 44,-2 2-41,2-3-22,-1 3-19,2-3-19,1-1-14,3 0 1,2-4 46,6-1-4,6-4 45,6-7-21,7-9 8,18-10-43,91-42 69,-48 6-119,8-8-12,2-4-9,5-6-99,-7-6-94,-4-1-203,-11 3-12,-9 2-160,-10 10-139,-23 12-358,-6 7-642</inkml:trace>
  <inkml:trace contextRef="#ctx0" brushRef="#br2" timeOffset="567000.3142">16153 8526 601,'0'0'517,"-7"-8"-140,7 8-72,-8-7-75,8 7-42,0 0-48,-14 3-6,8 2 5,-14 28 190,7-9-167,-1 3-21,3 6 25,2-3-72,0 1 38,4-2-60,4-2 1,1-2 0,4-1 21,3-2 25,7-1 24,6-3-6,8-5 6,14-5-52,10-8 9,17-8-21,8-6-16,6-5-39,20-13 10,1-3-89,-5-7-81,-2-2-133,-6-2-122,-8-2-101,-24 12-621,-3-5-730</inkml:trace>
  <inkml:trace contextRef="#ctx0" brushRef="#br2" timeOffset="569293.3143">3783 2510 80,'0'0'188,"0"0"-39,-5-9 17,5 9-17,0 0 33,0 0-30,-4-8 8,4 8-41,0 0-6,0 0 2,-4-12-2,4 12 0,-6-10 71,6 10-105,-5-7 2,5 7-19,-9-7-16,9 7-9,-12-5-13,12 5-7,-18-2-6,5 4-3,-2 1 2,-1 1-4,-5 4 5,1 3-3,-4 5-5,-30 29 21,30-18-15,1 2 10,-1 6-10,2 0 17,2 4-16,-2 9 10,6-4-13,-1 10 13,4-7-1,4 1-16,2 1 22,4 0-6,1 0 7,5-2 13,10 42 42,-2-49 0,4-2-3,4-3 0,3-5-10,4-2-3,5-4-4,2-5 8,7-5 5,2-4 7,3-8 13,8-3 24,2-9-19,12-8 2,1-5-6,66-43 78,-69 25-88,-6-2-20,-6-4-4,-7-4-20,-8-1-16,-9-5-20,-9-6-23,-11-2-12,-10 11 2,-9-8-10,-10 4 19,-11 5-14,-8 5 10,-8 6 3,-64-18-31,49 40-16,-3 8-69,8 10-66,0 5-92,-7 11-90,1 10-77,3 5-346,2 5-340</inkml:trace>
  <inkml:trace contextRef="#ctx0" brushRef="#br2" timeOffset="570151.6758">3827 3144 137,'0'0'440,"0"0"-83,0 0-32,0 0-37,0 0-6,0 0-6,0 0-6,0 0-28,0 0-30,0 0 137,0 0-209,0 0-36,0 0-18,0 0-21,0 0-4,0 0-32,0 0-32,7 7-78,-7-7-40,0 0-30,0 0-32,0 0-68,17-2-69,-17 2-123,42-12-1066</inkml:trace>
  <inkml:trace contextRef="#ctx0" brushRef="#br2" timeOffset="570555.6668">5194 2724 85,'0'0'690,"2"14"-189,-2-14 169,0 0-417,0 12-27,0-12-4,0 0 5,0 0 12,3 9-13,-3-9-14,0 0-28,0 0-23,0 0-46,0 0-17,0 0-19,0 0-14,5 8-18,-5-8-12,0 0-57,0 0-33,0 0-36,0 0-28,11 2-30,-11-2-36,0 0-51,18-2-67,-18 2-71,23-1-77,-8-4-296,-1 0-255</inkml:trace>
  <inkml:trace contextRef="#ctx0" brushRef="#br2" timeOffset="571055.6782">6090 2705 435,'11'4'719,"-1"-3"-161,-10-1-96,22 5 264,-22-5-399,11 4-12,-11-4 13,0 0-27,14 2-4,-14-2-57,0 0-10,11 2-55,-11-2-11,0 0-51,0 0-6,0 0-40,15 0 5,-15 0-30,0 0 47,0 0-39,0 0-27,12 1 18,-12-1-24,0 0 15,0 0-23,0 0 19,0 0-34,0 0 25,0 0-21,0 0 18,0 0-23,0 0 25,10 2-20,-10-2 13,0 0 4,0 0-24,0 0 16,0 0-2,0 0-11,0 0 19,0 0-24,0 0 24,0 0-20,0 0 18,0 0-21,0 0 17,0 0-13,0 0 15,0 0-19,0 0 19,0 0-9,0 0 10,0 0-15,0 0 16,0 0 2,0 0 8,0 0 1,0 0-4,0 0 1,0 0-3,0 0-2,0 0 3,0 0-10,0 0 9,0 0-6,0 0 3,0 0-4,0 0-2,0 0-1,0 0-2,0 0-1,0 0 2,0 0-8,0 0 6,0 0-1,0 0-15,0 0 13,0 0-1,0 0 10,0 0-8,0 0 2,0 0-4,0 0-5,0 0-21,0 0-27,0 0-53,0 0-17,0 0-49,0 0-29,0 0-58,0 0-56,0 0-32,0 0-48,0 0-610,0 0-11,0 0-626</inkml:trace>
  <inkml:trace contextRef="#ctx0" brushRef="#br2" timeOffset="571989.6777">812 1443 71,'0'0'937,"0"-12"-203,0 12-118,0 0-117,-2-12-75,2 12-63,0 0-62,0-13-59,0 13-43,0 0-48,0 0-40,0 0-25,0-6 3,0 6-48,0 0-15,0 16-5,0-1 34,-2 5-37,0 6 24,2 1-35,-4 4 33,2 3-30,0-2 19,0 2-30,-1-7 28,1 4-37,-2-5 35,2 25-38,0-27-71,2-5-29,-2 1-78,1-2-71,1-2-70,-1-2-28,1-2-21,0-12 10,-6 20-563,6-20-511</inkml:trace>
  <inkml:trace contextRef="#ctx0" brushRef="#br2" timeOffset="572392.676">463 1465 160,'-13'-9'802,"-1"1"-206,6 1-102,-3 0-131,3 2-47,-1 0-71,9 5-12,-10-10-47,10 10-13,-9-7-43,9 7 6,-8-8-50,8 8 14,14-18 34,4 6-85,7-1 13,8-6-31,8 0-3,2 0-41,1 1-54,1 1-68,0 1-65,-1 1-58,-2 0-77,1 2-42,-3 2-97,-2-2-307,-6 4-302</inkml:trace>
  <inkml:trace contextRef="#ctx0" brushRef="#br2" timeOffset="572465.6745">1180 1063 553,'0'0'471,"0"0"-116,0 0-66,-8 7-25,1-1 8,0 3-12,0 3 5,-4 3-14,-2 4-15,1 4-14,-1 0-20,-3 11-33,4 2-30,1 1-1,1-1-33,0 3-29,1-1 21,5-4-48,2 0 30,2 0-74,2-1-39,2-1-62,-1-2-81,3-2-46,4-3-43,-6-1-62,7-6-113,7 12-1890</inkml:trace>
  <inkml:trace contextRef="#ctx0" brushRef="#br2" timeOffset="572871.6681">1264 1425 327,'0'0'856,"4"-15"-231,-4 15-118,2-10-149,-2 10-80,3-10-77,-3 10-34,4-7 15,-4 7-101,0 0-13,0 0-17,11 5 1,-11-5-29,12 12 5,-6-5-15,1 0 10,-3 0-6,4 1-11,-4-1-4,-4-7-3,7 10 8,-7-10 2,6 10 6,-6-10 3,6 7 41,-6-7 26,0 0 22,6 9 20,-6-9-10,0 0-57,0 0-58,0-14-21,0 14 10,2-22-11,-2 6 8,4 1-20,-1-2 24,3-13-19,-1 16 15,-1 0-9,5 0 13,-4 2 3,2 2-3,1 2 5,1 2-1,-2 1 5,-7 5 4,17-4 9,-17 4 6,19 4 19,-9 2-20,1-1-1,11 13 21,-13-7-27,1 0-5,-1 0 12,-1 0-15,-1 0-29,-1 1-28,-2-3-34,1 1-38,0 0-36,-1-1-36,0-1-22,-4-8 2,5 12 32,-5-12-122,0 0-863,0 0 38</inkml:trace>
  <inkml:trace contextRef="#ctx0" brushRef="#br2" timeOffset="573280.4505">1736 1007 578,'8'-9'586,"1"2"-42,-1 1-12,-8 6-80,20-1-78,-9 5-37,0 4-34,4 4 24,-2 3-54,1 1-33,-3 6-39,2 4 0,-3-2-49,-1 3-22,-2 0-31,2 2-10,-5-4-24,0 1-18,-3-2-50,3 3-55,-2-3-58,1 0-24,-3-5-83,0 2-93,0-3-74,0-1-77,0-5-56,-4 8-2170</inkml:trace>
  <inkml:trace contextRef="#ctx0" brushRef="#br2" timeOffset="573357.4443">2067 1044 80,'8'-6'919,"-8"6"-269,15-10-157,-7 6-108,0-2-86,14-3 94,-8 3-313,-1 1-98,1 0-77,-1 1-110,0 0-136,0 3-492,-1 1-373</inkml:trace>
  <inkml:trace contextRef="#ctx0" brushRef="#br2" timeOffset="573430.3045">2239 1269 106,'-2'12'943,"1"1"-269,1-13-142,-4 16-126,4-16-86,0 20 151,0-20-290,0 0-36,7 6-28,-7-6-32,18-4-72,-3-1-108,4-4-117,7-1-127,2-4-131,4-4-433,3-3-470</inkml:trace>
  <inkml:trace contextRef="#ctx0" brushRef="#br2" timeOffset="573496.3035">2919 712 928,'5'-8'616,"-5"8"-138,9-11-114,-9 11-74,7-5-21,-7 5 53,4 8 52,-1 4 16,-1 2-56,1 4-68,-2 3-54,2 6-36,-1 4-58,3 4 13,0 35 52,-1-33-109,-1-3-28,-1 1-6,1-1-70,-1-2-2,1-1-72,-2-3-6,0-3-88,-1 0-54,2-4-52,-4-4-40,2 2-30,-1-6-20,-2-2-105,0 1-433,-4-7-505</inkml:trace>
  <inkml:trace contextRef="#ctx0" brushRef="#br2" timeOffset="573919.3106">2730 970 61,'-2'-14'959,"-1"2"-272,2 2-110,2-1-159,1-1-59,0 0-84,4-1-13,3-2-23,4-1 17,0 1-78,3-1-7,25-17-35,-19 19-191,2-2-90,3 3-116,-2 2-83,4-2-137,-1 1-117,8-4-252,-2 1-393</inkml:trace>
  <inkml:trace contextRef="#ctx0" brushRef="#br2" timeOffset="573982.3134">3395 469 569,'0'0'570,"-2"12"-61,0-1-40,-3 3-66,-1 6-44,0 2-58,1 0-54,0 7-26,-1 2-70,1 1-1,0 2-47,2 0 9,0-2-42,1 4-100,1-4-69,1-3-82,1-2-61,1-1-91,3 20-1015,-3-30-52</inkml:trace>
  <inkml:trace contextRef="#ctx0" brushRef="#br2" timeOffset="574399.0362">3521 805 127,'5'-12'869,"-1"4"-216,-4 8-144,9-12-119,-9 12-97,7-7-52,-7 7-28,16 2 202,-16-2-275,12 9 2,-5-2-55,-1 1 6,2 2-36,-2 2 8,0 0-8,-1 0-13,-1-2-7,0-1-16,-2 2-5,-2-11 7,4 17 6,-4-17 11,6 18 86,-6-18-55,0 0-7,0 0-24,0 0-12,0 0-6,0 0-25,8-14 10,-4-3-56,2-4 17,4-7-30,-1 0 9,3 1 16,-1 3 29,-1-1 20,0 4 9,0 4 1,-2 1-7,-2 3 0,2 2-17,-1 1 3,0 3 3,-7 7-1,12-8 1,-12 8 6,0 0 6,21 5 36,-21-5-48,11 14 28,-6-6-67,6 11-94,-7-9-6,0 1-70,-4-11-57,6 15-34,-6-15-18,9 15-2,-9-15-7,8 7 19,-8-7-95,0 0-287,16-2-193</inkml:trace>
  <inkml:trace contextRef="#ctx0" brushRef="#br2" timeOffset="574479.4484">3988 522 272,'10'-13'530,"-4"1"-91,0 3-81,-3 1-66,-3 8-4,10-9 51,-10 9 33,0 0 4,9 12 254,-9-12-390,-1 25 4,0-3-77,-3 3-14,-2 5-24,1 2-15,-3 7-16,2 1-17,-1-3-32,0-2-75,0 3-54,2-4-56,2-3-82,-3 1-75,-1 20-545,5-30 283,0-3-392,1-5-530</inkml:trace>
  <inkml:trace contextRef="#ctx0" brushRef="#br2" timeOffset="574898.4514">4128 831 377,'7'-11'812,"-1"6"-211,2-1-113,-8 6-123,23-7 240,-23 7-332,16 0-46,-16 0-1,18 7-25,-8 1-38,-1 2-20,-2 2-43,2 0 23,-4 2-29,0 1 10,-3 3-31,-2-1 13,-3 3-34,-2-2-11,-10 21 33,6-23-47,0 0-6,-1-3 1,0-5-1,1 3 3,1-6 14,-2 0-1,10-5-5,-13 2-20,13-2-23,-11-9-5,11 9 8,-5-15 21,5 15-18,0-21 8,0 21 3,5-13-29,-5 13 28,9-8-29,-9 8 22,11-4-17,-11 4 26,14 0-17,-14 0 17,18 7-55,-9-3-7,1 0-40,-1 1-26,0 1-46,8 1-371,-9-1 200,-8-6-41,14 5-1,-14-5-67,0 0-439,16-3-444</inkml:trace>
  <inkml:trace contextRef="#ctx0" brushRef="#br2" timeOffset="574970.2749">4469 552 2,'12'-13'733,"-1"4"-166,0 2-52,3 3 1,14 10 452,-12 3-582,2 5 3,-2 5-32,2 6-38,-3 6-68,0 1-37,-2 5-42,-2 1-6,-3 1-55,-4-5 0,0 1-60,-3-2-46,-1-1-74,-3 0-48,-4 25-376,-1-31 70,-1-2-151,1-3-743,-3-5-922</inkml:trace>
  <inkml:trace contextRef="#ctx0" brushRef="#br2" timeOffset="575403.2746">4932 703 556,'0'0'975,"18"-5"-176,-18 5-187,21-8-138,-7 2-56,6-2-53,2-1-63,-1 2-38,5-4-47,3 0-27,-1 1-80,3 1 4,1-1-27,5-4-32,-4 7-76,-2-1-44,2 0-95,-8 2-67,-1 2-122,-1 0-104,-5 1-152,0-1-543</inkml:trace>
  <inkml:trace contextRef="#ctx0" brushRef="#br2" timeOffset="575480.269">5247 372 167,'0'0'733,"0"0"-187,0 0-102,-10 6 8,5 2-44,1 19 453,3-9-510,-2 7-54,2 2-55,0 7-18,-1 1-30,1 3-37,0 0-13,0-1-48,1 3 7,-2-1-48,2-3 1,0-2-68,-1 0-35,0-6-79,-1 22-297,1-31 139,0 0-69,0-2-28,1-5-112,-3 0-48,3-12-361,0 0-465</inkml:trace>
  <inkml:trace contextRef="#ctx0" brushRef="#br2" timeOffset="575895.289">5805 223 52,'0'0'928,"15"0"-137,-15 0-137,13 0-63,-13 0-64,0 0-52,14 0-49,-14 0-74,0 0-73,0 0-67,0 0-43,14 0-45,-14 0-19,0 0 31,0 0 6,12 0 4,-12 0-13,0 0 1,0 0-42,13 46-11,-12 4-17,0 58-8,1-52-123,-2 4-44,-2 10-121,1 0-100,-3-2-151,-1 0-170,-1 0-867,-4-5-1150</inkml:trace>
  <inkml:trace contextRef="#ctx0" brushRef="#br2" timeOffset="577494.2751">2299 326 393,'0'0'341,"0"0"-29,0 0-38,0 0-18,0 0 7,0 0 8,-11-4-17,11 4-28,0 0-10,0 0-26,0 0-17,0 0-40,0 0-16,0 0-34,0 0-15,-3-11-24,3 11-2,0 0-18,0 0-1,9-5-17,-9 5 4,0 0-10,12 0 6,-12 0-8,15 6 9,5 9-12,-11-5-6,2-2 11,-5 5-7,4-2 13,-2 1-13,-2 1 2,-2-1 6,-3 2-5,-1 0 11,-1 1 6,-4-1-7,-1 2 3,-4-1-6,-2 0 6,-12 13 9,13-17 1,-2 0 18,3-3-5,1-1 14,-1-1-10,1 1 29,9-7-24,-13 5 17,13-5-26,-13 2 14,13-2-25,0 0 8,0 0-22,-8-5 13,14-1-21,-6 6 1,12-6-31,-12 6 23,17 0 18,-17 0-18,23-3 18,-11 6-23,0-3 23,1 3-27,-2 0 7,2 1-10,-2-1 10,2 1-41,-3 0-12,13 7-173,-14-7 77,-2 0-32,1 2-15,-8-6-43,15 7 3,-15-7-63,9 8 39,-9-8-49,0 0-264,9 4-98</inkml:trace>
  <inkml:trace contextRef="#ctx0" brushRef="#br2" timeOffset="578035.2781">2396 281 372,'0'0'301,"0"0"28,0 0-75,0 0-17,0 0-37,4-9-14,-4 9-21,0 0 2,0 0-27,0 0 0,0 0-38,0 0 1,4-9-6,-4 9 17,0 0-4,0 0 4,0 0 14,0 0-13,0 0 7,0 0-28,0-14 5,0 14-30,0 0 5,-4-10-26,-1 2 39,5 8-40,-8 0-2,1-8-11,7 8-3,0 0-10,-17 0-4,17 0-10,-18 0-18,5 0 22,-5 0-13,-1 5 14,-4 9-23,-5 7 28,-1-2-21,-24 26 16,33-25-3,0 0-17,2 2 31,4 2-22,2-1 13,2-1-14,6-1 16,2-3-11,4 2 20,2-1-14,8 1 8,2 1 8,6-4 0,3-5 3,38 6 13,-23-14-25,-2-4-3,4-1 0,6-6-2,0-4 0,-2-4-3,-1 1 1,-5-6-9,0-1 2,-5-3-6,-4-8-18,-6 1-20,-3-5-10,-5 1 3,-6-30-32,-11 39 45,-5-1 6,-5-1 13,-4 16 9,-4 12-8,-2 0 5,-4 0-3,5 0-1,-2 0-24,-1 0-59,0 0-50,2 0-31,-2 0-38,3 0-66,1 13-49,3 11-121,2-3-321,6-2-289</inkml:trace>
  <inkml:trace contextRef="#ctx0" brushRef="#br2" timeOffset="578536.2814">2482 311 316,'-2'-9'555,"2"9"-128,-4-11-97,4 11-74,-7-8-44,7 8-36,-17 7 111,7 3-121,0 4 54,-3 1-36,2 3-24,-1 1-27,2 0-12,-1 1-31,3-1 4,2-1-24,1 0-4,0-2-25,2-2 13,2-1-25,1 0 7,1-3-16,2-1 11,3 1-17,0-4 6,3-1-14,3 1 8,-12-6-14,23 1 15,-11-4-16,1 1 22,1-3-23,-3-2 6,1-2-25,-1 0 2,-4 0-15,5-16-16,-12 25 44,1-18-12,-1 18 14,-9-16-7,0 12 21,-4 1-5,-3 3 16,-5 0-9,-1 6 15,-1-1-16,-1 2 19,3 1-24,2 0 15,0 2-17,-9 5 20,16-8-16,4 1-9,2-1 0,6-7 0,-6 12 17,6-12-11,8 7 20,-8-7-23,20-1 15,-4-3-23,1 0 31,3-5-29,-2 0 13,2-1 8,12-16 61,-18 12-8,-4-2 15,0 4 4,-3 1-23,-2 1-14,-5 10-8,5-17-26,-5 17-28,-5-8-43,5 8-49,-13 3-44,4 2-84,-2 6-113,1 5-113,-21 32-2389</inkml:trace>
  <inkml:trace contextRef="#ctx0" brushRef="#br2" timeOffset="579799.2714">3676 2820 305,'0'0'464,"0"0"-87,-3-12-45,3 12-54,-3-17 200,3 17-265,-1-13-30,1 13-20,1-12-14,-1 12-24,3-14-24,-3 14-22,5-14-19,0 7-10,1 0-11,2 1-10,0-2-8,1 2-2,1 0-7,-2 2-6,3 2 1,0-1-6,-11 3 5,22 3-3,-9 2 1,0 1-3,1 4 4,0 2 4,1 3-4,-1 1 1,0 2 2,-3 0-5,2 0 6,-2 0 6,7 22 15,-9-21 7,-3-1-4,-1-2-1,-2 1 4,-1-1 16,-2 1 3,-1-2-7,-3 2 8,-1-1 0,-2 3-4,-5-4-7,1 2-3,-3 0-1,0-2 7,-16 13 69,12-16-47,4-2 14,0 0 24,0-2 8,3-3-9,-1-1-21,1-2-5,11-2-18,-20 0-6,11-5-16,1-1-14,1-4-22,2-3 1,3-2-12,5-17-5,1 16 6,2 2-8,2 1 10,1 0-10,6 2 13,-1 1-14,2 3 13,2 3-7,-1 1 10,1 3-9,2 3 28,3 3 2,0 2 14,1 5-23,27 17 44,-22-11-43,0 1-15,1 2 30,2-1-11,1-2-47,1-1-125,3-1-186,2-5-211,-4-3-804,3-7-955</inkml:trace>
  <inkml:trace contextRef="#ctx0" brushRef="#br0" timeOffset="1.06797E6">25287 16682 37,'0'0'601,"-6"-14"-172,0 7-87,6 7-80,-10-12-51,10 12-41,-7-10-18,1 0 130,6 10-177,-6-7-24,6 7-13,0 0 36,0 0 1,0 0 15,-6 12 0,6-12-10,3 27-28,-1-10 3,1 7-27,0 3-1,2 4-10,-3 2-9,1 31 18,0-30-37,-2-3-4,1-3-6,-2-1 2,2 0-7,1-2 1,-3 0-10,0-2 3,1-4-8,-1 2-47,0-5-26,0-1-15,-1-4-36,1-11-34,-7 22-316,7-22 180,-9 3-38,9-3-321,-19-5-171</inkml:trace>
  <inkml:trace contextRef="#ctx0" brushRef="#br0" timeOffset="1.06841E6">25022 16915 234,'-17'-18'464,"2"2"-43,1 1-57,0 3-33,3 1-36,-1 1-15,1 0-23,2-1-17,2 5-27,0-1-47,1 1-20,6 6-39,-5-14-11,5 14-19,1-14-8,6 6-19,3-1-10,5-3-8,4 1-10,6-3-6,1 2-3,4-1-5,0 1-3,7-1-32,-7 3-99,2 0-40,-1 3-45,2-3-44,-4 4-23,28-7-331,-30 8 279,-3 0-280,-1 1-123</inkml:trace>
  <inkml:trace contextRef="#ctx0" brushRef="#br0" timeOffset="1.06848E6">25561 16549 307,'0'0'258,"13"-8"198,-13 8-251,0 0-49,0 0-6,8-4-13,-8 4 8,0 0 36,0 0-14,-6 12 2,6-12-15,-8 17-8,4-4-10,-2 1-21,1 5-1,-1 0-27,2 3-26,-2 0 6,3 2-13,-1 1-13,4-1-8,-2 2-8,4-2-5,0 1-8,0-1-8,3-1-2,-1-1-12,4-2-73,1 0-26,-1-3-58,4-2-17,8 11-297,-7-19 196,-3 1-31,0-4-236,-10-4-62</inkml:trace>
  <inkml:trace contextRef="#ctx0" brushRef="#br0" timeOffset="1.06891E6">25723 16900 275,'0'-13'345,"-2"2"-52,0 1-10,2 10-47,-1-19-20,1 19-37,-2-18 3,2 18-32,-1-14-34,1 14-29,0 0-20,1-14-12,-1 14-15,9-4 30,-9 4-45,12 6-5,-6-1-6,1 2-2,-1 1-2,2-1 1,-1 3-2,1 1-1,-1-1 7,0-1-11,-2 2 7,-1-1-8,2-3 16,-3 3-8,5 6 52,-8-16 11,4 12 29,-4-12-8,0 0-20,4 8-18,-4-8-10,0 0-12,0 0-5,2-12-6,-2 12-5,0-21-5,2 8-19,-1-2 19,3 2-4,4-15 2,-2 15-10,0 1 0,1 1-4,-1 3 5,1 1-1,0 3 1,2-1 18,-9 5 3,18-1-3,-9 4-3,0 1-12,0 2 10,2 1-8,0 0 5,7 13 0,-9-10-5,0 3-3,1-3-27,-2 2 27,-1-2-3,-1 0-2,2-1-8,-4 0-65,1-1-45,-5-8-53,9 14-15,-9-14-46,6 8-25,-6-8-100,0 0-1221</inkml:trace>
  <inkml:trace contextRef="#ctx0" brushRef="#br0" timeOffset="1.06898E6">26249 16542 466,'9'-5'328,"-9"5"38,19 0-86,-11 4-42,-1 1-3,1 3-17,0 0-37,1 3-41,-1 2 29,2-1 2,-3 2-21,-1 3-23,1-2-21,1-1-33,0 4-2,-2 0-26,-1-1 3,1 0-8,-1-2-11,2 2-8,-3-3-10,1 1-10,1 0-95,-4-2-75,8 10-388,-8-12 128,-2-11-290,7 14-226</inkml:trace>
  <inkml:trace contextRef="#ctx0" brushRef="#br0" timeOffset="1.06945E6">26604 16766 95,'7'-6'543,"-7"6"-147,9-12-59,-9 12-60,21-19 177,-13 11-281,1 1-46,3-1-30,-1 0-11,4 0-26,-1 1-11,1 0-11,2 1-86,1 1-87,-3 1-49,3-1-83,-4 3-21,2 1-277,-3 2-79</inkml:trace>
  <inkml:trace contextRef="#ctx0" brushRef="#br0" timeOffset="1.06953E6">26894 16721 461,'-2'15'350,"-4"-3"6,1 2-16,-4 0 4,-2 1 0,4 0-11,-3-4-28,2 1-23,-7 10 186,9-14-284,2-1-38,4-7-29,-5 12-22,5-12-20,0 0-25,7 8-7,-7-8-80,20-3-92,-6-1-82,4-2-75,2-2-73,2-3-92,3-3-436</inkml:trace>
  <inkml:trace contextRef="#ctx0" brushRef="#br0" timeOffset="1.06995E6">27248 16511 455,'2'-8'430,"-2"8"-84,4-16-47,-4 16-57,4-13-16,-4 13-48,5-9-27,-5 9-46,6-7 38,-6 7-14,14 2-24,-14-2-11,17 6-14,-4 1-14,-5 1 18,3 2-17,1 0 9,-1 4 18,1 0-2,-4 3 19,1 3 17,-3-3-4,-3 4-16,-1-2-4,-4 2 3,0 0-7,-5 0-1,2 0-7,-15 17 100,11-21-89,-3-2-11,1-3 13,1-3-35,-4-1 6,5-3-32,0-4 9,9-1-15,-16-6-8,9-1-8,3-1-4,2-4-22,2 0 20,2 0-24,13-14 8,-3 11 10,1 3-19,3 2 18,-2-1-15,4 3 14,-3 2-17,4 2 14,-1 2-17,-3-1-4,4 3-36,0 0-14,-1 3-53,-2-2-6,4 2-26,16 2-228,-16-3 151,-4 0 8,2-1 6,-3 0 17,-2 0 12,0-2 24,0 0 8,-2-1 7,1-1 23,-3-2 19,0-2 21,-1 0 15,2-3 16,-1 0-6,5-17-115,-8 9 102,0-2-14,-1-4 31,2 1-6,0-1 82,-1 3 9,-1-1 60,1 3 27,-1 2-8,-1 3-23,0 2-24,0 1-14,0 2-8,-4 9 96,2-3 245,11 3-191,-13 0-19,12 15-31,-7-5-29,1 3-22,-1 1-25,1 1-3,2 0-14,-2 2-7,1-1-8,-1 3-2,-1-4-6,1 1-12,-1 1-5,4 12-37,-7-17-72,0 0-32,1-1-28,-3-11-44,1 19-40,-1-19-72,-4 14-43,4-14-53,-9 9-262,9-9-183</inkml:trace>
  <inkml:trace contextRef="#ctx0" brushRef="#br0" timeOffset="1.07003E6">27665 16520 250,'-9'-9'547,"0"1"-117,3 0-75,-2 0-48,2 0-45,1-9 168,5 17-261,0-17-38,2 6-20,1 1-26,6-2-17,2 0-15,2-1-12,3 1-5,4-2-12,3 0-56,4-1-78,-2 2-104,8-4-74,-3 1-64,37-16-1350</inkml:trace>
  <inkml:trace contextRef="#ctx0" brushRef="#br0" timeOffset="1.07047E6">28186 16100 208,'0'0'558,"0"15"-92,-6-3-72,-1 1-38,1 7-2,-2 1-24,-1 6-38,2-2-31,1 4-47,0-1-43,3-2-32,-2-1-26,5 1-25,0 0-23,3-3-15,0 2-19,2-4-49,1 0-43,2-1-55,1-3-65,0 0-31,0-3-11,2-4-26,-1 1-5,0-2-65,-1-4-48,1 0-292,-10-5-171</inkml:trace>
  <inkml:trace contextRef="#ctx0" brushRef="#br0" timeOffset="1.07056E6">28311 16375 741,'0'0'308,"3"-9"-45,-3 9 1,0 0 4,0 0-61,0 0 22,12 6-30,-12-6-38,8 15-31,-2-7-25,-2 3-20,4-1-20,-3 3-7,0-1-4,6 9 56,-7-10-68,1-2-9,-1 0-6,-4-9-1,5 15 11,-5-15 27,6 10 1,-6-10-12,0 0-11,0 0-10,0 0-13,0 0 0,12-8-9,-9-3 1,4-20-2,-2 10-7,1-3-1,3-2-1,-1 1 0,-1 3 1,3 3 0,-2 1-1,0 2 0,-1 5 0,2 0 1,-1 4 3,-1 2 2,-7 5 1,17-3 24,-17 3-3,15 5-4,-7 0-5,0 1-5,0 3-4,-2-2 0,3 3-12,0 0-1,-2-3-2,-1 2-6,2-1-57,0-1-47,-2 0-36,2-2-19,1 0-41,4-1-232,-13-4 235,16-1-14,-16 1 17,15-10-8,-8 3 34,2-3-20,-2-3-23,-1-3-181,3-1 139</inkml:trace>
  <inkml:trace contextRef="#ctx0" brushRef="#br0" timeOffset="1.07063E6">28773 16182 699,'13'-22'498,"-9"14"-246,-4 8 6,7-7 72,-7 7-10,0 0-4,5 7-33,-5-7-15,1 18-33,-1-5-36,0 5-33,-1 1-38,0 3-23,-2 4-23,1-1-17,-3 29 6,2-26-101,2-3-52,0 1-50,-1 0-16,2-1-24,-1 1-38,1-6-56,0-2-57,1 0-38,-1 0-19,0-4-307,2-2-196</inkml:trace>
  <inkml:trace contextRef="#ctx0" brushRef="#br0" timeOffset="1.07106E6">28920 16443 585,'6'-10'495,"1"3"-129,-7 7-67,12-7 0,-12 7-20,11-3-37,-11 3-41,12 3-37,-12-3-12,14 11 5,-9-4-26,0 1-18,4 13 54,-4-10-103,-4 3-3,-1-1-4,0-1-8,-5 5-8,1-1-5,-1-3-7,-1 2-5,-2-2-3,-2-1 1,3-2-5,-2-3-8,2-2 6,-1 1-4,-5-2-3,13-4-6,-10-4 2,10 4 0,-5-7 3,5 7-1,0 0 2,1-13-8,-1 13 4,9-6 4,-9 6 36,11-4 28,-11 4-2,18 2-14,-18-2-11,35 8 20,-22-5-39,2 2-5,-1 1-5,1-1 2,-2 1-9,2 0-11,-2-2 2,0 1 1,-1 0-3,-2-2-49,1 0-53,-11-3-71,16 2-58,-16-2-31,19-7-329,-19 7 246,10-12 16,-6 3-34,-2-3-310,2-3-182</inkml:trace>
  <inkml:trace contextRef="#ctx0" brushRef="#br0" timeOffset="1.0715E6">29329 16058 97,'12'-13'549,"-2"6"-33,2 6-63,-12 1-30,25 4-30,-10 3-34,-1 7-28,1 2-29,14 30 195,-16-20-293,-2 3-54,-1 0-18,-2 0-39,0 2-6,-3-1-31,1-1-6,-2-3-31,-2-1-47,1-1-45,-2-2-64,2-3-79,-2 0-98,2-2-82,-1 12-1075,-1-18-4</inkml:trace>
  <inkml:trace contextRef="#ctx0" brushRef="#br0" timeOffset="1.07157E6">29672 16331 37,'6'-10'767,"0"1"-173,-1 1-92,4-1-57,1-2-59,1 0-24,5-1-35,0-2-68,6-2-37,2 2-59,1 0-14,2 2-46,0 0-23,3 0-29,0 2-75,-1-2-88,-2 4-116,-3 2-66,-1-3-81,-1 3-77,-4 0-477</inkml:trace>
  <inkml:trace contextRef="#ctx0" brushRef="#br0" timeOffset="1.07165E6">29980 15975 413,'-19'0'466,"19"0"-40,-13 8 4,6 0 5,2 2-26,1 4-11,0 0-32,2 5-15,0 2-36,1 2-60,2 4-35,3 26 81,1-24-198,0 2-21,1-1-19,0-2-15,0 1-7,0-5-12,0-2-50,-1 0 0,1 0-67,0-3-66,-2-2-68,0-4-68,-2 2-76,2-5-29,-1 7-1072,-3-17-59</inkml:trace>
  <inkml:trace contextRef="#ctx0" brushRef="#br0" timeOffset="1.07204E6">30202 15998 444,'5'-12'496,"0"1"-130,1 1-75,3-1-69,0 0-35,1 1-48,1 0-12,1 1-15,-2 1-8,4 2-25,-4 3 11,2 2 11,-12 1-10,37 8 81,-25-1-40,-2 4 24,-2 1 26,1 4 11,-3 3 28,-3 3 2,1 2-20,-5-1-6,-3 1-15,2 1 21,-2-3-13,0 0 20,0-1-28,1-4 8,-2 15 119,4-20-188,2 0 15,-1-12-38,7 16 6,0-8-31,6-5-15,3-1-11,5-4 1,12-3-37,7-5-52,7-4-116,10-6-86,6-6-222,3 1-290,69-36-3673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6:57:28.7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3796 2600 89,'0'0'218,"0"0"-67,0 0-8,2-11-35,-2 11 12,0 0-32,0 0 11,-5-8-24,5 8 17,0 0-28,-7-8 5,7 8-23,-9-7 6,9 7-34,-8-7 26,8 7-19,-10-5 10,-3 2 20,13 3-53,-14-5 19,14 5-30,-15-1 29,15 1-27,-16 1 20,16-1-24,-19 7 20,9-4-20,1 2 27,-2 0-21,2 0 12,0 4-17,-3-1 20,-4 9-19,6-6-3,2 0 25,1 1-27,-1 1 23,1 0-23,0 2 29,1-1-31,1 2 27,1-1-16,0 2 10,-1 1-8,3 1 23,0 0-29,1 1 15,2 25 10,2-20-14,0 0 18,1 1-28,1-2 10,1 4-4,1-1 4,2 0 6,0 0 0,0-1-1,1-1 3,1-2-2,2 0-4,-1 0 4,2-2 0,1 0-1,2 0 2,1-2 7,0-1 4,3-1-3,0-3 4,1 1 2,3-3 0,1 0 3,1-2-3,1-1-1,1-2 7,-1-3-4,3 2 0,-4-3-6,32-3 14,-30-1 9,1-1-32,2-2 45,-1-3-29,0-1 36,-1-2-25,-1-2 35,-1-4-40,4-2 22,-2-1-23,-2-5 14,-3-3-10,2-2-6,-3-4-9,18-41 18,-25 34-38,1-3 7,-5-5-25,-1-9 11,-3 8-8,-5-3 9,-3 3 1,-2 0-10,-4 3 25,-4 1 6,0 4-16,-4 0 19,-4 5-17,-2 1-1,-24-25-1,16 33-3,-1 4 14,-1 2-20,-1 3 4,1 5-3,1 1 9,-2 2-10,-1 4 1,5 0 2,-2 4-4,-1-1-11,1 6-2,1-1-30,1 5-29,-29 13-217,30-3 100,1 4-19,0 4-73,2 1-154,2 3 82</inkml:trace>
  <inkml:trace contextRef="#ctx0" brushRef="#br0" timeOffset="1325.0027">2496 8707 279,'0'0'268,"-12"-9"-52,12 9-64,-7-6-22,7 6-48,0 0-3,-7-6-35,7 6 5,0 0-26,0 0 9,0 0-20,8 6 15,-8-6-19,12 8 9,4 4-8,-7-4-15,3 1 22,1 1-15,0-3 14,5 3-15,-2 1 15,5-2 33,0-3 27,1 1-34,2-2 13,1-2-25,0-1 23,3-4-26,5-5 5,43-20 32,-34 7-42,5-13-3,2-1-38,-1-6 54,3-5-46,-3-1 38,-1-7-3,-1-3-2,-1 1 2,-3-6 0,0 2 0,-4-1 10,-1 2-29,-2 1 89,25-43-89,-39 62 55,1 4-71,-5 2 60,-2 7-67,-4 7 43,0 0-86,-2 3 6,0 4-23,0-1-11,0 4-25,-2 2-30,5 1-35,-3 2-54,2 0-190</inkml:trace>
  <inkml:trace contextRef="#ctx0" brushRef="#br0" timeOffset="2475.0026">15846 8932 294,'5'8'273,"-5"-8"-77,9 14-36,-2-7-38,0 5-24,12 15 38,-12-15-93,4 7-4,1-1-5,-2-2-1,2 4 30,0-3-32,0 3 29,3 1-28,-1-2 20,2 1-23,1-2 26,-1-3-27,-1-2 19,4-1-18,0-3 10,2-1-9,-1-4 13,0-4-20,7-4 20,6-6 17,7-6 16,0-5 3,12-12 28,3-4-12,-1-7-1,2-3-8,11-14 2,-1 0 6,-2-3 21,39-40 101,-55 57-120,-6 3-13,-4 6-23,-8 9-8,-5 2-14,-3 9-10,-6-1-24,-1 6-47,-2 0-70,-2 4-81,-1 1-45,-10 8-43,15-6-71,-15 6-371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5:34:03.869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9487 1851 636,'0'0'545,"0"0"-101,0 0-57,-8-7-54,8 7-78,0 0-36,0 0-47,0 0-37,-5-6-40,5 6-23,0 0-8,0 0-10,-5 9-8,5-9 5,-6 17 3,1-2 2,-1 4-6,-1 3-1,0 4-11,-1 2 4,-1 0-8,0 2-10,2-2 6,-1 1-6,-7 20 20,9-27-28,-1-1-10,0 1 7,2-3-7,0-2-43,1-2-39,-1 0-40,1-1-36,0-4-37,0 2-50,1-3-34,-1-2-40,4-7-83,-9 13-302</inkml:trace>
  <inkml:trace contextRef="#ctx0" brushRef="#br0" timeOffset="196.9974">8847 2010 49,'-15'-13'726,"-1"1"-146,5 3-101,3 1-99,-3-1-50,5 1-60,-1 2-26,1 0-49,6 6-32,-4-12-49,16-7 52,4 7-105,7 0-18,13-5 0,8 2-16,5 1 5,13-1-16,0 0-6,0 1-39,-7 5-75,-1 1-59,0 1-89,-1 2-77,-1 0-128,-1 2-363,-2 1-353</inkml:trace>
  <inkml:trace contextRef="#ctx0" brushRef="#br0" timeOffset="444.9984">10058 1755 393,'0'0'802,"-14"0"-531,14 0-58,-15 5-4,6-2-28,-4 4 0,-1 0-35,-1 8 34,-5 1 12,1 2-32,1 4-19,0 1-30,0 7-12,3-4-22,1 1-2,-7 27 35,13-28-61,3-1-13,-1-2-18,3 1-53,2-4-40,1-2-29,3 1-32,-1-2-70,4-1-54,1-2-32,0-1-73,1-1-322,2-3-196</inkml:trace>
  <inkml:trace contextRef="#ctx0" brushRef="#br0" timeOffset="832.5433">10059 2049 580,'6'-12'502,"-1"3"-108,0 0-80,0 3-69,0-2-48,-5 8-57,10-9-66,-10 9 18,13-6-18,-13 6-21,14 1-1,5 5 16,-10 2-47,2-1 9,-2 2-17,0 1 7,1-1-10,-1 0 4,-3 0-14,0-2 5,0 1-5,-1-1 10,0 0-9,-5-7 24,5 10 27,-5-10 38,6 12 185,-6-12-138,0 0-33,0 0-12,0 0-28,0 0 2,0 0-18,-2-17 53,2 17-21,1-19-11,0 5-58,6-2 5,0-3-18,2 1 17,1 2-14,8-9-1,-10 16 3,3-1-20,-4 3 19,4 5-21,-1-1 17,-10 3-12,23 1 14,-12 3-15,-2 2 19,2 3-9,0 0 16,0 1-14,-4 2 18,3 0-27,-2 0 22,0 1-22,-2-1-4,0-1-57,-1-1-29,-1-1-23,0 2-37,-2-2-30,-2-9-58,4 15-14,-4-15-29,3 13 16,-3-13-70,0 0-282,0 0-139</inkml:trace>
  <inkml:trace contextRef="#ctx0" brushRef="#br0" timeOffset="1029.5391">10727 1760 212,'11'-4'474,"-11"4"-118,18 0-3,-9 4-45,1 6-59,-1 1 27,1 5 80,-2 3-30,-2 0-58,-1 7-36,-1-1-69,2 27 97,-6-25-152,0 0-23,-2 0-12,0 0-14,-1 0-10,0-3-15,0 0-14,0-1-38,-1 0-44,0-4-61,1 0-73,-3-3-60,4-2-86,-1 0-86,-2 7-1807</inkml:trace>
  <inkml:trace contextRef="#ctx0" brushRef="#br0" timeOffset="1222.5608">11157 1980 1396,'10'-3'465,"3"0"-92,5 0-77,3-2-57,5 2-43,5-4-44,3 2-28,0-1-25,0 0-66,1 2-86,-1-1-105,-1 2-99,-3 3-101,-5 0-97,17 1-1036</inkml:trace>
  <inkml:trace contextRef="#ctx0" brushRef="#br0" timeOffset="1335.559">11481 2135 537,'-18'17'628,"2"-5"-143,-8 10 218,14-12-460,4-3-44,-1 0-28,7-7-27,-5 10-25,5-10-43,12 5-133,0-7-160,8 0-273,5-6-314,6 0-332</inkml:trace>
  <inkml:trace contextRef="#ctx0" brushRef="#br0" timeOffset="2001.2586">12605 1630 408,'0'0'528,"0"0"-101,-14 1-82,14-1-24,0 0-31,-13-1-21,13 1-5,0 0-21,-5-8 8,5 8-72,0 0-17,0-12-56,14 3 74,-3 3-106,2 0-44,5 1 12,1 2-26,0 3 4,2 2-18,2 2 5,1 7-22,0-1 33,-3 4-7,2 3 6,-6 3-6,-1 3 7,-5 0-19,1 25 28,-12-21-7,-5 2-26,-4 1 25,-4 3-14,-6 0 20,-1-3-8,0-1 0,-5-2 6,-1-1-4,0-6-15,5-3 31,1-6 12,1 1 21,1-3 18,-11 1 65,17-7-88,12-3-19,-19-7-17,11 2-8,4-2-6,2-4-5,2 11-7,4-23 0,4 9-1,-2 3-3,5 2-8,1-1 0,-1 3-7,4 0 8,18 4 7,-19 3 0,5 2 3,-2 1 3,2 2-35,-2 2 35,4 1-2,-3 1-44,2 0-34,-2 0-63,3 0-36,-2 1-50,2-1-56,1 1-25,0-5-93,1 1-31,2-1-447,-2-4-433</inkml:trace>
  <inkml:trace contextRef="#ctx0" brushRef="#br0" timeOffset="2241.2603">13638 1551 732,'19'-14'1226,"-19"14"-809,13-2-102,-13 2-54,14 10-58,-8 0-24,-1 2-31,-1 5 22,2 4-9,-2 4-27,0 0-16,-4 1-10,2 1-17,0 1-15,0 1-12,-2 27 32,0-29-60,0-1-21,-2 1-38,0-4-27,2-1-39,-4 1-28,2-5-50,-4-3-41,2 2-17,-3-4-51,-1-1-73,-2-3-115,3-3-352,-3-2-349</inkml:trace>
  <inkml:trace contextRef="#ctx0" brushRef="#br0" timeOffset="2407.2619">13335 1734 342,'-7'-17'729,"5"5"-149,-2 1-94,4-1-122,0 12-69,4-23-66,1 11-25,6 0-25,2-3 6,8 1-48,6 0-2,9-2-52,4 2 14,50-9-103,-41 12-122,-2 2-84,3 1-79,-3 1-108,2 2-63,-1 0-344,-1-1-334</inkml:trace>
  <inkml:trace contextRef="#ctx0" brushRef="#br0" timeOffset="2586.2617">14420 1371 316,'0'0'471,"-15"12"-72,3-2-26,1 6-22,-5 5 13,-1 4-28,-1 5-53,-1 5-25,2 0-31,0 4-34,2-3-30,6 2-47,-3-1-3,4-4-42,3-1-3,1-1-83,-1-3-68,5 22-255,3-27 88,0-3-94,1-3-60,0-1-438,2-5-383</inkml:trace>
  <inkml:trace contextRef="#ctx0" brushRef="#br0" timeOffset="2931.2561">14533 1650 167,'8'-6'620,"6"1"177,-14 5-530,14 3-42,-6 1-40,-8-4-26,14 12-32,-9-4-6,0-1-11,0 3-16,-2-1-19,2 1-5,-2 0-3,-3-10-1,4 18-13,-4-18-3,4 21 55,-4-21 4,4 11 30,-4-11 46,0 0-13,5 6-33,-5-6-45,6-6-35,2-1-22,1-5-32,2-5-19,5-4-2,4-8-29,0 0 8,2 2-7,-2 2 32,-2 3 33,1 1 20,-6 8 1,1 0-5,-1 3-18,-2 3-1,0-1-9,0 6 10,-11 2 35,21 2-20,-12 3 19,2 3-43,-1 1 30,-2 3-33,10 17 67,-11-12-48,0 1-24,-3 1-47,2-1-55,-4-2-96,3 3-97,-4-3-73,1 0-151,-2 0-458,-2-1-567</inkml:trace>
  <inkml:trace contextRef="#ctx0" brushRef="#br0" timeOffset="3122.2783">14627 2022 840,'-6'7'670,"6"-7"-156,0 0-79,0 0-87,13 5-34,-13-5-61,23-3-1,-6 1-63,6-4-19,2 0-57,8 1 7,0-2-57,1-1-110,0-1-142,2 3-123,-3-3-149,-3 4-560,0-4-629</inkml:trace>
  <inkml:trace contextRef="#ctx0" brushRef="#br0" timeOffset="3461.3684">14853 2065 460,'0'0'572,"0"0"-106,0 0-81,0 0-47,0 0-51,0 0-43,0 0-45,0 0-42,0 0-26,7 11-22,-7-11-22,14 13 38,-9-7-84,-5-6 8,9 16-10,-5-6 12,-4-10 8,1 19 33,-1-7 0,-2 0 7,-6 0-9,4 1 1,-2-1-3,0 0 8,-3-2 8,1 0-11,1-4 7,0 2-13,1-2 24,-2 0-23,8-6 18,-10 9-25,10-9 12,-7 6-25,7-6 0,0 0-35,-6 7 8,6-7-27,0 0 13,0 0-27,6 14 17,5-7-2,-1 0-21,0-2 1,2 2-26,-2 0 1,2-1-45,-1 1-24,1-2-51,0 0-62,-2-1-37,1 0-40,-2-3-50,-9-1-53,21 3-69,-21-3-51,31-10-1630</inkml:trace>
  <inkml:trace contextRef="#ctx0" brushRef="#br0" timeOffset="3680.3755">15454 1516 141,'15'-14'952,"-1"1"-268,-1 6-160,0 2-131,0 3-76,1 4-38,0 4 31,16 20 226,-15-3-316,-3 4-26,0 8-5,-3 3-66,-4 1-11,-1 4-18,0 1-11,-3-1-19,-1-5-10,-1 0-10,0-1-35,-3-1-22,-1-1-3,-2-3-47,-1-1-65,-1-2-105,0-2-108,-2-4-96,4-2-143,1-9-518,0 0-714</inkml:trace>
  <inkml:trace contextRef="#ctx0" brushRef="#br0" timeOffset="3842.3646">16037 1860 1142,'33'-10'672,"6"-2"-135,3 2-113,1 1-95,4-2-63,1 0-55,-3 2-47,5 1-35,-3-2-39,2 2-113,-5 1-150,-1 0-117,-6 0-184,-2 0-467</inkml:trace>
  <inkml:trace contextRef="#ctx0" brushRef="#br0" timeOffset="4028.3665">16595 1579 666,'-14'10'633,"1"6"-58,-3 5-52,2 0-63,-1 5-31,3 3-37,1-1-60,-8 34 160,13-30-322,-2 8-30,3-8-22,1 2-50,2-1-63,1-1-53,-1-5-113,1-1-111,0-1-100,2-6-150,0 2-616,3-4-751</inkml:trace>
  <inkml:trace contextRef="#ctx0" brushRef="#br0" timeOffset="4460.3664">17276 1746 202,'11'-7'858,"0"2"-223,-2-2-147,0 1-125,4-1-35,-2 1-7,2-2-8,-2 0-4,3-2-20,3-1-38,0 1-50,-1-1-36,2 0-29,0 2-26,4-1-27,-3 3-15,0 2-16,14 1 20,-16 5-54,-1 4 7,-1 2 7,-3 6-11,1 2 9,-5 3-14,-3 2 19,-4 0-12,-2 4 18,-6 5-14,-3 0 7,-7 5-4,-7-1-1,-4 1-12,-48 40 8,32-41-9,-1-2 12,6-7-15,1-3 12,0-3-16,5-2 13,5-6-17,4-2 9,6-6-8,2-2 11,3-2-26,1-5 7,4-1-18,4-4 2,12-26-24,3 13 14,7-4 5,4 1 23,2 4-13,-4 4 15,1 3-13,0 5 16,-2 4-19,2 2 16,-2 3-23,-2 5 15,3 1 1,-1 2 13,1 3-5,22 13-5,-22-9-30,3 3-21,-6-2-50,1-2-84,0 2-115,-4-2-104,-2-1-165,0-1-677,-2 0-857</inkml:trace>
  <inkml:trace contextRef="#ctx0" brushRef="#br0" timeOffset="4800.3714">17008 2269 533,'0'0'477,"-14"5"-86,14-5-54,0 0-7,-6 7-14,6-7-20,9 4-26,3-1-40,5-2-42,5 0-33,3 2-28,46-1 56,-30-2-120,3 0-11,5-2-15,2 2-18,-2-1-22,-6-1-22,-2 0-48,-2 2-82,-8 0-82,-1-3-119,-5 3-120,-2-2-369,-7 0-388</inkml:trace>
  <inkml:trace contextRef="#ctx0" brushRef="#br0" timeOffset="4995.367">16676 2348 421,'-20'5'690,"6"2"-171,6-3-102,8-4-69,0 0-56,10 14-21,7-9-21,7 0-23,9-1-7,6-1-4,13 1-33,5-3-15,68 3 79,-48-4-167,3 0-6,-3-2-37,-1 0-39,-13-1-42,-2 1-42,-5-1-51,-7 0-88,-2-2-67,-12 1-72,-7 1-73,-6 1-58,-7-1-319,-15 3-349</inkml:trace>
  <inkml:trace contextRef="#ctx0" brushRef="#br0" timeOffset="5129.3662">17140 2380 743,'-34'3'613,"-18"6"366,33-5-567,7 1 5,12-5-8,-7 8-11,7-8-37,17 6-72,3-3-52,10 0-51,10-1-28,13 1-39,4-3-55,2 0-64,1-3-61,0 3-184,53-8-1697,-59 2-594</inkml:trace>
  <inkml:trace contextRef="#ctx0" brushRef="#br0" timeOffset="10280.3436">22229 1467 238,'-3'-10'583,"-1"1"-105,1 0-96,3 9-57,-4-20-45,3 10-43,1 10-31,1-24-22,2 13-21,6-16 110,-2 15-167,2 0-30,0 2-6,3 0-15,1 1-15,1 3-8,0 2-8,-1 1-2,2 3-3,-2 3-7,2 2 0,-4 0-3,1 5 0,0 1 1,-3 1 0,-1 0-7,-1 3 8,-2-1-4,-1-1 2,-1-1-26,-2 0 34,-1 0-13,0-12 20,-1 21-8,-2-11 13,1 0-13,-1 0 30,3-10-2,-7 12 24,2-3 72,5-9-99,0 0 26,0 0-39,0 0 22,0 0-31,0 0 21,1-14-35,5 6 23,0-3-32,2 1 24,2-2-37,0 3 25,0 0-20,2 0-6,12-4 25,-13 9-19,-1 2 25,-10 2-30,20-3 29,-20 3-28,21 3 18,-21-3-18,17 6 32,-17-6-28,11 8 22,-11-8-25,10 8 33,-10-8-25,5 9 22,-5-9-27,2 10 20,-2-10-33,0 0 51,0 0-30,0 0 26,0 12-20,0-12 25,0 0-39,0 0 11,5-10-12,-5 10 23,13-12-20,-3 0 28,0 3-37,16-10 18,-15 11 16,3-1-37,0 3 34,0 1-38,0 0 15,-3 3-13,3 0 38,-14 2-26,24 0 24,-13 2-26,-2 2 34,1 0-36,-1 0 28,-2 2-21,-1 0 23,1 0-35,-7-6 32,12 11-36,-12-11-4,11 10-41,-11-10-18,12 10-40,-12-10-19,14 6-23,-14-6-15,17 3-10,-17-3 7,22-2 23,-10 1 18,18-8-74,-16 2 129,1 1 25,-1 0 37,1-1 27,-3-1 42,1 2 38,-3 2 37,-1-1 6,1 1-20,-10 4-9,13-5 18,-13 5 40,10 3 2,-10-3-3,13 14 116,-13-14-179,5 17 16,-5-17-44,3 19 13,-1-9-35,-1 2 19,0-1-56,1 0-18,-1-1-75,-1-10-31,0 21-64,0-21-67,0 17-34,0-17-69,0 15-16,0-15-95,-1 10-200,1-10-179</inkml:trace>
  <inkml:trace contextRef="#ctx0" brushRef="#br0" timeOffset="10398.339">23201 1124 82,'0'0'-29,"13"-5"10</inkml:trace>
  <inkml:trace contextRef="#ctx0" brushRef="#br0" timeOffset="10778.346">23272 1271 68,'0'0'475,"0"0"-133,4 10-27,-4-10-43,0 0-26,0 0-19,0 0-10,12 0-19,-12 0-12,0 0 2,13-2-22,-13 2-28,0 0-17,14-2-15,-4 6 65,-10-4-103,10 8-11,-4-1-7,-6-7-12,8 16-5,-4-8-5,0-1 0,-1 3-2,-3-10-11,4 19 4,-1-9-5,-3-10 10,2 18-13,-2-18 5,2 14-11,-2-14 12,1 12 1,-1-12 1,0 0-8,2 9 8,-2-9-19,0 0 9,0 0-10,14-7 4,-6 1-8,-1-1 7,2-2-4,1 0-1,1 1-1,10-9 2,-10 10-6,-2 2 0,1 0 0,-10 5 0,17-2-2,-17 2 7,15 2 4,-15-2-2,13 7 3,-7-1 1,-6-6-3,13 11 13,-7-3-10,-1-1 7,-5-7-9,10 12 5,-4-4-20,-6-8-31,9 12-35,-9-12-21,7 10-17,-7-10-20,6 11-36,-6-11-37,8 10-47,-8-10-53,6 10-82,-6-10-270,10 5-172</inkml:trace>
  <inkml:trace contextRef="#ctx0" brushRef="#br0" timeOffset="10922.5419">23884 1469 230,'0'0'511,"0"0"-111,14 4-65,-14-4-38,0 0-44,11 4-36,-11-4-48,0 0-29,8 6-23,-8-6-30,5 6-36,-5-6-62,10 16-308,-10-16-42,9 10-309,-9-10-175</inkml:trace>
  <inkml:trace contextRef="#ctx0" brushRef="#br0" timeOffset="11241.5384">24205 1356 167,'2'-10'638,"-2"10"-134,6-16-98,-6 16-90,4-10-63,-4 10-54,0 0-13,0 0 34,0 0-13,1 14-17,-3-2-22,0 3-11,0 4-47,1 3-3,-3 1-42,4 0-54,0 3-72,4-3-103,-1 1-16,8 19-371,-2-23 131,2-1-380,0-5-327</inkml:trace>
  <inkml:trace contextRef="#ctx0" brushRef="#br0" timeOffset="12166.2376">25335 1430 509,'0'0'536,"0"0"-90,-2-14-62,2 14-26,0 0-64,2-24 178,-2 24-288,3-14-31,-3 14-28,8-17-29,-8 17-13,9-14-11,-3 6-16,-6 8-21,14-13 7,-7 7-13,2 1 0,0 0-10,-9 5-8,17-5-1,-17 5-11,17 0 8,-17 0-4,15 8 0,-7-4 2,-2 4-1,-1-1-2,3 3-2,-4-1 12,1 1-8,0 2 7,-3-2-14,1 0 16,-2 2-16,-1-12 10,2 26-1,-2-26-7,-2 15 13,2-15-5,-2 14 4,2-14-4,-2 9 13,2-9-6,0 0 17,-4 8-21,4-8 19,0 0-21,0 0 17,0 0-20,0 0 9,4-15-20,0 6 29,1 2-24,3-5 12,2 0-24,-1 4 9,-1-1 1,2-1-3,-1 3 4,0 0-30,-1 2 24,4 2 5,-12 3 2,16-4-3,-16 4 3,24 5 2,-24-5 3,14 11 17,-14-11-26,14 10 13,-8-3-12,1 0 20,-7-7-24,12 11 26,-12-11-15,10 10 20,-10-10-21,12 7 16,-12-7-19,11 6 6,2-5 17,-13-1-22,19-2 11,-9-2-21,2 0 23,-3 0-27,4-4 8,1 3 6,-3-2-16,1-1 9,-1 1 5,-1 2 0,0 0-14,-1 0 15,-9 5-4,13-6-1,-13 6 1,12-1 0,-12 1-2,0 0-1,11 1 12,-11-1 2,0 0 17,11 7-30,-11-7 29,0 0-24,9 7 22,-9-7-22,0 0 21,11 6-27,3-3 25,-14-3 5,13 0-34,-13 0 29,18-4-23,-7 1 14,-2 1-17,3-2 19,-3 1-28,-9 3 0,20-5 11,-20 5 16,13-3-20,-13 3 25,14 1-22,-5 5 19,-9-6 8,6 9-31,-6-9 32,5 11-27,-5-11 17,2 14-46,-2-14 11,2 11-25,-2-11 4,5 11-10,-5-11-7,0 0-12,1 12 16,-1-12 6,0 0 4,8 8-11,-8-8 25,0 0 10,0 0 5,13-3 5,-13 3 2,14-7 5,-14 7 1,15-10 30,-15 10 20,14-10 20,-14 10-2,11-7 20,-11 7-27,15-9 34,-15 9-47,0 0-32,13-3 31,-13 3-25,0 0 26,13 7-27,-13-7 27,13 6-25,-13-6 28,18 9-21,-9-7 14,3 4-34,4-1 27,-1-1-27,1-2 24,4 3-28,2-1 2,1 1-84,-3-3-93,2 1-94,-1-1-95,-4-1-118,-5 2-469,-12-3-536</inkml:trace>
  <inkml:trace contextRef="#ctx0" brushRef="#br0" timeOffset="12894.052">23796 1106 363,'0'0'437,"-11"8"-66,11-8-52,-9 5-25,9-5-10,-8 5-16,8-5-29,0 0-15,-10 7 12,10-7-2,0 0 21,0 0-37,-12 5 10,12-5-70,0 0 0,0 0-66,2-12 5,-2 12-42,17-34 45,-6 18-42,4-6-28,-1 0 25,5-7-49,1-2 37,1-2-37,2-3 1,6-6-8,2 0 1,1 1 1,3 1 3,4 2 2,3 4 1,2 1-9,52-21-21,-53 35 11,0 4 7,3 0 7,-1 6-12,-1-1 6,0 6 7,-5 0-2,1 2-8,-2 4 1,2 3 13,4 1-20,0 1 24,1 4-12,0-1 4,0 1-4,-2 0-3,4-3 9,-4 3-3,-1 0 5,1-4 3,-3 3-6,-5-5-4,-2 4 7,0-5-10,-1 3 10,-1-3-10,-5 1 3,6 1 0,-7 0 0,32 11-11,-32-2 4,-1 2 3,-7 3 0,0 3 36,-4 11-34,-5 4 42,-4 6-40,-6 4 34,-4 5-68,-3 10-46,-2 3-101,-3 4-188,-1 0-115,-1-2-698,-1 2-792</inkml:trace>
  <inkml:trace contextRef="#ctx0" brushRef="#br0" timeOffset="14038.0574">22728 2261 187,'0'0'402,"0"0"-117,-5-10-31,5 10-59,0 0 9,2-16-31,-2 16 6,7-13-22,-7 13-5,10-12-24,-4 5-9,2 0-23,-8 7-11,14-6-14,-14 6-11,16-2-11,-16 2 9,17 3-11,3 8 36,-11-3-53,1 2-7,-2 0-5,1 2-2,-2-1 4,-1 1-8,0-1 2,-1 1 3,-2-3 8,1 0 0,-4-9 13,5 16 15,-5-16 19,2 12 6,-2-12 16,3 10-17,-3-10 1,0 0-35,0 0 5,0 0-9,0 0-8,11-6-5,-6-1-7,2-4-5,0-2-18,3 1-8,2-3 8,2 0-7,-3 1 9,10-7-13,-10 11-7,-1 3 18,1 2-7,-1 3 7,-10 2 5,17 0-13,-7 2 15,-1 2 1,0 0-6,1 2 8,-1-1-1,-2 3-1,3-1-1,-2-1 0,6 7-8,-14-13 10,15 10-1,-15-10 6,11 8 0,-11-8-1,16 5-7,-16-5 1,17-1-25,-5-2 5,-1-1 2,-1 1-8,4-2-13,0-4-9,0 4 16,-1-2 2,0 2 7,-1-2-1,-2 2 5,1 2-3,0 2 0,-11 1 2,17-1 7,-17 1 3,15 1 1,-15-1 3,13 4 0,-13-4 0,10 7 3,-10-7-1,14 7 4,-14-7-3,11 4 3,-11-4-2,12 1 3,-12-1-1,14-1 0,-14 1-6,18-4 3,-8-1 2,0 1-1,0-1-1,1 0-1,-1 0-1,-1 1 0,10-2-2,-19 6 3,13 0 8,-13 0 4,12 7-3,-12-7 3,8 15-3,-3-8 6,-1 2-4,0-1-12,0 2-18,2-2-24,0 2-31,2-4-42,0 2-40,4-1-53,0-5-29,3 2 17,0-1 31,0-3-11,0 0 40,4-2 11,-2-1 51,-1-1 5,-2 0 63,2-2 31,-2-1 72,0 0 41,-2 0 71,0 2 5,5-5 176,-17 10-227,15-7-35,-15 7-16,11-5-20,-11 5 1,0 0-14,14-1-3,-14 1-2,0 0 2,14 0-8,-14 0-8,0 0-10,9 6 8,-9-6 0,0 0 7,13 4 4,-13-4 2,0 0-6,16 3-7,-16-3-5,18 2 1,-18-2-9,19 2-8,-19-2 0,21 1-3,-21-1-4,22 1 1,-22-1-7,18 1-4,2 3-22,-20-4 16,19 1-4,-19-1-11,19 3-16,-19-3-30,21 2-32,-9 1-28,2-1-34,0 0-54,3-1-36,1 0-85,2 2-347,2-2-196</inkml:trace>
  <inkml:trace contextRef="#ctx0" brushRef="#br0" timeOffset="14401.0521">25752 2230 461,'6'-13'507,"-2"3"-101,0-1-40,0 1-18,1 0-39,0 1-20,-1-1-13,-4 10-5,7-15-59,-7 15-67,7-7-9,-7 7 0,0 0 1,0 0 0,4 14-22,-4-14-22,0 23-17,0-7 2,-2 2-26,2-1-2,-4 2-25,3 0 3,1-1 2,0 20 26,0-21-30,5-3-2,-3 1 3,2-2-3,5-1-9,3-3 2,1 0-15,6-1 3,1-3 12,2-1-11,-2-4 1,3 0 3,1-3-9,3-2 4,34-14-183,-25 6 31,-6 2-39,-4-1-37,-6 3-43,1 1-69,-10 1-131,0 2-512,-4-1-567</inkml:trace>
  <inkml:trace contextRef="#ctx0" brushRef="#br0" timeOffset="14979.048">23969 2357 432,'5'-9'497,"-5"9"-107,0 0-99,0 0-25,17 11 259,-14-2-286,1 5-12,-1 3 0,-3 3-43,1 6-12,-2 2-23,-2 7 9,-1-1-30,2 0-33,-2 2 9,2-2-18,0 0 7,1-3-18,0-4-13,2-1 7,2-2 5,0 1-11,5-6 5,1 1 2,3-3-2,9 1-11,3-2-11,5-5-14,11 2-4,8-3 5,7-3-12,18-3-4,8-2-3,13-2-3,116-1 19,-76-2 6,-4 3 5,-17 0 14,21 0 24,-27 3 13,-1-1 18,-4 3 0,-6-1-7,-7 3-7,-7-1-8,-7 2-14,-15-3-12,-8-2 1,-12 0 38,23 3 209,-38-5-120,-4-1 48,-2-1 7,-5-1-48,0-5-11,-2-2-63,-2-3-8,-4-2-48,-1-5 17,1-2-43,-3-3 15,0-3-42,-1-6 9,0 1-83,2 1 5,-1-1-32,-1 8-54,0 1-165,0 5-206,-2 3-239,2 3-230,-2 12-667,-2-19-1310</inkml:trace>
  <inkml:trace contextRef="#ctx0" brushRef="#br0" timeOffset="16400.0484">17960 1385 111,'-7'-12'216,"2"1"25,0 2-90,-2-2 18,-7-15 86,8 14-146,-2-1 47,1 2-66,-3-2 28,0 3-62,-1 0 32,-1 1-58,-2 1 37,-3 4-50,1-1 39,-4 3-42,-2 1 48,2 2-29,-5 3 20,-35 13 39,26-2-56,-2 7 24,-3 2-17,-2 7 13,-1 8-10,0 2 1,2 7 11,0 5 13,3 3 15,1 7-10,3 5 0,3 3-9,2 1-4,7 3-18,5-3 2,9-2-6,5-2-7,7-3-2,9-5-4,8-6 0,4-5-7,10-8-2,3-6 2,7-8-2,-1-9-3,7-6-1,6-7-2,6-6-5,13-10-2,81-24-3,-82 8-4,-4-6-6,-5-6 6,-8 0-4,-9-9-3,-9 0-2,-9-6-2,-12-2-12,-10-6-8,-8 6-6,-6-10-1,-9-1 4,-4 2-1,-6 3 39,-35-48 11,23 67-12,-1 4 11,0 12-17,-2 6-7,2 6 3,2 8-27,4 6-45,3 3-62,1 6-97,2 3-55,3 7-449</inkml:trace>
  <inkml:trace contextRef="#ctx0" brushRef="#br0" timeOffset="18377.5271">11353 2205 260,'0'0'648,"0"0"-138,0 0-89,0-12-46,0 12-62,0 0-51,5-12 152,-5 12-247,12-5-24,-1 1 7,8 1-24,5-2 7,14 3-46,8-2 11,3-1-46,2 2 7,0 1-48,1-1-27,-2 2-95,-6 2-119,-4-1-137,29 7-1142,-43-7 114</inkml:trace>
  <inkml:trace contextRef="#ctx0" brushRef="#br0" timeOffset="19018.5317">11322 5154 768,'0'0'686,"0"0"-154,-7-5-113,7 5-101,0 0-58,0 0-44,0 0-35,0 0-13,3-11-7,-3 11-1,14-8-11,0 4-15,1-1-23,6-2-22,4 2-12,2 0-25,5 0-12,-1-2-68,4 3-12,-4 1-73,-2 0-109,31 0-565,-33 3-251,0-1-654</inkml:trace>
  <inkml:trace contextRef="#ctx0" brushRef="#br0" timeOffset="19194.5298">11616 5373 450,'-7'13'831,"2"-4"-271,1 0-70,4-9-163,-2 15 35,9-3 246,4-7-339,3 0-38,6-3-72,1 0-5,7-2-60,3 0 5,8-2-75,-1 1-104,4 0-69,-3-2-197,2 1-115,-4 0-675,-1-1-749</inkml:trace>
  <inkml:trace contextRef="#ctx0" brushRef="#br0" timeOffset="20847.5326">13342 5081 322,'0'0'375,"0"0"-79,0 0 4,0 0-58,-9-6-7,9 6 15,0 0-38,-5-9-11,5 9-45,0 0-1,0-17-26,3 2 119,-3 15-132,6-17-17,-1 9-13,0-1-16,1 1-13,1 2-13,-1-2-15,4 3-7,-2-1-8,1 3-3,-9 3-3,21 0-3,-10 2 0,1 3 1,11 12 7,-9-2-9,-3-1 1,-1 3-3,-1 0 5,-1 3-3,-1 0 1,-3 1 3,0-2 0,-4 0 4,-4 3-48,0 0 69,-3-3-52,-4 5 67,-2-2-50,-21 17 89,16-21 0,-4-2-42,3-4 57,0-1-50,-2-2 90,3-2-43,3 0 3,-2-6-16,2 0 3,3-2-28,1-3 20,1-2-72,0-3 39,6-2-55,1 1 40,3-1-52,0 0 40,5 1-53,-3 1 56,6 2-55,-2 0 48,3 2-50,0 1 54,-9 4-58,24-1 56,-12 1-54,1 2 64,1 1-65,2 1 62,15 6-24,-11-3-24,-2-2 30,2 1-120,3 0-23,-1 0-130,1-1-66,2-1-128,1-2-118,-3-2-347,4-2-495</inkml:trace>
  <inkml:trace contextRef="#ctx0" brushRef="#br0" timeOffset="21530.533">14427 4534 372,'0'0'510,"0"-18"-108,0 18-58,-4-15-76,4 15-15,-11-14-40,4 7-9,-2 1-26,-2-1-4,-2 0-34,1 1-4,1 1-28,1 2-6,1-1-32,-1-1-1,10 5-30,-14-5 1,14 5-25,-11-4 7,11 4-20,0 0 5,-19 2-17,19-2-3,-8 13 20,6-2-15,-3 5 17,1 6-16,0 6 4,-4 7 11,1 6-52,-2 9 72,-5 13-18,-1 5 24,-1 3 21,-1 2 13,1 4-41,-20 86 178,17-79-49,4 3-54,1-2 39,4-2-61,3-3 35,5-4-38,4-6 1,5-3-9,3-4-30,4-5 20,7-6-26,2-4 18,0-9-37,5-6-3,34 19-284,-28-33-5,4-5-116,-1-9-95,1-2-120,-3-7-336,4-4-525</inkml:trace>
  <inkml:trace contextRef="#ctx0" brushRef="#br0" timeOffset="21837.5324">14997 4836 342,'0'0'503,"6"-7"-119,-6 7-97,0 0-65,0 0-36,0 0-6,9 5 7,-9-5-4,0 12-12,0-12 32,0 24 4,0-10-37,-3 23 146,2-12-183,-1 0-26,-1 1-21,0-1-12,0 2-14,0-1-10,1-2-62,-3 1 36,2-3-97,1 2 21,-3-4-98,1-2 7,0-1-43,2-2-85,-9 10-315,3-16 150,3-3-250,-5-1-193</inkml:trace>
  <inkml:trace contextRef="#ctx0" brushRef="#br0" timeOffset="22132.5305">14705 5009 628,'-6'-13'619,"2"3"-117,-1 1-60,5 9-66,-4-16-60,4 16-45,-4-14-93,4 14 20,4-15-84,-2 7 47,7-2-77,4-1 41,1 1-64,4-1 49,6-1-65,1-1 41,4 3-63,0 1 43,0-1-63,1 2 45,0 0-56,-5 3 37,-1 1-66,-3-1 47,18-4-34,-23 5-12,1 2 47,-5-1-50,0 1 59,-1-1-51,-11 3 54,16-3-54,-16 3 54,15-2-56,-15 2 56,12-2-53,-12 2 53,11-2-52,-11 2 17,11-3-5,-11 3-45,0 0 36,0 0-64,11-2 41,-11 2-86,0 0 19,0 0-104,0 0-7,13-2-92,-13 2-61,0 0-461,0 0-384</inkml:trace>
  <inkml:trace contextRef="#ctx0" brushRef="#br0" timeOffset="22729.5308">14431 5023 80,'0'0'577,"0"0"-161,-6-9-83,6 9-52,0 0-3,0-11-28,0 11-37,0 0-36,4-15-31,-4 15-26,6-10-11,2 3 16,-8 7-83,13-10-11,-13 10-9,16-2-3,-16 2-9,14 1-4,-6 3 4,2 3 3,0 1 1,-1 4-3,-1 2 3,1 1 1,-3 4 1,1 1 11,-2 19 90,-5-19-51,0 0-10,-4 4-52,-1-2 61,-4 5-55,0-3 48,-3 0-53,-1-2 57,-1-3-42,3-2 25,-4 0 31,3-5 37,3 1 25,0-4 19,-2-2-39,6 1 12,5-8-12,-11 8-6,11-8-41,0 0-46,-11-8-10,11 8-13,2-15 0,7 3 32,-4 2-46,5-2 43,-1 1-58,1 1 46,1 2-49,16-6 16,-14 9 34,4 0-52,-2 3 53,0 1-47,-1 1 42,2 1-45,2 0 54,0 2-84,0 0 25,1 2-92,0-1 4,4-1-108,1 2-23,-1-2-88,28 1-712,-24-6 196,1 0-403</inkml:trace>
  <inkml:trace contextRef="#ctx0" brushRef="#br0" timeOffset="23175.5314">15609 4663 360,'0'0'443,"0"0"-82,0 0-60,0-13-26,0 13-5,0 0-7,0 0-25,0 0-25,-1-12-34,1 12-43,0 0-33,0 0 23,0 0-84,0 0 23,-6 15 24,0-1-29,2 7 82,-6 7-52,-1 7 62,1 6-52,-4 2 50,2 4-57,-1-1 45,2 2-67,0-4 35,3 2-59,-1-5 20,5-5-46,3-2 9,-1-5-1,5 3 3,0-5-36,0-1 32,1-4-33,3-1 24,1-1-72,1-3-62,0-1-72,0-4-23,4-2-172,-2-2-65,16-2-1021,-27-6 101</inkml:trace>
  <inkml:trace contextRef="#ctx0" brushRef="#br0" timeOffset="23592.5308">15846 4960 275,'3'-10'575,"0"-10"208,1 11-485,-4 9-25,6-17-27,-2 9-44,-4 8-43,8-12-31,-8 12-25,9-10-20,-9 10-17,13-4-15,-13 4-9,13 1-8,-13-1-6,17 8-4,-10-3-7,0 2-3,-1-2-1,1 2-4,-2 1-2,1-1-2,-6-7 4,6 12 8,-6-12 12,3 12 9,-3-12 13,0 12 8,0-12 19,0 0 21,0 13 20,0-13 113,0 0-156,0 0 47,0 0-90,0 0 32,0 0-80,0 0 26,2-20-57,3 7 50,3-2-51,-1 2 55,1-1-48,1 1 48,0 1-53,-2 3 50,7-3-33,-14 12-13,15-7 65,-15 7-50,13 2 69,-13-2-51,15 9 75,-9-3-56,1 4 45,-2-2-49,2 4 39,-2 0-47,1 0 41,-3 1-55,1-3 31,1 13-221,-1-13 40,-2 1-54,0 0-50,-2-11-48,5 16-41,-5-16-9,2 13-51,-2-13-272,0 0-198</inkml:trace>
  <inkml:trace contextRef="#ctx0" brushRef="#br0" timeOffset="23786.5341">16394 4821 461,'0'0'430,"14"-5"28,-14 5-94,0 0 51,9 8-36,-9-8-65,2 18 55,-3-5-100,0 3 18,-2 2-106,-1 4 21,-2 1-88,1 4 30,-1 3-81,-2-1 32,-1 0-61,2 1 38,-1 0-104,-8 27-167,7-32 42,2-3-110,1 0 1,0-3-75,-1-2 5,4-2-27,-1-3-55,1-3-304,3-9-227</inkml:trace>
  <inkml:trace contextRef="#ctx0" brushRef="#br0" timeOffset="24212.5323">16505 5161 714,'0'0'499,"0"0"-118,8-6-58,-8 6-3,0 0 2,0 0 9,0 0-22,-4 12-84,4-12 47,-8 12-88,1-6 41,2 2-72,-2 0 25,1 0-61,1 0 14,-2 0-57,1 1 19,3-1-50,-3 0 25,6-8-47,-6 17-2,6-17 1,-4 14-1,4-14 3,0 15 3,0-15-32,8 12 40,-8-12-10,13 12-2,6-3 8,-9-6-43,2-1-40,0-2-50,-12 0-2,24 0-107,-11-2 28,-1-1-84,-1 1 45,1-3 2,-2-1 5,-1 0 21,-1-2 36,-2-1 19,0-1 36,0-9 39,-6 19 116,4-19 42,-4 19 14,3-12-7,-3 12-16,2-10-16,-2 10 13,0 0 44,0 0 29,0 0-27,-9 7 60,6 3-67,-1 0 47,-1 4-80,-1 17 78,2-14-90,1 3-43,1-3 29,0 3-43,1-1 24,0-1-5,-1 0-7,2-1-24,-1-4-57,1 0-62,0-2-2,0-11-86,0 21 34,0-21-48,3 17-350,-3-17 167,0 0-5,0 0-67,0 0-225,6-15-204</inkml:trace>
  <inkml:trace contextRef="#ctx0" brushRef="#br0" timeOffset="24416.5282">16900 4746 201,'10'-4'635,"-10"4"-71,19 4 58,-9 4-125,-1 5-33,10 27 367,-13-12-485,1 3 8,-2 3-43,-3 1-53,-1 5-35,-1-2-20,-2 7-47,1-8-19,-3 6-29,1-7-21,0-3-20,-1 2-40,-1-3-37,-2-2-47,0-2-115,2-4-76,-2-2-116,4 0-57,-1-5-144,0-3-78,1-4-489,3-10-746</inkml:trace>
  <inkml:trace contextRef="#ctx0" brushRef="#br0" timeOffset="24634.5372">17293 5118 885,'0'0'813,"14"-9"-119,-14 9-218,17-6-10,-6 1-67,4-1-1,4 1-61,4-1-37,4 0-49,3-1-39,4 2-32,2 0-39,35-4 66,-34 5-138,0 1-44,-1 0-87,-6 1-28,0 0-119,-1 1-24,-2 1-126,-3 0-10,-4 0-78,-1-2-56,-2 2-12,-5-3-445,-12 3-545</inkml:trace>
  <inkml:trace contextRef="#ctx0" brushRef="#br0" timeOffset="25029.746">17759 4871 237,'-5'-4'678,"-3"-2"-405,8 6-83,0 0 57,0 0-82,-8-6 63,8 6-76,0 0 41,0 0-78,0 0 42,0 0-67,-7-7 49,7 7-61,0 0 56,0 0-55,0 0 136,0 0-83,0 0-32,0 0 32,0 0-54,0 0 61,0 0-47,0 0 60,-5-7-58,5 7 55,0 0-57,0 0 4,0 0-4,0 0-1,0 0 9,0 0 77,0 0-98,0 0-11,0 0-12,0 0-12,0 0-13,0 0-10,0 0-10,0 0-13,0 0 2,0 0 18,-1 11-18,1-11 57,0 25-6,0-8 5,0 31 19,0-19-54,1 3 12,-1 0-19,0 1 2,0-3-4,0-2-2,0 0-18,-1 2-36,0-3-30,-1-1-78,0-2-68,-1 0-95,2-5-56,-3 0-98,2 12-1188,-1-21-189</inkml:trace>
  <inkml:trace contextRef="#ctx0" brushRef="#br0" timeOffset="25480.7438">18227 4956 230,'9'-6'826,"-3"1"-200,1-2-179,0 2-3,3-3-83,-1 3 55,2-2-80,0 0-28,0 0-35,13-6 108,-11 9-248,2 0-27,-3 0-38,3 2 4,-3 4-16,6-1-10,-4 4 21,1 1-33,-1 2 18,0 2-31,-1 2 18,-3 0-24,0 1 27,-4 0-22,2 15 57,-7-15-38,-2 0-14,-3 1-5,-2-1 8,-1 1 8,-4-2-17,1 0 9,0-2-24,-2-1 15,1 1 3,1-5 11,1 0-3,9-5 5,-17 5-10,4-6 22,13 1-34,-9-7-8,9 7 0,-7-6-10,7 6-2,0 0-5,0 0 2,0 0-8,0 0 14,4-8-14,-4 8 15,9 5-18,-9-5 18,12 13-5,3 4 7,-8-6 7,1-2-8,2 4 10,-2-2-10,-1-1 5,2 2 0,0-4 4,-2 1-37,0 0-53,0-1-54,0-1-57,-1-2-53,-6-5-19,13 7-166,3-6-598,-16-1-39,13-5-684</inkml:trace>
  <inkml:trace contextRef="#ctx0" brushRef="#br0" timeOffset="25894.6411">18893 4350 450,'10'-19'771,"10"-16"267,-7 21-696,1-1-70,1 1-50,1 0-26,3 1-26,1 3-20,3-2-25,0 3-17,0 3-16,0 0-12,-4 4-13,1 1-9,-2 1-21,1 1-5,16 7 30,-19-2-37,0 1 1,0 4 5,-4 0 23,-1 4 34,-5-1 32,-1 4-40,-3 1 42,-5 7-31,-2 3 29,-8 6-30,-2 2 11,-4 3-26,-6 8-13,-23 46 41,28-55-50,3-1-23,1 2 4,3 0-14,0 0 11,3 0-15,4-1 8,3-3-10,0-1 5,3 2-1,4 0 23,0 4 2,4 0 16,1-2 6,16 41 72,-11-41-64,0-1-17,1 0-5,0-3-10,-2 1 0,-2-7-17,-2 0 2,-1-2-3,-2-3-3,-3-3-3,-3-1 4,-3-2-1,-4 3-4,-4-1-24,-5-2-56,-4 0-74,-3-4-73,-2-2-75,1-6-111,1-1-182,0-5-118,-2-5-606,1-1-906</inkml:trace>
  <inkml:trace contextRef="#ctx0" brushRef="#br0" timeOffset="26237.6371">19857 4258 135,'0'0'609,"12"6"-191,-12-6-36,14 6-23,-3-4 18,1 2-42,2-1-11,5-1-5,0 1 2,7-2-61,33 3 242,-24-2-310,6-1-63,-2 0 4,0 2-52,3-3 5,-3 3-97,-1-1-18,-1-1-77,-4 0-78,-3-1-65,-4 1-108,-2-1-51,-4-1-94,-2 0-473</inkml:trace>
  <inkml:trace contextRef="#ctx0" brushRef="#br0" timeOffset="26464.6365">20331 4191 1,'0'0'670,"0"0"-199,-10-5-115,10 5-32,0 0 50,-9 6-44,9-6 7,-8 19 7,4-5-25,-4 6-45,3 2 46,0 7-75,-1 3-10,1 2-57,-1 1-9,0 5-48,1 1-23,1 1-11,-1 0-15,3-8-12,-2 2-13,1 0-37,-3 30-151,5-39-33,0 0-149,-1-3-42,2-2-122,0-3-93,2-2-471,-2-5-669</inkml:trace>
  <inkml:trace contextRef="#ctx0" brushRef="#br0" timeOffset="26792.6403">20978 4438 894,'15'-10'726,"-1"-2"-167,4 2-135,0-1-86,27-5 154,-21 11-281,1-2-32,1 3-31,-2 2-20,-3 2-25,1 5 32,-1 3 15,-2 4-69,-1 7 30,-4 2 16,-7 6 44,-5 0 23,-5 7-18,-6 5 8,-5 1-15,-1 0 17,-2-2-13,0-4 18,1 1-12,-1-4-41,6-5-24,2-6-18,1 1-16,1-3-7,3-2-4,1 1 24,6 2 1,2-4 12,11 0-30,45 13 49,-16-17-83,8-4-97,5-3-143,1-1-180,5-6-135,10-4-346,-6-7-889,-2-1-1435</inkml:trace>
  <inkml:trace contextRef="#ctx0" brushRef="#br0" timeOffset="27764.638">12544 7706 212,'0'0'786,"0"0"-216,0 0-132,0 0-88,0 0-87,6-6-43,-6 6-8,19-2 3,-9 0-6,7-1-16,3 0-27,31-4 92,-17 3-167,1-1-17,2 2-23,2-1-78,8 1-75,-7 0-53,2 2-172,0-2-71,-2 3-127,-4-3-349,-5 2-425</inkml:trace>
  <inkml:trace contextRef="#ctx0" brushRef="#br0" timeOffset="27917.6413">12786 7947 259,'-19'13'801,"3"-1"-267,5-4-63,-3 0-152,7-1-18,1 1-82,6-8 66,0 0-76,4 8 28,-4-8-96,25-1 22,-3-3-83,12-2 5,7-3-120,5-1-19,58-13-450,-41 8 84,2 0-547,-4-2-556</inkml:trace>
  <inkml:trace contextRef="#ctx0" brushRef="#br0" timeOffset="28324.6372">13946 7596 370,'8'-5'705,"-8"5"-126,13-9-183,-13 9-38,18-9-133,-18 9 5,17-5-98,-5 4 22,-12 1-82,24 0 36,-10 3-69,13 8 55,-16-4-32,3 1-57,-3 2 1,-1 2 9,-2 1-2,-1-1 4,-3 2 43,-2 0 9,-2 1-6,-4 2 5,-3 2 9,-5 1 3,-7-1 3,0 1-8,-32 14 63,27-21-51,-1-1 21,2-2 11,3-4-10,2-2-15,2-1-7,1-2-19,1-1-14,3-3-36,-1-1 14,5 0-31,7 4 24,-10-12-32,10 12 20,6-17-19,-6 17-18,16-7 32,-5 4-25,0 1 27,5 1-28,-3 2 29,4-1-23,0 2 21,-1 1-22,2-1 11,-2 0-58,2 4 10,-3-2-42,4-2-46,-4 4-49,1-3-51,-1 3-22,1-4-118,-3 1-15,-1 0-10,-1-3 20,0 2-398,-11-2-302</inkml:trace>
  <inkml:trace contextRef="#ctx0" brushRef="#br0" timeOffset="28697.6391">14251 7127 154,'4'-16'629,"2"1"-177,-1 1-114,-1 2-71,3-1-7,2 3-105,-3 3-40,9-5 42,-15 12-101,17-4-11,-17 4 0,18 4-12,-9 0-7,-1 2-2,-1 2 50,3 3-55,-4-1 58,-3 1-50,1-1 71,-4 1-47,-2 3 57,0 0-60,-14 16 96,6-13-45,0-6-43,0 0 85,0 0-34,1-2 71,1-1-47,1-3 55,7-5-57,-13 10-9,13-10-14,-11 6-32,11-6-61,0 0-33,0 0 44,0 0-55,5-13 53,-5 13-57,11-5 1,-11 5 8,13-3 20,-13 3-23,20 3 52,-11-1-64,5 4 46,-1-2-85,2 3 27,-1 0-63,1 1 14,0 1-81,22 11-158,-18-8 115,2-3-50,4 3-56,1 1-43,-3-4-420,1-1-319</inkml:trace>
  <inkml:trace contextRef="#ctx0" brushRef="#br0" timeOffset="28929.6334">15148 7342 567,'7'-6'492,"-7"6"-7,14-8-121,-4 1 230,-10 7-366,0 0-96,12-2 67,-12 2-11,6 10 81,-6-10-61,2 22 24,0-6-74,-2 2-19,0 3-20,0 4-25,1 0-45,-1 0 22,0 1-41,0 25 45,1-24-29,-1-4-62,0 1-20,0-2-65,1-2-28,-1-1-58,0-2-46,0-1-32,-1-1-40,0-3-8,-2-2-22,-2 0-78,5-10-350,-12 10-279</inkml:trace>
  <inkml:trace contextRef="#ctx0" brushRef="#br0" timeOffset="29116.6344">14793 7425 596,'-2'-16'584,"2"2"-133,2 0-100,2 2-62,4-3-45,3 1-61,7-3 52,1 1-58,5-1 30,5 1-76,42-16 92,-34 18-104,1 2-82,3 3 38,1 0-122,-5 3-11,-2 2-120,3 1-3,-3 1-109,3 2-6,-7 0-33,2-2-46,-4 4-305,-1-2-187</inkml:trace>
  <inkml:trace contextRef="#ctx0" brushRef="#br0" timeOffset="29292.6387">15710 7159 227,'0'0'505,"15"-4"-156,-15 4-4,0 0-118,11-2 43,-11 2-59,0 0 61,1 12-45,-1-12 73,-5 23-59,1-7 62,-2 7-67,-2 3 25,0 4-54,-1 7-61,0 0-1,-1 0-27,3-3-23,1-1-38,2 1 13,-3 33-9,5-37-119,1-1-20,1-3-72,1 1-65,1-4-25,0-5-134,1 0-19,0-1-26,1-2-506,0-3-495</inkml:trace>
  <inkml:trace contextRef="#ctx0" brushRef="#br0" timeOffset="30170.6371">16004 7311 37,'0'0'552,"0"0"-205,1-9 39,-1 9-108,0 0 41,3-13-90,-3 13 22,0 0-99,7-11 24,-7 11-75,9-8 35,-9 8-75,26-8 73,-26 8-53,20 2-64,-7-1 54,-3 4-56,4 1 50,-2 3-43,-2 2 61,4 1-59,-5 1 50,0 0-45,-1 0 64,-1 2-52,-3 0 80,0-2-46,-3 12 108,-2-13-118,0-1-5,-3 0-6,0 1-6,0-2-2,-1-3 19,-1 2 15,6-9 17,-9 10-5,9-10 9,-9 7-15,9-7-16,0 0-15,0 0-9,-14-14 12,14 14-42,3-19-6,3 4 0,0-4 2,2-1-6,2 3-4,0-1 0,0 3-1,-1 2-1,1 2-2,-1 2-1,0 0-8,0 4 7,0 0 0,-9 5 4,16-2 0,-16 2 1,17 5 0,-9-1 3,0 2 2,1 3 1,0-1-2,-2 1-12,2 1-50,-3 0-52,1-3 5,0 2-102,-1 0 15,1-2-86,6 7-291,-13-14 284,16 8-66,-16-8-11,21 3-10,-9-5-376,1-2-255</inkml:trace>
  <inkml:trace contextRef="#ctx0" brushRef="#br0" timeOffset="30332.6364">16624 7271 444,'10'-9'543,"-2"1"-187,-2 3-33,-6 5-81,13-4 88,-13 4-59,0 0 71,9 8-58,-8 4 53,-1-1-84,-1 6 15,-3 4-88,-1 5-23,-3 1-34,-1 6-25,-1 2-46,-1 2 20,0-2-74,0 2-11,0-2-89,1-4-38,2-1-67,1-3-71,0-4-68,2 0-25,2-3-32,-1-3-86,2-4-250</inkml:trace>
  <inkml:trace contextRef="#ctx0" brushRef="#br0" timeOffset="30596.6361">16872 7567 543,'14'-5'613,"-14"5"-87,0 0-124,0 0 5,3 8-88,-3-8-6,-9 13-4,-4 6 248,3-10-329,1 4-8,0-2-65,-2 1-9,2 1-6,1-2-45,1 1 4,-1-2-36,2 1 4,2 0-26,0-1 15,4-10-27,-2 19 21,2-19-28,9 24 33,-3-17-28,4-1-33,1 0-42,6-1-26,-2-2-8,3-3-75,0 2 1,2-1-58,0-2-40,-1-1-65,1 2-73,-1-5 10,1-2-50,-3 2-69,-3-4-280,-3-2-302</inkml:trace>
  <inkml:trace contextRef="#ctx0" brushRef="#br0" timeOffset="30769.6403">17070 7621 116,'-6'-7'545,"6"7"-186,-8-8-39,-5 10 303,13-2-312,-14 12-1,5-1 15,-1 0-64,1 7 28,2 1-56,-1 2 4,-1 6-75,4-2 20,0 4-59,1-4 13,3 1-65,-2-2 11,3 2-41,2 17 8,-1-23-87,0-3-60,2 0-46,-2-3-37,2-1 30,0-4-105,2-1-78,-5-8-37,12 8-48,-12-8-456,12-2-432</inkml:trace>
  <inkml:trace contextRef="#ctx0" brushRef="#br0" timeOffset="30969.6368">17410 7444 645,'15'-12'605,"-2"4"-96,-1 1-132,0 7 52,-12 0-60,23 3 60,-13 5-54,1 2 6,-2 4-31,-1 5-51,-1 2 8,-1 2-19,-1 8-48,-1 2-28,-1 3-38,-2 45 93,-2-38-170,-2 0-22,1-5-36,-1-5-72,-1 3-58,2-3-91,0-7-97,-1-2-119,2 0-57,1-5-158,-2-2-161,2-3-368,3-4-757</inkml:trace>
  <inkml:trace contextRef="#ctx0" brushRef="#br0" timeOffset="31168.6389">17893 7712 716,'0'0'967,"6"-12"-248,-6 12-154,4-8-142,-4 8-56,12-10-58,10-3 260,-6 6-333,4 2-63,4-3-18,2 2-30,7 1-28,0-1-43,3 2-63,-1 1-73,4 1-122,-3-3-85,-1 3-106,-2 0-107,-4-1-81,-1-2-481</inkml:trace>
  <inkml:trace contextRef="#ctx0" brushRef="#br0" timeOffset="31362.6353">18317 7414 252,'-10'9'551,"0"3"-28,-4 3-94,0 7 41,-1 1-98,2 2-4,-2 0-45,4 3-4,0 2-76,1 1-5,1-1-75,3-1-4,1 2-61,2-5 8,2 1-20,0-4-33,2 1-72,0 0-76,2-7-12,1 3-109,1-5-31,3 1-143,0-3-45,1 1-127,13 0-1519</inkml:trace>
  <inkml:trace contextRef="#ctx0" brushRef="#br0" timeOffset="31661.6378">18750 7490 477,'10'-8'709,"-2"0"-128,0 1-174,8-3 206,-9 5-342,-7 5-88,15-6 12,-15 6-86,14 3 43,-5 2-40,-3 2 53,-1 4-70,-1 0-8,-1 5 21,-4 1 20,-1 3-22,-3 0 29,0 2-25,-13 28 132,8-26-131,3-2-15,-3-3 18,3 1-30,1-1-4,1-5-22,0 1 5,2-3-12,2-1 0,1 0-17,3 0 10,4-2-18,2 0 7,2-4-25,20 5-57,-12-7-25,0-2-80,0-1-36,2-1-94,4-1-32,-1-2-105,-1-1-69,1-2-49,-3 2-497,-2-3-648</inkml:trace>
  <inkml:trace contextRef="#ctx0" brushRef="#br0" timeOffset="33113.6377">19031 6993 200,'5'-11'624,"-1"2"-218,1 1-45,2-1-130,1 1 8,2-2-97,1 2 34,3 2-79,3-2 37,-1 3-71,3 3 39,18 2 6,-18 5-94,-1 2 1,-1 2 7,-3 4 21,0 0 7,-6 1 25,-1 0 90,0 1-48,-3 2 68,-1-1-45,-2 1 65,-1-5-52,-1 2 3,1-3 1,-1 11 126,1-22-150,0 15-28,0-15-18,2 14-16,-2-14-13,8 10-7,0-5-9,5-4-10,4 0-8,6-2-51,5 0-8,6-4-52,2 0-55,1 0-61,49-9-348,-43 6 142,-7 4-49,-2-3-91,-3 1-333,-3 1-440</inkml:trace>
  <inkml:trace contextRef="#ctx0" brushRef="#br0" timeOffset="33334.6365">20013 7372 24,'12'2'833,"0"1"-299,0-2-68,5-1-136,4-1 3,32-5 209,-23 2-366,3 1 18,3-1-106,-2 1-32,2-2-138,-2 2-36,-1-1-148,-3 1-40,-1 1-67,-2-1-398,-1-1-288</inkml:trace>
  <inkml:trace contextRef="#ctx0" brushRef="#br0" timeOffset="33544.637">20360 7086 549,'0'0'435,"-15"4"-43,8 1-23,-1 4 48,-2 2-81,1 6 38,0 3-68,-2 6 25,-4 32 142,8-27-290,2 4-30,0-1-29,3 0-56,1-1 14,1 1-41,2 0 24,2-3-53,2 0-54,0 1-32,2-5-91,2-1-57,3-1-92,1-4-76,17 15-600,-13-24 194,1-2-320</inkml:trace>
  <inkml:trace contextRef="#ctx0" brushRef="#br0" timeOffset="33974.6388">21459 7256 601,'11'-6'728,"-11"6"-123,10-3-177,-10 3-47,9-4-116,-9 4 13,9-5-99,-9 5 19,24-6 66,-14 2-203,3 3 39,-2-2-68,3 3 41,0 0-65,-1 3 57,2 2-60,-1 1 76,2 5-35,-2 2 51,0 3-56,-2 1 11,-3 3-1,-1 1 6,0 24 69,-8-23-39,-4 2-9,-1-1-25,-5 2 16,-4 1-33,-2-3 31,-6 1-39,-3-2 16,1-3-25,0-3 22,-1-3-4,1 0 41,3-5 43,2-1 48,-8 1 177,27-8-210,-21 3-43,21-3-30,-15-10-12,15 10-15,-5-16-5,5 16-11,1-17-4,3 8-12,2 3 2,0-1-8,3 3 2,-9 4-9,22-2 14,4 5 8,-11 3-10,6 1 7,-2 1-6,6 3 9,0 0-10,2 4-85,-1-2-119,7 2-185,0 2-248,4 3-231,7-8-541,3 0-1010</inkml:trace>
  <inkml:trace contextRef="#ctx0" brushRef="#br0" timeOffset="34893.1971">13502 9438 498,'0'0'729,"-14"4"-127,14-4-168,-13 1-37,13-1-83,0 0 33,-11 4-70,11-4 194,0 0-292,0 0-33,-8 6-30,8-6-23,12 4-14,-1 1-14,7-2-6,2 1-14,5-1-84,0-1-86,6 2-45,-4 0-153,0 0-91,0-1-133,16 3-2085</inkml:trace>
  <inkml:trace contextRef="#ctx0" brushRef="#br0" timeOffset="35032.7351">13591 9740 659,'-11'12'799,"4"-3"-195,7-9-139,-7 11-102,7-11-62,3 12-38,-3-12-30,22 5-43,-4-2-40,5-3-26,8-3-51,5 1-30,3-1-160,48-5-470,-48 6 58,-2-3-421,-1 2-533</inkml:trace>
  <inkml:trace contextRef="#ctx0" brushRef="#br0" timeOffset="36183.734">14571 9561 1150,'0'0'458,"0"0"-134,0 0 21,-2-12-86,2 12 27,0 0-73,-2-10 22,2 10-91,0 0 18,0-11-86,0 11 35,6-8-76,-6 8 46,11-5-73,6 5 44,-17 0-5,22 3-65,-9 2 54,1 2-59,-1 0 59,3 5-61,-2 0 53,-1 3-55,-2-1 55,-2 0-50,-2 0 67,-4 2-36,-2-1 73,-2 1-51,-11 21 62,1-18-71,-6 3-2,-3-3 4,-6 3 13,1-5-1,1 0-5,-4-3 52,1 0-7,2-4 50,5-2-11,0-2 12,2-2-35,4-2 11,3 0-32,-11-4 48,22 2-79,-11-10-28,11 10 15,0-11-4,0 11-24,11-11 13,0 6-6,1 3-3,3 0-1,-1 2-7,5 2 7,0 0-2,4 3 2,-2 1 0,2 3-20,-2-3 23,2 3-19,-4 0 12,2 0-9,-4-1 25,1 2-22,1-2 24,-6 0-39,0-2-21,1 1-75,-1-1-26,-2-1-71,0-2-11,-1 2-41,8-2-459,-18-3 312,20 0-43,-20 0-424,11-5-441</inkml:trace>
  <inkml:trace contextRef="#ctx0" brushRef="#br0" timeOffset="36562.7353">14946 9022 728,'8'-22'531,"0"1"-184,0 3-15,4-1-125,-1 1 10,2 2-102,-1 1 24,1 3-76,0 3 34,-3 0-72,-1 3 44,2 3-57,3 3 66,-14 0 27,10 7-25,-10-7 73,6 13-43,-6-13 64,-3 22-36,2-12 49,-3 4-75,-2-1 43,2 1-45,-3 0-19,1 0-19,0-2-12,0-1-12,-1 10 31,5-9-44,2-12-3,3 22-3,2-11-39,4 2 32,6 1-32,2-1 32,6 4-35,1-1 32,1 1-32,0-2 30,-3 1-33,0-2 30,-5-2-33,-1-1 39,-3-1-4,-4 2 60,-3-3-3,-2 1 29,-4-10-34,-1 18 20,-6-6-35,-3-2 12,-7 1-14,1 0-11,-4 0-44,0 0-89,1-2-114,-1 0-98,-17 8-823,21-14-20,2 2-761</inkml:trace>
  <inkml:trace contextRef="#ctx0" brushRef="#br0" timeOffset="37061.7303">16337 9530 673,'0'0'576,"6"-8"-72,-6 8-134,0 0-17,0 0-135,0 0 6,0 0 160,5 9-173,-5-9 74,-5 20-64,3-3-14,-1 1-25,-1 4-22,1 4-27,-1-2-23,1 3-42,1-1 5,-2-1-35,3 1 16,-3-1-31,1-1-4,0 24-5,1-31-56,0 0-44,0 0-17,0 0-68,-1-3-19,1-2-25,-1-1-23,3-11-60,-6 16-43,6-16-36,-8 6-10,8-6-64,-11-1-247,3-3-204</inkml:trace>
  <inkml:trace contextRef="#ctx0" brushRef="#br0" timeOffset="37224.7334">16024 9671 408,'-13'-15'626,"2"-2"-37,-8-10 331,12 17-567,2 1 13,0-1-113,1 3-44,0-2-41,4 9-30,4-15-18,2 9-22,4-1-15,7 0-19,5 0-18,7-3-6,6 3-17,7-1-39,52-8-131,-44 10-77,2 2-21,0-2-133,-1 1-40,1-1-103,-1 2-286,-1-2-340</inkml:trace>
  <inkml:trace contextRef="#ctx0" brushRef="#br0" timeOffset="37422.7393">17023 9334 10,'3'-9'610,"-3"9"-173,0 0-55,0 0-51,-13 2 20,5 5 1,-16 16 303,9-3-330,-3 2-16,-1 7-11,0 5-18,-1 3-58,3 3-22,-2 2-30,4 1-50,1 0-2,2-2-39,3 1 0,0-3-32,5-5-38,0-1-34,6 21-196,1-30 9,1-2-43,4-1-56,-2-2-86,3-4-15,1-4-60,1-2-491,1-2-552</inkml:trace>
  <inkml:trace contextRef="#ctx0" brushRef="#br0" timeOffset="37793.7368">17071 9656 672,'9'-25'1056,"-9"25"-647,5-17-144,-5 17-18,5-11-101,-5 11 43,7-6-63,-7 6 24,0 0-59,14 6 46,-9 1-64,2 1 40,-2 1-72,0 3 50,1 0-59,3 15 125,-7-15-109,1 1-6,-2-2 0,1 0 2,-2-11 9,1 18 19,-1-18 28,0 17 23,0-17-13,0 11 21,0-11-40,0 0 1,0 0-17,0 0-16,0 0 12,8-16-56,-1 1-14,1-1-22,2-4 4,5-1 1,-1 0 4,3 0 2,-4 4 1,2 3-1,-3 1-6,-2 2 4,1 3-1,-2 2-3,-9 6 11,23-1 5,-16 6 17,0 2 1,-1 4 2,-1 2-4,-1 2 2,0 2-5,-2 0-7,1 0-35,-1 0-41,1 1-51,0-2-56,-1-1-52,3 1-46,-3-4-35,4-2-32,-1 0-1,0-1-5,1-4-9,-6-5-51,16 5-257,-16-5-175</inkml:trace>
  <inkml:trace contextRef="#ctx0" brushRef="#br0" timeOffset="37968.736">17620 9566 100,'7'-8'623,"-7"8"-70,9-8-109,-9 8 52,0 0-71,5 11-9,-5-11-16,-2 22-39,-2-5-10,-1 5-42,-9 27 126,8-19-265,-2-2-48,2 3-7,-2-2-38,3 0-29,1-3-44,2 0-45,-1-1-45,5-5-89,-2-1-27,1 0-42,1-4-33,2-1-52,1-2-64,12 5-455,-8-12-48,-9-5-461</inkml:trace>
  <inkml:trace contextRef="#ctx0" brushRef="#br0" timeOffset="38368.8304">17827 9844 985,'6'-11'510,"-6"11"0,7-13-102,-7 13-50,5-10-27,-5 10-28,0 0-16,3-9-22,-3 9-49,0 0 16,0 0-48,-4 7 18,4-7-46,-4 12-12,1 3 85,2-3-143,1-12-1,-1 19-28,2-7-9,0 2-8,3-1-2,1 1-6,0 1-3,2 1-7,3-1-5,-3 2 9,2 0-18,-1-2 11,-1 2-17,6 9 4,-9-11 6,-1-3-16,-2-1 14,0 1-17,-2-1 16,-3-1-11,-1 0 13,-1 1-20,-3-3 14,-3-1-14,1-1 13,-3 0-11,3-4 14,-1 1-14,-11-3-14,23 0-9,-17-5-38,9-1-9,3 0-50,5 6-10,-1-21 16,2 5 9,5-1-27,3-4-27,5-6-48,1-3-1,6-2 14,-1 2 87,-1-1-23,15-18 47,-23 29 120,0 4-54,-3-1 53,-1 3-59,-4 1 58,0 1-57,-3 12 52,-3-22-61,0 13 38,-2-1-82,-2 1 4,1 0-80,0 1 38,-1 0-84,-1-1-20,1-1 1,1 0-39,1 1-41,1-4-67,0 2-206,3-2-91</inkml:trace>
  <inkml:trace contextRef="#ctx0" brushRef="#br0" timeOffset="38549.8266">18002 9420 434,'9'-9'537,"0"2"-100,-2 2-67,2-1-21,-1 1-7,-8 5-13,20-3 11,-20 3 11,23 3-23,-9 3 31,2 6-45,2 5-34,20 32 183,-19-17-280,-2 4-32,-1 2-40,-2 1-5,-4 0-29,-3 2-5,1-2-27,-6-3-29,1 2 6,-3-1-26,-1-2-63,-3 2-107,-2-5-61,-1 2-104,-4 21-564,7-33 312,0-3-571,2-5-778</inkml:trace>
  <inkml:trace contextRef="#ctx0" brushRef="#br0" timeOffset="38725.8322">18566 9881 798,'16'-12'856,"-1"4"-164,20-9 314,-12 8-595,0 1-68,-1-1-61,4 2-65,-2 2-43,-1-2-62,1 1-95,0 2-122,-2-1-119,-3 3-49,2-3-162,-4 0-38,-1 2-95,-1-2-321</inkml:trace>
  <inkml:trace contextRef="#ctx0" brushRef="#br0" timeOffset="38897.8348">18904 9568 94,'0'0'681,"-10"-11"-142,10 11-167,-10-3 34,10 3-75,-12 7 38,5 1-75,1 4 27,-1 0-87,1 2 4,1 1-37,-3 6-35,5-1-32,-1 2-62,1-1 16,2 17-67,2-20-124,2 2-49,2-1-71,4-2 223,1-2-699,4-1 148,3-1-339,2-4-452</inkml:trace>
  <inkml:trace contextRef="#ctx0" brushRef="#br0" timeOffset="39249.8326">19372 9568 766,'12'-10'701,"-2"-1"-155,-1 4-103,-2 2-81,5 0-33,-12 5-40,17-5-23,-17 5-27,22 3-16,-12 1-27,3 4-26,-4 1-30,-1 3-24,9 13 70,-12-11-107,-1 1-10,-3 1-6,-2-1-4,-3 4-26,-4-2 17,-4 0-30,0 2 18,-2-4-25,-2 0 15,-1-1-21,0-2 19,0 0-21,3-4 22,-11 5 39,15-7-36,10-6 10,-16 2-28,16-2-25,-9-2-1,9 2 1,0 0 1,1-12-2,-1 12 1,8-8 1,-8 8-1,12-4 3,-12 4 0,15 0-21,6 5-9,-13-1 46,3 1-19,1 3 28,-2-1-25,3 2 26,-2-1-32,1 1 34,0-1-22,0 0 15,-1 0-74,1 0-33,-4-3-112,4-1-47,-2 1-82,13-3-663,-23-2-96,17-4-713</inkml:trace>
  <inkml:trace contextRef="#ctx0" brushRef="#br0" timeOffset="39606.8258">19786 9039 1284,'8'-17'497,"2"0"-153,0 0-8,-1 4-124,0 2 16,-1-1-101,-1 4 22,-2 1-84,1 2 39,-6 5-70,8-5 71,-8 5-22,0 0 70,6 6-51,-12 8 177,2-6-127,-1 1-58,0 0-14,-3 3-7,1-1-1,0 0-10,1 1-10,1 1-6,2-2-37,1 2 32,2-1-41,1 0 33,3 0-24,2 2-8,20 18 21,-6-13-24,1 0 21,5 4-30,0 0 28,-2 2-33,-1-1 32,-5-2-6,-2-1-1,-6-1-3,-1-1 26,-4 0 26,-2-3 25,-3 0 3,-6 0-3,-15 16 47,3-15-81,-2 0-10,-3 0-43,-3-5-77,-2 3-116,1-4-95,3-3-226,1 1-186,0-5-444,4-2-763</inkml:trace>
  <inkml:trace contextRef="#ctx0" brushRef="#br0" timeOffset="39978.8284">20826 9501 351,'-16'3'1254,"16"-3"-861,0 0 34,0 0-58,12 7 53,1-5-62,7-1-23,8 0-12,2-1-32,8 0-44,3 0-44,1 0-43,-1 0-34,4 0-61,-4 0-81,42 0-290,-47 0 62,-5 3-126,-3-6-21,-7 3-95,-3-1-125,-4-2-311,-5-2-491</inkml:trace>
  <inkml:trace contextRef="#ctx0" brushRef="#br0" timeOffset="40162.8264">21153 9285 565,'-16'-2'522,"16"2"-21,-15 20 460,10-7-533,-1 3-23,1 5-27,1 5-26,0 2-42,2 5-47,-1 1-48,3 0-41,0 2-30,1-2-27,2 2-40,1-1-30,2-2-85,1-3-39,14 29-353,-10-34 95,2-2-79,-2-4-38,3-3-83,0-2-458,-1-4-591</inkml:trace>
  <inkml:trace contextRef="#ctx0" brushRef="#br0" timeOffset="40469.829">21559 9486 276,'19'-19'637,"-1"2"-141,14-7 276,-17 17-444,0 2-49,-2 2-12,0 3 15,0 3-30,-3 1-59,1 3-27,-1 4-4,-2 0-24,-3 2 1,-1 1-40,-3 1-19,-1 4-13,-4-2-12,-9 17 27,5-17-53,-2 0 2,-1-3-4,4 0 1,-1-4 34,2-2 38,6-8-7,-9 14-10,9-14-16,-5 8-14,5-8-14,0 0-11,0 0-13,8 7 1,7-4-3,-4 1-10,-1-2 0,7 3-1,-3-2 2,2 2 0,1-1-3,4 3-13,-6-2-41,3 0-35,0-1-56,-3 0-61,2 0-54,-1-2-10,-1-1-154,-1-1-37,1 0-75,-1-1-412,1-5-528</inkml:trace>
  <inkml:trace contextRef="#ctx0" brushRef="#br0" timeOffset="40780.8308">21999 8955 159,'4'-20'802,"0"4"-273,1 0-71,2-1-143,5 0-27,-1 4-108,3-3 36,-1 4-62,1 0 42,-1 4-82,0-1 23,2 4-78,-3 3 42,0 0-69,-12 2 56,19 7-31,-10-1 75,-3 7-36,-3 0 91,-2 2-44,-1 2-2,-2-1 1,-1 3 1,-2 0 9,-1 1-7,2-1-21,2-3-42,-1 0-13,2-1-10,2 10 57,3-12-62,3 1-19,5-4 7,3 0-17,6-1 8,2-1-20,2-2-28,1-2-75,3-2-41,1 1-112,1-2-80,-2-1-50,1-1-148,-1 1-80,22 0-2319</inkml:trace>
  <inkml:trace contextRef="#ctx0" brushRef="#br0" timeOffset="40962.8269">22510 9465 683,'0'0'570,"6"16"-151,-6-16 19,12 10-110,-3-5 6,3 0-97,0-2 12,3-1-99,0 1 20,3-2-99,-2 0-33,2 1-150,-3-2-49,0-2-134,-1 1-58,0-3-82,0 1-306,-1-2-248</inkml:trace>
  <inkml:trace contextRef="#ctx0" brushRef="#br0" timeOffset="41148.8284">22763 9249 437,'-9'8'522,"4"-1"-54,-2 7-42,0-2 20,0 8-110,-3 1 34,1 4-90,0 4 21,-1 0-59,4 0-26,-1 2-36,1 1-34,2-1-27,-5 31 38,8-36-105,0-1-60,0-2-63,2-2-70,0-1-67,2 1-63,3-1 2,1-3-56,4-2-89,-3-1-524,2-4-514</inkml:trace>
  <inkml:trace contextRef="#ctx0" brushRef="#br0" timeOffset="41364.8272">23100 9525 417,'6'-7'754,"-6"7"-118,14-8-158,-6 4-16,2-1-77,4-1-17,1 0-14,4 3-25,1-4-32,4 2-34,3 0-30,-1 0-46,1 1-19,2 0-43,-1 0-14,1 0-33,-1 2-17,-1-1-80,0 2-60,0-1-132,-1-1-90,21-1-660,-28 2 279,1-1-397,-1 0-694</inkml:trace>
  <inkml:trace contextRef="#ctx0" brushRef="#br0" timeOffset="41729.8301">24159 9285 97,'0'0'697,"13"-4"-198,-13 4-123,13-2-50,-13 2-24,16-1-29,-16 1-16,16-2-20,-16 2-21,14-1-35,-14 1-13,15 0-73,-15 0 1,12 1-12,-2 1 47,-10-2-71,0 0 9,12 6 16,-12-6 21,7 6-26,-7-6 35,3 9-27,-3-9 26,2 11-18,-2-11 22,0 0-1,-2 16 3,2-16-12,-3 13-12,3-13-19,-4 10-10,4-10-10,-5 11-10,5-11-28,-4 9-51,4-9-70,0 0-89,-7 13-98,7-13-36,0 0-146,-6 10-66,6-10-635,-10 5-782</inkml:trace>
  <inkml:trace contextRef="#ctx0" brushRef="#br0" timeOffset="42069.8295">23500 9399 700,'0'0'653,"-12"-5"-61,12 5-121,-11-2-38,11 2-9,-9-5-55,9 5-9,0 0-65,-6-9-42,6 9-71,0 0-22,7-13-49,-7 13-8,18-7-41,8 2 35,-10 5-48,1 3-29,1 1 18,-1 1-22,0 5 33,0 2 9,-3 3 24,0 2-5,-4 2 32,-3 3 33,0 1 16,-6 2 2,-2-1 5,-2 3-12,-11 31 148,8-32-168,1-2-39,0-3 8,1-2-22,4 0-5,4-2 4,1 2 13,8 0-12,10-3 0,13 2-23,12-1-5,15 0-26,11-2-37,9-3-133,97 4-724,-88-15-47,-2-4-932,-3-6-1559</inkml:trace>
  <inkml:trace contextRef="#ctx0" brushRef="#br0" timeOffset="43048.8255">14366 10645 673,'10'-7'744,"-4"0"-235,-6 7-62,9-6-164,-9 6-16,0 0-86,7-6 4,-7 6-86,0 0 32,0 0-78,2 11-13,-2-11-5,0 15-9,0-15-4,-3 33-89,3-19-53,0 4-71,0 0-67,0 1-46,0 6-81,0-1-368,0 2-263</inkml:trace>
  <inkml:trace contextRef="#ctx0" brushRef="#br0" timeOffset="43165.8322">14344 11310 230,'0'17'473,"0"-2"-122,1-3-51,1 1-52,-2-1-41,0-1-42,2-1-28,-2-10-30,0 30-77,0-30-164,0 21-117,0-21-332,0 18-96</inkml:trace>
  <inkml:trace contextRef="#ctx0" brushRef="#br0" timeOffset="43741.8346">13715 12212 440,'0'0'758,"-12"2"-184,12-2-97,0 0-73,-17 4 329,17-4-373,0 0-60,0 0-28,0 0-79,0 0-23,0 0-47,0 0-5,15-4-45,3 2 8,7-3-39,2 1-24,7-2-58,4 0-77,-2 2-71,38-6-405,-40 8 113,-3-1-94,-4 2-409,-7 0-577</inkml:trace>
  <inkml:trace contextRef="#ctx0" brushRef="#br0" timeOffset="43901.8316">13920 12433 531,'-14'13'754,"3"-1"-115,1-3-144,4-3-18,-1 1-99,1 0-41,6-7-52,-5 8-44,14-4 101,-9-4-229,29-3-38,-11-1-39,9 1-161,10-3 45,5-4-175,6 1-61,0-2-148,0 1-137,3-1-298,-3 0-463</inkml:trace>
  <inkml:trace contextRef="#ctx0" brushRef="#br0" timeOffset="56901.5495">4846 880 553,'0'0'659,"0"0"-146,1-17-76,-1 17-90,0 0-41,0-12-57,0 12-14,0 0-56,0 0 2,0-12-61,0 12 5,0 0-4,0 0 67,-1 12-26,1-12-18,-3 25-12,0-7-20,-1 4-4,0 4-16,0 4-14,-1 3-12,0 0-8,-8 34 27,8-34-45,-1 1-17,0-2 6,-2-1-6,2-2-3,-1 1-1,1-3-19,0-4-5,-2-1-61,2-3-18,1 1-59,-2-5-57,2 1-62,-1-4-47,-8 9-527,8-15 237,6-6-312,-18 5-477</inkml:trace>
  <inkml:trace contextRef="#ctx0" brushRef="#br0" timeOffset="57090.548">4302 1061 437,'-17'-21'763,"2"1"-173,1 5-49,2-2-114,0 2-13,3 4-62,2 0 5,2 0-31,-5-6 199,7 7-355,4 0-31,6-2-27,5-2-24,10 0-11,8-3-61,8-1 36,7 3-15,11-3-2,6 1-33,2 5-51,-1-2-87,-10 4-51,1 1-106,50-4-585,-53 10 246,-1-4-393,-1 3-634</inkml:trace>
  <inkml:trace contextRef="#ctx0" brushRef="#br0" timeOffset="57320.5474">5523 640 624,'0'0'501,"0"0"-110,0 0-79,0 0-21,-19 5 289,7 1-277,-4 4-9,-2 1-3,-3 7-58,-4 5 24,-1 1-42,3 2-38,-1 4-10,3 0-51,2 1-22,2 1-14,5-5-13,0 2-6,4-1-6,1 22 25,7-26-45,3 0-15,3-2-47,3-3-35,2-2-70,3-2-82,1 2-91,2-6-48,2-3-87,0 0-79,-1-1-479,0-5-595</inkml:trace>
  <inkml:trace contextRef="#ctx0" brushRef="#br0" timeOffset="57528.5455">5677 795 545,'0'0'633,"4"-13"-161,-4 13-98,0 0-47,0 0 1,0 0 7,4 16-81,-4-16 26,0 21-8,-1-5-36,1 2-22,0 26 117,0-20-215,0 0-29,1 1-18,0-1-13,-1 0-25,3 0-50,-2-5-52,0 0-70,2-1-38,-2-1-58,0-1-56,0-4-23,2-1-44,1-1-12,5 3-861,-9-13 95</inkml:trace>
  <inkml:trace contextRef="#ctx0" brushRef="#br0" timeOffset="57750.5459">5969 770 566,'12'-11'713,"-3"0"-185,2 5-109,-2 1-90,1 2-66,-10 3-39,20 5-18,-8 1 20,-1 4 50,9 17 177,-11-9-274,-1 1-16,-4 4-35,1 2-15,-3-1-13,-2 0-23,-1 1 6,-2 1-15,0-1-11,-1-3-16,-3 0-6,1-1-5,-3-1-32,2 0-43,-1-1-49,-1-3-74,2-3-78,-1 1-66,0-4-55,1-1-141,2-2-598,5-7-722</inkml:trace>
  <inkml:trace contextRef="#ctx0" brushRef="#br0" timeOffset="57917.5462">6235 947 180,'24'-7'1470,"-11"2"-948,1 3-105,2-2-31,-1 1-46,4 0-22,-1-1-43,2 0-47,1 2-49,1-1-44,0 2-25,3-2-67,0 0-97,-2 3-113,-1 0-122,22 3-658,-24-3-37,-2 3-577</inkml:trace>
  <inkml:trace contextRef="#ctx0" brushRef="#br0" timeOffset="58077.5459">6471 1184 292,'-9'11'679,"2"-1"-166,1-2-103,6-8-74,-8 13-30,8-13 23,-3 9-14,3-9 13,0 0-53,10 10-62,-10-10-78,20 0-130,-5-2-91,2-2-130,5-2-140,0 0-113,1-2-473,3-5-524</inkml:trace>
  <inkml:trace contextRef="#ctx0" brushRef="#br0" timeOffset="58222.5386">6921 859 93,'10'-11'982,"-1"3"-248,-3 2-184,-6 6-114,12-7-71,-12 7 47,16 16 370,-11-2-451,0 6-18,-1 6-76,1 8-42,1 9-32,-2 4-54,1 2-129,0 16-121,0 0-185,-1 10-208,-2 3-331,-1-3-337,-4-3-811</inkml:trace>
  <inkml:trace contextRef="#ctx0" brushRef="#br0" timeOffset="65099.8718">4227 3166 246,'0'0'628,"-10"-7"-128,10 7-68,-9-7-28,9 7-44,-9-8-18,9 8-20,-6-5-25,6 5-33,0 0-49,-4-4 91,-2-1-211,6 5-38,0 0-1,-5 12 41,3-1 13,1 7-6,-2 6-13,0 7-17,-1 3-19,-1 8 10,0 3-26,1-3 5,-1 0-4,0 1-9,-2 29 22,4-38-33,-1-1-8,2 0 2,-1-6 0,2-1-37,-2-1-7,3-4-107,0-4-21,-1 1-65,1-4-40,1 0-19,2-4-60,1-1-63,1-2-96,10-7-1921</inkml:trace>
  <inkml:trace contextRef="#ctx0" brushRef="#br0" timeOffset="65313.8718">4503 3363 421,'10'-10'796,"-2"4"-169,-2-3-110,-1 3-99,3-1-69,-8 7-31,11-12-34,-5 5-25,2 3-26,2-2-34,-1 1-31,4-1-26,2-1-25,1 3-26,6-2-15,2 1-50,1-2 30,0 1-50,3 2-10,3-3-111,-6 2-14,28-2-338,-26 4 129,-3 0-116,-2 1-77,-3 0-428,-1-1-546</inkml:trace>
  <inkml:trace contextRef="#ctx0" brushRef="#br0" timeOffset="65481.2511">4747 3516 211,'-18'15'760,"3"-3"-202,3 1-118,1-3-81,0-1-71,4-1-19,0-2-17,-4 5 190,11-11-264,0 0-2,0 0-14,7 10-23,5-11-38,5-2-70,8-2-78,4-3-96,2-1-79,2 0-91,8-4-101,-3-1-118,-2-3-318,1 0-394</inkml:trace>
  <inkml:trace contextRef="#ctx0" brushRef="#br0" timeOffset="65881.2465">5428 3149 257,'6'-10'797,"-6"10"-165,5-7-115,-5 7-104,8-11 154,-8 11-380,0 0-37,9-5-58,-9 5 2,0 0-22,12 0-4,-12 0-22,16 7-1,-8-3-17,0 2 4,1 0-17,0 2 3,-2 1-6,1 1 0,3 8 14,-6-9 11,-2 0 14,-3-9 23,4 19 17,-4-19 13,1 16 9,-1-16-11,-3 14 4,3-14 15,-1 12 31,1-12 15,0 0 20,-2 12 8,2-12-19,0 0-1,0 0-160,0-17-22,2 5 14,3-3 4,2-3-3,3 0-6,-1 1-2,-1 1-2,2 2-1,-1 1-2,0 3-2,0 1-3,2-1-4,0 5 3,9 0-14,-20 5 20,19 0-1,-7 4 9,-1 3-4,1-1-11,0 5 11,-2-1-32,2 4-4,-3-2-73,2 3-19,0 1-101,-4-2-3,1 0-82,1-1-40,3 14-562,-4-16 373,2 0-386,-1-3-504</inkml:trace>
  <inkml:trace contextRef="#ctx0" brushRef="#br0" timeOffset="66077.2473">6214 3081 747,'0'0'701,"0"0"-129,0 0-85,-10 15-48,1-2-28,-7 8-63,-4 5-6,-4 3-54,2 3-30,-4 2-38,-3 7-38,-1 4-31,0-1-30,4 0-32,3-7-13,1-1-58,4 0-38,0 1-58,3-2-149,-11 30-417,17-37 170,1-2-116,1-5-476,2 0-684</inkml:trace>
  <inkml:trace contextRef="#ctx0" brushRef="#br0" timeOffset="66496.2503">6005 3659 703,'8'-9'864,"-2"2"-180,-6 7-169,12-11-109,-12 11-84,13-11-67,-13 11-42,15-5-22,-15 5-19,18-1-22,-7 3-18,-1 1-22,3 2-15,1 4-20,15 16 56,-16-10-82,-1 2-6,-3 2-34,-1 1 37,-2 1-21,-4 2 27,-2-2-23,-3 2 20,-2 2-21,-4 2 17,-2-1-6,-2-4 20,-1 1 0,0-3 27,-12 10 116,13-19-59,0-1 4,3-4-17,-1 0-27,1-2 19,10-4-20,-19-3-57,9 1-14,3-4-10,1-3-12,2 0-1,0-1-7,4 10-5,0-18-8,0 18-19,4-16 20,1 9-14,2 1 15,0-1-8,3 5 11,0-1-10,-10 3 17,24-2-13,-11 3 16,1 0-2,1 2 0,2-1-21,-5 1-24,3 1-29,13 3-205,-16-3 108,-1-2-81,-11-2-2,20 4-86,-20-4 43,18 2-43,-18-2-74,17-1-54,-17 1 3,16-8 0,-10 1-383,-1 0-391</inkml:trace>
  <inkml:trace contextRef="#ctx0" brushRef="#br0" timeOffset="66712.2505">6339 3436 1452,'0'0'530,"4"-16"-127,-4 16-85,4-10-75,-4 10-2,0 0 27,0 0 27,11 6-27,-11-6-51,10 16-30,-6-1 1,1 1-15,3 4-31,-2 0-29,8 23 45,-8-20-98,0-3-10,2 1-66,-3-1 9,1 0-84,-1-3-5,2-4-62,-2 0-45,0 2-39,-1-5-18,-1-1 24,3-1-28,0-2 10,-6-6-72,23 1-343,-13-5 327,2-2-335,0-5-187</inkml:trace>
  <inkml:trace contextRef="#ctx0" brushRef="#br0" timeOffset="66888.2527">6710 3453 674,'0'0'549,"0"0"-66,-4-11-54,4 11-15,-12 7-10,2-1 7,0 3-23,-2 2-33,-1 2-37,0 1-33,2 1-36,1-1-32,1 3-33,-1 13 92,9-16-168,3 0-13,6 1-19,2 1-4,5-3-18,9-2-37,3 0-71,0-4-138,6-2-138,2-2-139,5-3-120,7-3-818,2-2-1009</inkml:trace>
  <inkml:trace contextRef="#ctx0" brushRef="#br0" timeOffset="68390.2451">14086 14355 509,'0'0'748,"6"-7"-193,-6 7-113,0 0-123,12-6-108,-12 6-56,11-7-73,-1 5-30,18-6-123,-8 4-61,3 1-59,1 1-49,5-1-54,-4-3-384,2 3-188</inkml:trace>
  <inkml:trace contextRef="#ctx0" brushRef="#br0" timeOffset="68560.2503">14416 14623 242,'-6'13'931,"-2"-4"-231,3 1-142,-5 4 252,10-14-494,-9 13-104,9-13 4,0 0-91,0 9 22,0-9-84,11 2-6,0-4-79,7 2-71,7-4-93,0 1-76,9-4-117,0 2-84,1-1-469</inkml:trace>
  <inkml:trace contextRef="#ctx0" brushRef="#br0" timeOffset="78434.171">6578 2818 79,'8'-24'649,"-5"11"-407,1-1-57,-1-1 29,-1 1-53,1-1-42,-1-2-8,0 0 15,-2 0-19,0 0-17,-2-2 13,-1 0-14,-1 0-13,-1-3 0,-2 1-11,-12-20 72,9 23-78,-5-4-14,0 3-9,-3-1-13,-1 4 4,-4-1-13,-2 3 1,0 1-14,-4 2 6,0 2-9,-3 0 5,-1 5-10,-1 1 12,-1 2-12,-44 6 6,35 0 5,-3 3-10,3 1 8,-2 3-9,3 3 3,-1 2 10,0 1-6,-7 7 2,3 4 1,0 0-7,2 5 9,1 2-9,3 1 4,-1 2 0,-33 45 11,41-40 6,0 2-8,5 2-4,2 2 3,3 2-13,2 2 18,4 3 0,1-1-2,3 2 0,4 0 0,3-8-3,2 1 0,1 2 5,2 1-4,2 53-1,2-53-9,4-2 1,0 2 13,3-4-9,4 11 12,1-6-15,3-2 16,4-2-13,-1-9 14,5 4-9,4-3 12,2-1-18,-2-9 19,9 2-19,33 20 18,-30-32 1,9 2-14,-5-9 25,4-1-15,3-6 25,5-3-15,2-4 21,4-4-8,12-4 4,2-5-6,1-4 7,1-4 2,-1-1 42,-2-5-18,69-34 32,-76 25-66,-3-4 1,-2-1 0,-3-5-1,-4-5-1,-4-3-14,-3-4 3,-5-4-13,-5-6 3,-5-3-9,-5-5 2,-7-1-20,-5-3 16,-7-4-15,-4 0 4,-9-3-8,-3 0-1,-8 1-4,-4 0 0,-12-9 15,2 20-8,-5 4 5,-4 6-6,-4 2 2,-3 8-20,-1 7-14,-3 6-45,-2 7-39,1 7-30,-41-1-282,43 23 143,7 5-29,-7 6-121,2 6-185,0 5-145</inkml:trace>
  <inkml:trace contextRef="#ctx0" brushRef="#br0" timeOffset="79649.1653">4298 5692 836,'0'0'618,"0"0"-119,0 0-72,0 0-62,0 0-29,0 0 252,0 0-345,14-4 16,-14 4-65,11-9 7,-1 4-45,6-2 11,5-1-45,7-2-3,4 2-40,6-4-1,3 3-39,0 1-39,-6 2-115,1 0-32,32-5-436,-36 10 185,-3-2-103,-1 2-142,-3 0-279,-4-1-494</inkml:trace>
  <inkml:trace contextRef="#ctx0" brushRef="#br0" timeOffset="79820.1693">4808 5786 268,'-9'13'772,"1"-2"-207,3-3-125,-2-1-91,7-7-80,-6 15-50,6-15 15,-7 10 13,7-10 243,3 9-342,-3-9 20,16 0-78,-1-2 9,7-1-141,3-4-22,5-2-108,7-1-80,1-5-127,2 1-76,0-6-484,-2 1-515</inkml:trace>
  <inkml:trace contextRef="#ctx0" brushRef="#br0" timeOffset="81008.1728">5332 5734 537,'-14'0'554,"14"0"-80,-6-6-47,6 6-45,-6-8-37,6 8-17,-3-13-73,3 13 33,-4-17-72,4 17 36,-3-17-78,3 17 6,3-17-62,-3 17-22,2-18-26,-2 18-6,8-14-27,-3 7-7,1 0-17,3 1 3,1 5-5,-10 1 33,22-3-46,-11 6 23,3 2-27,0 3 37,14 12-14,-15-7-33,-1 4 44,0-4-48,-5 3 42,2-1-46,-4 0 46,-1 1-44,0-1 46,-3-1-48,-1-2 49,0 0-46,0-12 48,-1 20-34,1-20 37,-3 23 39,3-23-36,-4 9 23,4-9-35,0 0 7,0 0-16,0 0 21,-2-11-35,4-1 23,2-3-35,3-5 23,1 0-37,4-3 32,0-1-31,2 1 5,9-12-13,-9 21 22,-4 1-3,1 4 1,0 2 2,-1 0 2,0 4 3,0 0 6,-10 3 32,20 3-36,-20-3 36,19 7-38,-6 0 32,-3 0-34,0 3 28,12 6-171,-12-7-43,0 0-11,0-1-76,-1 1-83,1-2-68,-2 1-78,0-5-435,0 2-528</inkml:trace>
  <inkml:trace contextRef="#ctx0" brushRef="#br0" timeOffset="81173.1651">5912 5599 888,'6'-8'596,"-6"8"309,7-8-552,-7 8-97,0 0 29,13-8-85,-13 8 18,10-6-94,-10 6 28,20-5-84,-7 4 35,4-1-122,0 0-22,4 0-141,2 2-29,3 0-147,26 2-980,-31-2-60</inkml:trace>
  <inkml:trace contextRef="#ctx0" brushRef="#br0" timeOffset="81335.1675">6168 5814 883,'-7'11'652,"-1"-1"-116,3-3-139,5-7 12,-10 14-58,10-14 46,-7 10-70,7-10-20,0 0-88,0 0-29,9 6-80,17-10-172,-5-2-111,3 0-130,5-4-152,1 1-140,3-5-402,4-3-595</inkml:trace>
  <inkml:trace contextRef="#ctx0" brushRef="#br0" timeOffset="82029.1692">6787 5390 900,'0'0'641,"0"0"-190,6-12-48,-6 12-152,0 0 3,12-5-101,-12 5 35,13-2-64,-13 2 37,18 4-64,-7-1 42,2 2-59,0 2 41,1 0-66,14 10 66,-14-7-95,-2 2 49,0-2-70,-3 2 49,0 0-56,-1 0 60,-3 0-45,-1 0 60,-3 2-53,-1-3 55,-1 1-45,-3-1 45,0 3-39,-2-2 33,-10 11 24,5-11-74,-1-3 8,1-1 0,-1 1 3,0-2 12,0-1 30,2-1-24,0-1 21,10-4-19,-17 4 22,17-4-24,-15 3 0,15-3 6,-11-2-3,11 2 24,-13-5-48,13 5-7,0 0-6,-6-7-4,6 7-5,0 0-2,1-12 0,-1 12-7,0 0 7,4-13-2,-4 13 0,6-9-16,-6 9 17,0 0-1,8-12-2,-8 12 0,0 0 0,6-7-1,-6 7 0,0 0 1,8-7 0,-8 7 0,0 0-6,11-5 6,-11 5-3,0 0 2,10-3-1,-10 3 1,0 0-2,12-2 1,-12 2 2,0 0-1,0 0 5,13-1-2,-13 1-1,0 0 0,0 0 1,12-1-1,-12 1 3,0 0-4,0 0-5,0 0 9,0 0-2,14-1 1,-14 1-4,0 0 0,0 0 0,0 0 2,0 0-16,11 2 16,-11-2 5,0 0 0,0 0-6,0 0 7,10 3 0,-10-3 3,0 0-3,0 0-2,13 3 0,-13-3 4,0 0-6,10 3 1,-10-3-2,0 0 8,0 0 2,10 2 1,-10-2-3,0 0 1,0 0-3,13 7 0,-13-7-2,0 0 0,10 8 14,-10-8 11,16 18 38,-9-11-37,0 3-10,1 1 1,1-1-8,0 1 0,0 1-1,1 0 4,-1-2-7,1 2 2,0 0-7,1-3-17,-1 1-42,2 0-32,-1-2-61,12 6-288,-12-8 138,0 0-52,0-4-69,-11-2-74,19 2-66,-19-2-427,12-4-578</inkml:trace>
  <inkml:trace contextRef="#ctx0" brushRef="#br0" timeOffset="82312.1679">7245 4858 789,'-3'-20'692,"2"3"-88,1 1-94,-2 3-157,2 1-22,-2 2-121,2 10-2,0-24 24,0 24-185,0 0 55,0 0-30,0 0 61,8 13-26,-6 3 39,2 4-77,1 4 37,2 4-52,-1 0 26,1 3-48,-1-2 32,-1 1-37,0-2 23,0 1-46,0-2 38,-1-4-42,-1 0 12,1 0-100,-1-3-10,-1-4-116,0 1 3,0-2-62,2 0-31,-2-3-7,5-3-37,-1-2-24,2-2-39,-8-5-365</inkml:trace>
  <inkml:trace contextRef="#ctx0" brushRef="#br0" timeOffset="82497.1699">7610 4930 429,'-1'-17'1167,"1"17"-717,-14-5-49,14 5-33,-20 6-72,5 1 63,-3 5-80,3 1 25,-1 2-82,3 2-14,1 0-72,2 1 11,5-2-48,2 1 13,1 3-47,10 18 58,0-21-63,4 1-41,1-3-19,3 1-104,2-4-45,5 2-165,1-2-20,2-2-127,1 0-152,-5-3-407,2 0-628</inkml:trace>
  <inkml:trace contextRef="#ctx0" brushRef="#br0" timeOffset="82890.1703">5758 6903 267,'-1'-13'840,"1"13"-229,0 0-70,0-13-117,0 13 223,0 0-405,1-11-13,-1 11 18,0 0 16,9 4-18,-3 3 25,0 2-51,2 0-19,0 5-37,1 5-18,1 0-34,-3 1-10,4 4-30,-4-2-2,10 22 23,-11-22-64,0 1 4,2-3-57,-2 0-35,-1-3-78,-1-2-41,2-2-91,0-1-7,1 0-30,-1-3 4,3-5-159,0 0-25,-9-4-54,22 1-401</inkml:trace>
  <inkml:trace contextRef="#ctx0" brushRef="#br0" timeOffset="83097.1672">6309 6807 604,'0'0'584,"0"0"-29,0 0-108,-8 5 24,0 3-42,1 1 17,-2 1-29,-4 4 5,2 0-60,1 2-31,-2 1-42,2-1-45,-4 13 132,12-15-231,-1-3-33,3 3-16,2-3-22,1-2-10,5 0-22,1-1-54,4-1-75,0-3-43,3 1-116,3-4-49,-1 1-83,3-4-46,3-1-88,0-4-43,-1 2-142,-1-7-296,4 0-587</inkml:trace>
  <inkml:trace contextRef="#ctx0" brushRef="#br0" timeOffset="83286.1696">6612 6928 320,'0'0'646,"-2"11"-111,2-11-59,2 10 348,-2-10-434,0 0-65,13 4-17,-13-4-92,16 0-13,-16 0-82,24 0-42,-11-3-117,3 1-38,1 0-76,1-1-74,-1-1-63,0 3-49,-1-1-28,10-3-836,-14 3 47</inkml:trace>
  <inkml:trace contextRef="#ctx0" brushRef="#br0" timeOffset="83461.1792">6776 6993 104,'-16'13'532,"0"1"-91,-16 12 309,18-15-421,2 1-28,1-3-23,3 1-11,0-3-17,3 0-27,5-7-32,-5 10-34,5-10-30,0 0-33,9 6-63,-9-6-84,20 0-82,-4-3-94,22-6-471,-17 2 225,0-2-312,4-3-308</inkml:trace>
  <inkml:trace contextRef="#ctx0" brushRef="#br0" timeOffset="83656.1711">7235 6695 465,'0'0'592,"0"0"-6,10 9 400,-10-9-564,2 14-13,-2-14-22,2 19-24,-1-7-74,1 0-40,0 4-58,0-1-17,0 1-46,1 1-9,0 1-37,1 0-13,1-2 0,-3 2-59,6 14-116,-4-19-18,1 3-88,-1-5-10,-1 0-35,2-1-20,0-2-26,0-1-26,-5-7 0,13 8-47,-13-8-8,15 0-59,-15 0-264,16-9-213</inkml:trace>
  <inkml:trace contextRef="#ctx0" brushRef="#br0" timeOffset="83925.1673">7473 6766 301,'1'-12'486,"-1"12"-14,0 0-113,0 0 361,-12 3-374,12-3-67,-7 10-25,7-10-38,-9 12-36,9-12-34,-5 15-25,5-15-21,-4 15-20,4-15-11,0 15-11,0-15-35,4 13 31,-4-13-45,14 19 31,-14-19-12,13 5-41,-13-5 15,17 3-47,-17-3 13,19-3-14,-6 0-1,-3-2-6,2-2 2,0 0-15,-2-1 61,2-3-56,-2 0 65,-3 1-46,6-11 53,-7 14 28,-2-2-64,-4 9 51,3-14-58,-3 14 52,-3-11-66,3 11 25,-6-9-93,6 9 19,-10-5-93,10 5 29,-12-4-88,12 4 22,-12-3-28,12 3-310,-13 0-71,13 0-145</inkml:trace>
  <inkml:trace contextRef="#ctx0" brushRef="#br0" timeOffset="84269.1723">7751 6511 234,'0'0'568,"0"0"-41,-2 9-111,-6 5 376,3-3-425,0 0-55,-1 2-36,0-1-41,1 2-31,0-2-31,1 2-32,2 1-26,1 2-25,-1-5-17,4 5-43,1 0 24,1-2-37,4 5 28,12 23-6,-7-20-43,2 2 33,1 6-33,2 0 35,-3 1-43,2 2 36,-5 1-34,2 2 40,-4 0-30,-1 3 33,-1-2-25,-3-4 52,-1-2-23,-3-2 27,-4 25 88,-2-26-49,-1-2 39,-5 0-5,-1-3 18,1-7 5,0 0 5,-2 0-4,-2-5-18,1 1-25,-3-2-17,3-3-18,-2-2-13,2-1-17,1-2-33,-13-6-381,13-6-169,-1-5-58,0-3 6,5-4 18,-2-5-58,4-6-475,0-8-715</inkml:trace>
  <inkml:trace contextRef="#ctx0" brushRef="#br0" timeOffset="84618.1639">7942 6624 412,'6'-6'473,"1"-1"-22,-7 7-124,9-7 30,-9 7-82,8-7 25,-8 7-80,0 0 39,0 0-58,13 0 63,-13 0-52,6 12-12,-6-12-39,7 17-30,0 2 49,-4-10-107,-1 1-13,1 0-10,-3-10-5,4 16 4,-4-16 6,4 12 8,-4-12 9,3 11 10,-3-11 24,0 0 18,4 10 8,-4-10-4,0 0-7,13-4 23,-8-4-124,5-8-25,1-3 5,3-8-4,4-4 1,0-4 5,1 1-6,0 5 32,-5 5 26,-3 6-23,2 1-2,-6 3-24,2 2 8,1 2-16,5-2 4,-15 12 7,15 0-4,-7 5 6,0 2-27,-2 5-33,3 1-62,-3 3-68,-1 4-78,2 1-86,-2 1-34,-2 1-148,0 3-122,-4-2-413,-1 0-677</inkml:trace>
  <inkml:trace contextRef="#ctx0" brushRef="#br0" timeOffset="84881.1678">8253 7021 417,'0'0'822,"0"0"-174,0 0-40,0 0-112,0 0-57,0 0-44,-1 11-45,1-11 198,0 0-343,0 0-46,0 13 20,0-13 5,0 12 42,-1 0 6,-1 1-5,0 2-1,-2 3 14,-2 1 11,0 1-10,-1 0 13,0 1 19,-1-3-48,-3 14 121,7-19-346,1-1 0,1 0 0,0-3 0,4 3 0,0-2 0,6 0 0,3 1 0,8-2 0,8-4 0,8-1 0,9-3 0,10-3-327,14-7-512,60-29-5585</inkml:trace>
  <inkml:trace contextRef="#ctx0" brushRef="#br0" timeOffset="109791.5459">15598 16223 72,'0'0'84,"0"0"9,0 0-26,0 0 23,0 0-25,0 0 20,0 0-21,0 0 24,0 0 84,-9 3-85,9-3 37,0 0-13,0 0 3,0 0 1,0 0 4,0 0 0,0 0-3,0 0-1,0 0-12,0 0-8,0 0-9,0 0-12,-10-3-9,10 3 31,0 0-58,0 0 12,0 0-10,0 0-5,0 0-25,0 0 22,0 0 1,0 0 0,0 0-1,0 0 0,0 0-4,15 2-3,-15-2-3,0 0-4,22 1 11,-22-1-20,17 0-1,-17 0-13,19 0-13,-19 0-30,18 1-30,-18-1-58,23 0-56,-23 0-53,21 1-30,-21-1-319,17 3-107</inkml:trace>
  <inkml:trace contextRef="#ctx0" brushRef="#br0" timeOffset="109982.5527">15602 16449 271,'-8'7'417,"1"-1"-75,7-6-55,-11 8-44,11-8-29,-7 7-22,7-7-36,0 0-41,0 0-14,0 0-12,0 0-29,16 2-3,8-8-28,-7-1-61,2 1-62,4-2-67,1-1-47,3-1-144,1-2-187,1 1-47</inkml:trace>
  <inkml:trace contextRef="#ctx0" brushRef="#br0" timeOffset="119280.9092">5454 10705 21,'-24'0'319,"11"1"-98,-1-1-35,0 0-15,-3 0-6,-2 2-13,0-2-3,-24 0 197,23-2-119,-3 2 25,3-1 4,1 0-11,0 0-13,1-1-25,3 2-27,0-3-13,4 1-12,-1-1-12,1 2-15,11 1-22,-17-6-20,17 6-20,-12-5-16,12 5-8,-5-7-14,5 7-5,2-10 16,-2 10-30,13-11-4,-6 6 3,4 0-2,1 1-2,1 1-5,1 1-9,0 2 2,-2 1-3,5 3 5,14 7-9,-17-4 9,2 4-3,-2 2-19,-2 0 30,-3 3-1,-3-1 3,-2 2-2,0 1 2,-4 0-2,-4 0 2,0 3-1,-3-2 5,-1 1 11,0-1 15,-12 13 75,9-18-55,0-4-6,-1 2-6,1-3 4,-1-1 15,2-2-11,0-1 27,10-5-15,-16 4-15,16-4-43,-14-3 7,14 3-43,-12-10 32,12 10-36,-5-18 11,5 18 28,4-10-36,-4 10 36,12-8-34,-12 8 39,16-2-32,-16 2 38,19 2-36,-7 2 39,3 1-39,-2 0 35,0 3-4,1-1 1,0 2-4,12 6-45,-13-8-21,0 0-26,-3 1-29,0-3 21,-1 0-83,-2-1 29,1 2-68,-8-6 58,13 6-74,-13-6-1,0 0-80,11 1-9,-11-1-10,5-10-102,-4-7-858</inkml:trace>
  <inkml:trace contextRef="#ctx0" brushRef="#br0" timeOffset="119552.9104">5398 10094 691,'2'-18'534,"-1"2"-68,1 5-145,-1 0-14,0-1-127,-1 12 11,5-22 34,-5 22-167,7-7 39,-7 7-57,0 0 33,15 12 0,-9-2-9,0 5 33,3 3 48,-1 2-78,-2 2 40,1 2-70,1 2 43,-1-1-65,-2-1 42,0 0-61,0 0 60,-1 0-69,1 0 56,-2-2-62,1-1 53,-1-2-76,-1-2 33,1 0-76,-2-3 27,2 0-81,-1-2 31,1-2-57,-3-10 56,5 14-96,2-7-264,-7-7 192,11-3-28,-4-3-28,2-5-204,2-4-43</inkml:trace>
  <inkml:trace contextRef="#ctx0" brushRef="#br0" timeOffset="119749.9082">5689 10205 19,'8'-29'903,"-5"19"-547,-3 10-35,0-17-24,0 17-19,-5-10-20,5 10-9,-11-2-18,11 2 1,-17 6 45,7-2-94,0 5-19,1-1-29,-1 3 26,2-1-80,-4 15 101,6-14-98,3 2-51,3-1 40,1 1-60,4 0 47,1 0-56,2 1 5,1-2 0,6 1-3,2-2-40,0-1-63,5-1-11,-2-1-109,1-1-25,29 7-562,-26-6 259,-3 0-268,2-1-344</inkml:trace>
  <inkml:trace contextRef="#ctx0" brushRef="#br0" timeOffset="119953.9093">6058 10868 340,'0'14'755,"0"-14"-175,0 0-107,0 0-109,0 0-81,0 0-54,10-2-43,-10 2-39,14-9-27,-3 2-21,1-1-20,3 2-35,3-4 10,1 2-33,2-2 0,24-7-120,-23 8-22,0 1-59,2 0-74,-1 1-30,-2-1-23,-4 3-58,-1-1-328,-2-1-198</inkml:trace>
  <inkml:trace contextRef="#ctx0" brushRef="#br0" timeOffset="120158.9077">6331 10575 732,'0'0'334,"0"0"-121,0 0 44,0 0-75,-11 8-6,11-8 0,-3 18 14,3-5-37,0 1-27,2 3-26,-1 3 5,2 2-20,-2 2-15,3 1-15,3 22 16,-2-22 6,-1-1-66,1-1 46,0-1-93,0 0-49,3-3-24,-2 1-80,2-4-47,-1-3-65,3-4-401,-1 1-209</inkml:trace>
  <inkml:trace contextRef="#ctx0" brushRef="#br0" timeOffset="120568.9076">6688 10633 575,'6'-12'614,"-1"2"-198,-5 10-85,8-14-12,-8 14-121,9-10-30,-9 10 4,11-5 8,-11 5-30,22 6 86,-12 0-143,-1 2-13,1 4-12,0 0-32,0 2 12,-1 3-18,-2 0 13,0 1-25,-2-1 19,-1 1-21,-3-1 27,-1 0 0,-1 0 1,-2 1 17,-6 13 111,3-18-21,2-2-12,-1 1 30,1-4-19,-1-1 12,5-7-37,-7 11-1,7-11-47,-11 2-57,11-2-48,-11-6 25,5-1-27,2 0 11,-1-2 2,0-7-19,5 16 17,-2-12 3,2 12 1,3-10 2,-3 10-11,7-6 10,-7 6 1,12-3 3,-12 3 1,13 3 3,-13-3 3,18 6-7,-9-3 7,-9-3 2,27 15 37,-18-11-68,1 1-11,-2 0-58,1-1-7,0 1-53,-9-5 6,14 6-16,-14-6-7,11 5-26,-11-5-44,0 0-45,15-1 25,-15 1-11,8-8 19,-4-6-236,-3 4 230,-1-2-293,-1-1-73</inkml:trace>
  <inkml:trace contextRef="#ctx0" brushRef="#br0" timeOffset="121045.9056">6841 10000 168,'2'-22'575,"-1"3"-83,-1 1-138,2 1-4,-2 5-122,0 0 0,1-7 45,-1 19-202,3-13 34,-3 13-69,0 0 59,0 0-26,12 5 65,-7 4-16,0 4-14,3 5-13,-3 3-7,2 3 1,-2 0-18,0 5-6,1 0-10,-1 0-9,-1 0-8,-1-4 47,-1 1-62,2-2 44,-1-1-60,-1 0 43,-1-3-66,1-3 55,1 0-100,-1-1 25,-1-4-85,1-2 39,0 2-56,0-3 57,3 2-269,-5-11 132,0 0 5,17 0 58,-11-6-18,3-3 24,-1-4-10,3-2 4,-1-4 10,2-4 21,-1-2 27,0 2 39,-2-4 29,2 2 42,-2 4 27,5-20 126,-9 26-57,0 3 30,-3-2 31,0 3-15,-1 1-3,-1 10-9,-1-15 2,1 15 3,-5-8 11,5 8-24,0 0-11,-16 3 1,16-3-20,-12 12-18,2 2 63,4-6-85,2 0 5,4-8-11,-4 18-6,4-18-7,-1 17 4,1-17 3,4 20-3,-4-20-6,10 16-5,-4-8-5,2 0-5,3-2-3,3-2-3,16 2-28,-12-5-53,1-1-54,1-1-58,-1-2-54,4-2-83,0-2-52,0 1-88,-3-4-366,1 0-351</inkml:trace>
  <inkml:trace contextRef="#ctx0" brushRef="#br0" timeOffset="121244.9077">7414 10018 208,'0'0'483,"0"0"-105,0 0-61,0 0-66,0 0-28,0 0-44,0 0-21,9-4-34,-9 4-21,15-6-21,-6 2-18,4 0-12,-3 1-12,5-2-9,-2 0-22,1 3-38,1-3-49,-1-2-52,1 4-22,-1-2-30,0 0-15,-4 1-41,-1-1-293,1 0-33</inkml:trace>
  <inkml:trace contextRef="#ctx0" brushRef="#br0" timeOffset="121445.9034">7597 9818 349,'0'0'350,"-12"-8"-107,12 8-2,-9-4-84,9 4 169,-14 1-178,14-1 7,-8 13 10,2-3 19,0 4-23,3 3-5,-3 4-19,3 3-19,-1-1-8,0 2-20,1 2-17,2-1-10,0-2-13,0 2 41,-1 24 8,4-26-93,-1-2 46,0-1-95,2-2 21,-1-2-80,1 1 1,1-4-117,1 0-46,0-1-43,0-3-96,1-2-248,-1-1-161</inkml:trace>
  <inkml:trace contextRef="#ctx0" brushRef="#br0" timeOffset="121967.9056">7898 9876 376,'0'0'452,"9"-15"344,-9 15-442,0 0-99,7-7 6,-7 7-102,0 0 33,0 0-43,0 0 84,9 3-72,-9-3-25,4 16-21,-2-4-10,0 0-13,-1 4-31,0 3 13,1 0-12,0 5-11,0 0-16,0 1-12,-1 1-6,0 0-21,0 1-44,1-2 10,-1 1-95,2 1 4,-2-1-130,1-1-50,1-1-23,0 0-13,-1 0-72,7 19-1127</inkml:trace>
  <inkml:trace contextRef="#ctx0" brushRef="#br0" timeOffset="122381.9028">8109 10729 148,'0'0'648,"0"0"-113,0 0-99,0 0-24,-14 0-66,14 0 0,0 0-48,0 0 4,0 0-66,0 0 4,0 0-60,-11-4-26,11 4-27,0 0-24,0 0-22,11-6-14,-2 2 14,1 2-43,4-3 19,1 0-39,3-1 19,3 1-32,0-2 28,3 1-36,1-1 25,4 1-57,0 0 9,3-2-79,31-5-229,-31 8 79,-6 0-70,2 2-66,-3-2-38,-4 3-118,-1 0-245,-2-1-315</inkml:trace>
  <inkml:trace contextRef="#ctx0" brushRef="#br0" timeOffset="122849.4413">9005 10364 420,'5'-9'600,"0"0"-29,-5 9-132,8-11-61,-8 11-85,6-9-61,-6 9-42,0 0 10,0 0 29,11 2 12,-8 8-31,1 20 70,-4-7-163,0 4-55,-2 7-11,1 3-36,0 8-54,0 1-61,-2 3-134,2 4-127,-1 0-73,0 2-613,-2 11-665</inkml:trace>
  <inkml:trace contextRef="#ctx0" brushRef="#br0" timeOffset="123928.3002">3701 11151 156,'-14'0'637,"3"0"-137,11 0-37,-23-3-28,11 2-31,12 1-30,-20-3-70,20 3 40,-16-2-73,2-3 245,14 5-302,-12-2-59,12 2-4,0 0-55,-10-4 3,10 4-45,0 0 16,5-8-42,3 4 20,3-3-33,7 2 18,2-2-35,2 0 4,3 0-65,27-9-155,-27 10 50,0-1-106,-2 2 12,0 0-56,0 1-62,-4 1-44,0 2-19,-6 1-43,0 0-255,-13 0-248</inkml:trace>
  <inkml:trace contextRef="#ctx0" brushRef="#br0" timeOffset="124140.2967">3746 11238 109,'-29'22'579,"6"-5"-87,2-1-79,3-4-106,3 1 19,4-4-107,-1-1 10,3-1-92,3-1 32,0 5 112,6-11-182,10 8 40,1-8-78,8 1 39,4-2-73,7 1 45,5-5-82,3 2 21,0-1-124,0 1-21,1-2-82,-1 2-101,-5 3-60,-4 3-445,1 0-358</inkml:trace>
  <inkml:trace contextRef="#ctx0" brushRef="#br0" timeOffset="124400.2979">3578 12734 426,'0'0'862,"0"0"-268,-2 12-66,2-12-158,0 0 10,0 0-105,0 0 26,0 0-65,8 6 43,-8-6-52,15-6 6,-2 0-45,4-1-16,3-1-42,25-9 63,-17 7-119,0 1-32,0 0-10,0 1-61,1 0-13,0 1-83,-4 1-15,1 2-119,-2-1-17,1 3-76,-5 1-95,0 2-100,-1-1-489,-2 4-652</inkml:trace>
  <inkml:trace contextRef="#ctx0" brushRef="#br0" timeOffset="124603.2981">3708 13152 424,'-8'10'697,"1"-3"-177,7-7-114,-11 10-90,11-10 113,0 0-276,0 0-33,0 0-34,11 4-29,-2-8-43,4-1-44,3 0-65,3-2-68,1-1-90,3 2-39,1-2-122,5-2-207,2 1-132</inkml:trace>
  <inkml:trace contextRef="#ctx0" brushRef="#br0" timeOffset="127790.3026">5010 12177 82,'0'0'532,"0"0"-107,0 0-57,0 0-39,-7 7-13,7-7-20,0 0-28,0 0-8,0 0-7,0 0-4,0 0-3,0 0 192,0 0-253,-10 3 14,10-3-45,0 0 14,0 0-36,0 0 4,0 0-32,0 0 13,0 0-44,0 0-5,0 0-36,0 0 8,6-10-28,-6 10 16,15-9-18,-15 9-17,14-6 11,-14 6-25,17-2 17,-17 2-25,20 3 25,-9 1-17,2 1 22,0 2-24,-2 3 24,1-1-18,0 5 26,-1-1-18,-1 1 21,4 13-13,-6-13-8,-2 2-7,-2-2 13,0 1 19,-2-3-6,1-2 0,0 0-1,-1 1 0,-2-11 1,4 15 6,-4-15 13,1 13 14,-1-13 17,2 10 4,-2-10 120,2 10-78,-2-10-22,0 0-31,0 0-102,1-16-32,0-1-11,2 0 21,1-6 31,1 0-12,1 0 29,3-4-20,-1 5 29,-1 1 2,2 1 1,11-15-8,-10 21 9,0 0 0,-1 3 2,0 4 0,0-1-1,0 4 5,-9 4 9,19-2 15,-9 4 7,0 2 19,3 4-29,-2 0 21,2 6-19,-1 1 14,11 18 2,-13-13-29,1-1 11,-1 1-19,-2 1 6,3 3-55,-1-3-14,-1 0-47,2 2-61,-1-3-55,-1 0-33,0-1-122,2-2-14,-1-3-117,0-1-130,13 6-1722</inkml:trace>
  <inkml:trace contextRef="#ctx0" brushRef="#br0" timeOffset="128041.3049">5892 12342 595,'0'0'791,"0"0"-127,4-8-155,-4 8-61,0 0-121,5-7-31,-5 7-96,0 0 1,13-7-43,-6 2-10,4 0-20,5 0 1,3-2-13,3 0-23,2 0-25,35-8 51,-29 8-72,2 2-49,-2-1-10,2 0-73,-5 1-14,-1 0-77,-1 0-25,-2 2-62,-3 1-70,-2-2-17,-1 4-18,-4-3 12,-2-1-42,-11 4-362</inkml:trace>
  <inkml:trace contextRef="#ctx0" brushRef="#br0" timeOffset="128258.3016">6300 12116 132,'-12'-11'428,"-4"-8"182,6 9-401,1 0 12,1-1 12,0 2 58,1 0-62,2 2 41,0 0-61,0 1 47,5 6-86,-10-12 30,10 12-84,-6-8-19,6 8 21,0 0 28,-7 8 257,7-8-250,1 21 47,1-3-27,0 4-11,1 3-38,-1 6-10,1 2-35,-1 1-3,2 3-30,0 4 2,-2 3-38,1-2-36,-2-4-50,2-1-53,1 35-342,-3-37 181,1-2-162,-2-5-64,2-2-599,-2 0-732</inkml:trace>
  <inkml:trace contextRef="#ctx0" brushRef="#br0" timeOffset="132116.1855">6797 12150 197,'0'0'449,"0"0"-97,-10-11 230,10 11-288,-8-8 8,8 8-31,-5-9-38,5 9-38,-4-10-6,4 10 10,-2-11-2,2 11-16,-3-10-33,3 10-21,0 0-24,0-13-22,0 13-15,4-10 18,-4 10-52,8-7-4,-8 7-2,12-3-6,-12 3-2,16 1 4,-16-1-6,20 6 0,-10-3 0,2 5-3,0-1 1,-1 2-26,1 1 33,-1 2-30,13 17 17,-14-14 14,0-2-31,-2 1 31,0-2-27,-2 3 31,0-1-27,0-1 38,-3 1-24,0-1 33,-2 0-27,-1-1 40,0-12-22,-1 22 47,-1-10-19,0-3 33,-1 0-25,-2 1 14,-1-2-40,-2 0 13,-1 1-24,-1-2 29,3-1 7,-2-1 30,1-1-9,8-4 14,-15 7-13,15-7-3,-11 3-40,11-3-92,-23-13-82,17 7 76,-1-2 15,7 8 7,-11-12-7,11 12 12,-6-12 4,6 12 5,-2-12 2,2 12 3,3-13 0,-3 13 0,4-13 1,-4 13-5,5-11 7,2 1-4,-7 10 0,7-10 2,-7 10 0,6-7 1,-6 7 0,0 0-2,8-7 9,-8 7 1,0 0-2,7-5 9,-7 5 5,0 0 2,0 0 2,9-6 3,-9 6 20,0 0-24,0 0-3,6-6-1,-6 6 0,0 0-1,0 0-2,0 0-2,0 0 0,0 0-2,9-5-2,-9 5 1,0 0-3,0 0-2,0 0 1,0 0 2,0 0-2,0 0-1,0 0 5,0 0 5,10-3 3,-10 3 2,0 0 1,0 0 3,0 0 1,0 0 2,0 0 2,0 0 1,0 0-5,13-1 1,-13 1 13,0 0-20,0 0-5,0 0 1,0 0 2,0 0-7,0 0 8,11-2-1,-11 2-2,0 0-1,0 0 1,0 0-1,0 0-5,0 0 4,0 0 0,0 0 9,0 0-10,0 0-2,0 0 0,14 0-1,-14 0 0,0 0-2,0 0-10,0 0 11,0 0 1,0 0-2,0 0 0,0 0-1,0 0 0,0 0 2,0 0-6,0 0 1,0 0 0,0 0 0,0 0 1,0 0-1,0 0 1,0 0 0,0 0-1,0 0 0,0 0-1,0 0 2,0 0-2,0 0 2,0 0-1,0 0 0,0 0 0,0 0 0,0 0 3,0 0-3,0 0 1,0 0 1,0 0 0,0 0 0,0 0 4,0 0 0,0 0 4,0 0 3,0 0 2,0 0 2,0 0 18,0 0-16,0 0 0,0 0-4,0 0-2,0 0 0,0 0-6,0 0 2,0 0-4,0 0 1,0 0-1,0 0-1,0 0-1,0 0 0,0 0-1,0 0-1,0 0 1,0 0 1,0 0-1,0 0 5,0 0-3,0 0 0,0 0-1,0 0-1,0 0 1,0 0-3,0 0 2,0 0 2,0 0-3,0 0-1,0 0 0,0 0-4,0 0 4,0 0 0,0 0 0,0 0-3,0 0 3,0 0-1,0 0 1,0 0-1,0 0 1,0 0 1,0 0-3,0 0 2,0 0 0,0 0 0,0 0 1,0 0-1,0 0 1,0 0 1,0 0-1,0 0 1,0 0-1,0 0-1,0 0 0,0 0 2,0 0 0,0 0 4,0 0-2,0 0 4,0 0-35,0 0 46,0 0-3,0 0 2,0 0-4,0 0 1,0 0 0,0 0-4,10-1 1,-10 1 1,0 0-4,0 0 2,0 0-45,0 0 50,0 0 6,0 0-11,0 0-23,0 0 48,0 0-48,0 0 47,0 0-51,0 0 51,0 0-43,0 0 37,0 0-44,0 0 44,0 0-41,0 0 37,0 0-41,0 0 40,0 0-18,0 0-22,0 0 43,0 0-50,0 0 48,0 0-47,0 0 47,0 0-47,0 0 50,0 0-43,0 0 42,0 0-51,0 0 51,0 0-52,0 0 51,0 0-25,0 0-27,0 0 51,0 0-55,0 0 51,0 0-49,0 0 51,0 0-48,0 0 49,0 0-50,0 0 49,0 0-48,0 0 50,0 0-51,0 0 50,0 0-27,0 0-19,0 0 46,0 0-31,0 0 26,0 0-47,0 0 52,0 0-49,0 0 44,0 0-43,0 0 52,0 0-51,0 0 46,0 0-47,0 0 48,0 0-25,0 0-25,0 0 51,0 0-51,0 0 50,0 0-51,0 0 50,0 0-48,0 0 54,0 0-57,0 0 51,0 0-48,0 0 58,0 0-61,0 0 51,0 0-19,0 0-31,0 0 52,0 0-40,0 0 34,0 0-42,0 0 43,0 0-40,0 0 41,0 0-39,0 0 38,0 0-38,0 0 40,0 0-46,0 0 50,0 0-51,0 0 49,0 0-48,0 0 49,0 0-48,0 0 48,0 0-41,0 0 42,0 0-50,0 0 49,0 0-48,0 0 47,0 0-48,0 0 51,0 0-51,0 0 24,0 0 23,0 0-47,0 0 45,0 0-45,0 0 49,0 0-48,0 0 49,0 0-53,0 0 52,0 0-48,0 0 47,0 0-46,0 0 45,0 0-46,0 0 21,0 0 23,0 0-44,0 0 47,0 0-48,0 0 48,0 0-50,0 0 51,0 0-50,0 0 50,0 0-52,0 0 49,0 0-50,0 0 50,0 0-46,0 0 21,0 0 26,0 0-50,0 0 49,0 0-47,0 0 50,0 0-52,0 0 49,0 0-48,0 0 51,0 0-49,0 0 49,0 0-53,0 0 55,0 0-52,0 0 22,0 0 26,8-5-46,-8 5 49,0 0-51,0 0 50,0 0-48,0 0 54,0 0-56,0 0 38,0 0-35,0 0 46,0 0-47,0 0 50,0 0-42,0 0 14,0 0 21,0 0-40,0 0 40,0 0-40,0 0 40,0 0-40,0 0 40,0 0-44,0 0 48,0 0-50,0 0 53,0 0-51,0 0 49,0 0-50,0 0 28,0 0 31,0 0-58,0 0 51,0 0-52,0 0 50,0 0-51,0 0 50,0 0-49,0 0 49,0 0-52,0 0 52,0 0-51,0 0 49,0 0-47,0 0 22,0 0 27,0 0-48,0 0 48,0 0-50,0 0 50,0 0-49,0 0 50,0 0-50,0 0 49,0 0-49,0 0 51,0 0-51,0 0 52,0 0-54,0 0 28,0 0 24,0 0-49,0 0 49,0 0-51,0 0 51,0 0-50,0 0 50,0 0-51,0 0 52,0 0-51,0 0 47,0 0-47,0 0 50,0 0-50,0 0 25,0 0 25,0 0-49,0 0 43,0 0-41,0 0 48,0 0-51,0 0 56,0 0-54,0 0 48,0 0-48,0 0 49,0 0-49,0 0 50,0 0-51,0 0 27,0 0 22,0 0-49,0 0 50,0 0-51,0 0 48,0 0-47,0 0 48,0 0-43,0 0 37,0 0-37,0 0 39,0 0-38,0 0 39,0 0-39,0 0 21,0 0 17,0 0-43,0 0 48,0 0-51,0 0 53,0 0-51,0 0 48,0 0-47,0 0 55,0 0-53,0 0 49,0 0-51,0 0 49,0 0-47,0 0 26,0 0 23,0 0-49,0 0 50,0 0-59,0 0 56,0 0-42,0 0 49,0 0-51,0 0 53,0 0-50,0 0 39,0 0-38,0 0 47,0 0-49,0 0 33,0 0 13,0 0-44,0 0 48,0 0-48,0 0 46,0 0-44,0 0 43,0 0-43,0 0 47,0 0-47,0 0 45,0 0-47,0 0 45,0 0-46,0 0 29,0 0 16,0 0-43,0 0 43,0 0-45,0 0 48,0 0-42,0 0 44,0 0-38,0 0 44,0 0-45,0 0 36,0 0-37,0 0 43,10-4-48,-10 4 19,0 0 14,0 0-37,0 0 41,0 0-46,0 0 40,0 0-36,0 0 35,0 0-35,0 0 35,0 0-37,0 0 37,0 0-33,0 0 30,0 0-32,0 0 26,0 0 17,0 0-44,0 0 34,0 0-37,0 0 34,0 0-36,0 0 40,0 0-41,0 0 37,0 0-33,0 0 31,0 0-36,0 0 35,0 0-37,0 0 32,0 0 9,5 7-33,-5-7 39,0 0-31,8 9 32,-8-9-34,6 10 34,-6-10-31,9 9 27,-9-9-32,8 11 32,-8-11-31,8 13 24,-1-5-20,5 5 8,-12-13 14,12 14-21,-7-7 18,2-2-19,-2 2 1,2-1-19,-2 2-39,-5-8-33,12 10-32,-12-10-27,11 12-46,-11-12-38,7 10-30,-7-10-12,14 12-405,-14-12 328,8 5-10,-8-5-43,7 5-17,-7-5 10,11 2 30,-11-2-10,0 0-403,16-1-329</inkml:trace>
  <inkml:trace contextRef="#ctx0" brushRef="#br0" timeOffset="132657.1903">7263 12364 47,'0'0'560,"6"-9"-371,-6 9-32,0 0-34,0 0-16,6-9-20,-6 9-8,0 0 5,0 0 5,5-9 6,-5 9 12,0 0 4,0 0 22,0 0 9,0 0 14,3-4 175,-3 4-147,0 0 4,0 0-8,4-8-2,-4 8-3,0 0-30,0 0 22,0 0-37,0 0 28,0 0-45,0 0 27,0 0-52,0 0 22,0 0-43,0 0 76,0 0-94,0 0-3,0 0-2,0 0 23,0 0-31,0 0 28,0 0-31,0 0 22,0 0-29,7-5 19,-7 5-29,0 0 24,0 0-29,0 0 25,4-3-23,7-2-5,-11 5 0,0 0 2,0 0 11,9-5 11,-9 5 7,0 0 1,0 0 4,0 0-4,4-9 3,-4 9-2,0 0-3,0 0-3,0 0-1,0 0 24,0 0-34,0 0-4,-5-7-4,5 7-5,0 0-4,0 0 2,0 0-5,0 0-1,0 0-3,0 0-8,0 0-2,0 0-7,0 0 2,-10 2-22,10-2-63,0 0 30,0 0-4,0 0 2,0 0 4,0 0 6,0 0 9,0 0 11,0 0 9,0 0 9,0 0 9,0 0 12,6-5 16,-6 5 22,0 0 1,-2-12-33,2 12-10,-5-6 6,5 6-1,-7-8 22,7 8-30,0 0 15,-9-9-57,9 9-45,-6-6-43,6 6-86,0 0-40,-11-3-73,11 3-61,0 0-49,0 0-954,0 0 58</inkml:trace>
  <inkml:trace contextRef="#ctx0" brushRef="#br0" timeOffset="133162.1839">7514 12126 946,'0'0'473,"3"-9"-68,-3 9-37,0 0-46,1-15-34,-1 15-31,0 0-19,3-11-39,-3 11-40,0 0-35,6-11-31,-6 11-20,9-9-11,-9 9-12,23-10 18,-23 10-45,20-2-7,-9 3-3,1 0-3,0 3-1,2 0-3,0 4 3,-1 0 3,2 4-23,-4 0 29,1 2-27,0-1 29,-3 4-19,-1-5 32,4 18 9,-6-14-21,-4-1 39,1 1-27,-3-4 35,-2 1-32,1 0 40,-3 3-36,0-4 35,-1 1-35,-1-4 46,1 0-20,-1 0 25,-1-1-38,0-1 15,-11 1 12,9-4-67,9-4 23,-16 0-39,16 0 7,-17-7-41,10 2-2,1-3 7,0 1 4,1 0 5,1-1 13,4 8-4,-5-13-1,5 13 3,-2-10 1,2 10-9,5-12 12,-5 12 3,0 0 2,13-2-2,-13 2-3,12 2 3,-12-2 0,18 5 2,-9-1-1,1 0-7,-1 0 9,1-1 6,0 1-19,-1 1-8,10 2-176,-19-7 41,16 5-2,-16-5-24,15 4-21,-15-4-20,13 3-27,-13-3 11,12-3-44,-12 3 24,10-4 19,-10 4-1,6-10-64,-6 10-310,4-16-129</inkml:trace>
  <inkml:trace contextRef="#ctx0" brushRef="#br0" timeOffset="133452.1874">7798 11694 483,'0'-12'432,"0"12"-62,0-18-41,0 18-38,-2-13-10,2 13-54,0 0-19,0-15-33,0 15-40,0 0-13,0-12-12,0 12-25,0 0-4,0 0-4,0 0 31,0 0-14,12 6 11,-7 0-5,1 4 22,-1 1 12,2 3-21,-1 1-14,2 3-15,5 20 57,-5-17-86,-1-2-11,0 2-11,-1-2-14,-1 2 4,1-4-5,-3-2 0,1 2-43,1-2 17,-1 0-48,0-2-44,0 2-37,-2-5-40,1 0-24,2 7-306,-5-17 223,5 13-3,-5-13-8,0 0-8,10 5-107,-10-5-195,7-5-115</inkml:trace>
  <inkml:trace contextRef="#ctx0" brushRef="#br0" timeOffset="133720.1857">8088 11746 93,'7'-11'467,"-2"1"-83,0-1-19,-1 2 6,-4 9 12,5-15-30,-5 15-38,3-11-33,-3 11-59,-5-11 175,5 11-203,0 0-43,-17 3 14,7-1-18,1 4 4,-1-1-65,-1 4 20,2-4-46,0 2 33,0 1-46,2 1 23,0 0-39,1-1 22,2 1-33,-2 11 40,5-10-20,1-10-5,4 19-4,0-8-8,3-3-2,0 2-25,2-1 25,2-1-11,0 0 5,1-1-5,0-2-16,0 1 16,1-3-45,-3 2 6,14 2-178,-14-4 58,-10-3-46,20 5-42,-20-5 5,17 5-146,-17-5-18,16 4-17,-16-4-88,17 3-304,-17-3-331</inkml:trace>
  <inkml:trace contextRef="#ctx0" brushRef="#br0" timeOffset="134112.1863">8577 12170 372,'0'0'535,"-10"5"-86,10-5-87,0 0-18,0 0-50,-8 4-27,8-4-41,0 0 2,0 0 147,0 0-232,0 0 11,0 0-55,8 7 18,-8-7-44,15 1 13,-15-1-38,21-1 33,-8 0-41,3-3 27,3 2-53,-1-1 29,0 2-42,1-2 31,18-4-65,-18 4-58,-3 1-31,1 0-50,-3-1-65,2 1-66,-3 0-6,-1 0-39,0 0-23,-12 2-410,19-6-301</inkml:trace>
  <inkml:trace contextRef="#ctx0" brushRef="#br0" timeOffset="134341.1844">9062 11912 111,'6'-8'873,"0"2"-201,-6 6-112,9-11-83,-9 11-100,12-11 378,-12 11-364,0 0-18,11-1-6,-11 1-18,9 8-18,-5 1-37,2 2-58,-1 4-42,0 6-41,0 4-29,0 4-70,3 4 0,-2 7-110,1 2-28,7 47-290,-6-42 28,1 2-152,4 6-112,-1 4-124,-4-8-544,-2-1-886</inkml:trace>
  <inkml:trace contextRef="#ctx0" brushRef="#br0" timeOffset="135048.1888">4625 14309 850,'0'0'682,"-14"7"-186,14-7-39,-11 2-128,11-2 14,0 0-82,-12 5 43,12-5-58,0 0 1,0 0-80,0 0-4,0 0-51,0 0 22,0 0-49,0 0 14,21 3-34,-5-4 2,4-3-32,5 1 12,3-3-31,5 1 9,-2-2-43,2 0-25,0 0-123,0 0-19,30-8-414,-31 9 209,-2-2-83,-3 3-36,-2 1-386,-2 1-456</inkml:trace>
  <inkml:trace contextRef="#ctx0" brushRef="#br0" timeOffset="135272.1864">5105 14352 615,'-10'12'539,"1"-1"-8,-1-1-123,1-1 4,3 0-122,0-2 2,6-7-94,-10 12 21,10-12-83,-8 10 32,8-10-80,0 0 40,2 9-65,16-8 35,-3-4-74,8-2 27,7-7-96,10 0 24,3-5-109,9-5 29,3-4-61,2 2-87,3-6-93,2-1-97,2-5-434,1-3-424</inkml:trace>
  <inkml:trace contextRef="#ctx0" brushRef="#br0" timeOffset="136984.1851">5969 13898 342,'0'0'519,"0"0"-98,0 0-9,0 0-96,-7-8 34,7 8-99,0 0 36,0 0-79,-6-7-7,6 7-14,0 0-10,0 0-15,-8-4-9,8 4-7,0 0-14,0 0-27,0 0-30,0 0 0,-1-11-69,1 11 27,0 0-7,7-10-4,-7 10-6,14-7-7,-14 7-2,29-5-4,-29 5-5,22 1-2,-10 2 8,2 3-5,1 3 1,1 1 6,-1 3 36,0 1-49,-1 1 46,0 2-56,-3-2 55,2 2-57,-3-1 57,0 1-57,3 10 32,-8-14 23,-1-1-59,0-1 59,-2-1-48,-1 1 56,-1-11-36,4 17 50,-4-17-29,3 12 48,-3-12-17,1 10 33,-1-10-16,0 0 12,1 11-38,-1-11-49,-4-11-60,3 1 7,1-4 3,-1-1 12,2-3 5,0 0 4,3 1 4,0-1 5,1-1 1,3 1 4,0 1-30,1 0 35,-1 5-30,0 0 40,12-7-23,-11 15 6,1-1 37,-10 5-4,18-3 3,-18 3 5,20 6-4,-10-2 3,1 3-5,-1 2-3,1 2 1,-1-1-6,-2 1-2,1 3-5,1-1-10,6 15-102,-9-14 26,2-1-109,-3 1 2,1 0-95,0-3-2,1 0-73,-3 0-70,1-2-47,2-4-391,-8-5-415</inkml:trace>
  <inkml:trace contextRef="#ctx0" brushRef="#br0" timeOffset="137216.1844">6612 13940 551,'0'0'593,"0"0"-65,0 0-155,0 0-9,3-11-123,-3 11 13,0 0-97,0 0 36,10-5-82,-10 5 51,15-4-70,-15 4 31,24-5-72,-9 2-9,2-1-8,0 0-8,4 1-9,-2-2-17,0 2-50,1-1 19,-2-2-113,-1 3-1,0 0-118,-1-1-14,9-1-276,-14 3 264,-2-2-55,-9 4-223,13-6-81</inkml:trace>
  <inkml:trace contextRef="#ctx0" brushRef="#br0" timeOffset="137430.1855">6879 13764 845,'-7'-7'366,"7"7"-47,-10-10-37,10 10-44,-9-4-25,9 4-11,0 0 26,-13 7 34,9 2 30,0 3-20,1 3-18,0 3 8,2 4-29,-2 3-49,1 28 75,3-26-166,-1 1-20,1 0-18,2-2-10,1 5-11,-2-5-12,2-3-29,1 1-40,1-2-44,-1-3-58,0-2 9,3-4-87,-2 1 2,4-2-124,8 0-428,-18-12-169,22 0-528</inkml:trace>
  <inkml:trace contextRef="#ctx0" brushRef="#br0" timeOffset="138009.1928">6873 12705 290,'0'0'422,"-22"2"-19,22-2-131,-19 2 36,19-2-77,-15 3 34,0-1 132,15-2-261,-10 1 32,10-1-63,0 0 57,-11 6-54,11-6 63,0 0-41,0 0 73,7 10-44,3-7-2,6-3-32,5 0-12,7-1 10,11-3 8,9-3-15,5-1 4,0-1 1,14 1 1,-12-2-21,11-1-9,-13 3-13,1-1-21,-1 3-4,0-1-4,-3 0 10,0 2 16,-4 0 6,-1 1 6,-9 0-5,21-4 78,-33 5-67,-5 1 9,0-1 4,-3 2 4,-3 0 1,0-1-10,-2 0-18,-11 2-1,18-3-2,-18 3-27,15 0 0,-15 0-27,11-3-13,-11 3-42,17-2-164,-17 2 24,0 0-57,0 0-68,12 0-88,-12 0-19,0 0-93,0 0-8,6 9-104,-6-9-585,-6 9-801</inkml:trace>
  <inkml:trace contextRef="#ctx0" brushRef="#br0" timeOffset="139048.1883">7440 13621 108,'0'0'674,"-13"5"-119,13-5-162,0 0-13,-15 3-98,15-3 33,0 0-67,-13 0 39,13 0-67,0 0-5,-12-4-20,12 4-36,-4-13 66,4 13-143,2-12-21,-2 12-16,8-13-8,-3 6-1,1 0-7,2 0-8,0 2-4,3 0-11,-2 0-2,1 2-3,1 1 5,-11 2-2,23 1 1,-1 8-5,-10-1 3,-2 2 2,-1 1-25,0 2 30,-3 3-26,-1 1 31,-1-1-27,-3 2 38,1 0-31,-5 0 41,-1 5-3,-1 0-2,-2-2-3,-2 2-1,-11 17 47,8-22-18,3-2 15,0-2 11,1-3 4,1 0 4,1-3 1,1 0 6,0 0-5,-1-2 1,6-6-16,-8 7-26,8-7-71,-8-5-20,8 5 8,-1-19-36,1 19 56,3-14-23,-3 14 26,7-11-17,-7 11 24,12-9-20,-12 9 23,12-3 2,-12 3 4,14 2-4,-14-2 26,19 3-23,-19-3 14,18 8-17,-3 2 37,-6-5-27,0 2-4,-2-1-13,1 1-44,0-1-52,0 1-66,0-2-65,-2 1-7,1 0-109,-7-6-16,14 10-99,-14-10-34,9 7-487,-9-7-577</inkml:trace>
  <inkml:trace contextRef="#ctx0" brushRef="#br0" timeOffset="140269.1868">7692 13757 63,'0'0'549,"1"-15"-125,-1 15-64,3-14-57,-3 14-39,2-14-13,-2 14 21,1-13-93,2 1 133,-3 12-168,5-10-78,-5 10 36,6-7-61,-6 7 45,8-10-69,-8 10 50,10-5-60,-10 5 54,0 0-58,11-6 57,-11 6-58,0 0 58,10-4-54,-10 4 75,10-4-4,-10 4-52,0 0 7,0 0 9,0 0 12,0 0 0,11-2-1,-11 2-4,0 0-8,0 0-1,0 0-2,0 0 1,0 0-4,0 0-5,0 0 10,0 0-24,0 0-5,0 0 1,8-4-5,-8 4-1,0 0 2,0 0-3,0 0 2,0 0 2,0 0-6,0 0 0,0 0-1,0 0 0,0 0-2,0 0-4,0 0 5,0 0 2,0 0-5,0 0 5,0 0-2,0 0 8,0 0-2,0 0-3,0 0-1,0 0-7,0 0 2,0 0 5,0 0-3,0 0 1,0 0-5,0 0 2,0 0-1,0 0 1,0 0 2,0 0-1,0 0 2,0 0-1,0 0-1,0 0 2,0 0-2,0 0 1,0 0 0,0 0 0,0 0 0,0 0 1,0 0 0,0 0 0,0 0 1,0 0-2,0 0 6,0 0 0,0 0-3,0 0-6,0 0 2,0 0-1,0 0 4,0 0-1,0 0 1,0 0 0,0 0-4,0 0 0,0 0 2,0 0 0,0 0 0,0 0 0,0 0-2,0 0 3,0 0 0,0 0 0,0 0-3,0 0 4,0 0-2,0 0 3,0 0-2,0 0 0,0 0 0,0 0 0,0 0 0,0 0 1,0 0-1,0 0 5,0 0 0,0 0-2,0 0 0,0 0-6,0 0 0,0 0-1,0 0 5,0 0 2,0 0-4,0 0 0,0 0 0,0 0 1,0 0-1,0 0 0,0 0 2,0 0 0,0 0-3,0 0 1,0 0 1,0 0-1,0 0 1,0 0 0,0 0-1,0 0 1,0 0 3,0 0-3,-11 1-1,11-1 2,0 0 0,0 0-2,0 0 8,0 0-1,0 0-1,0 0-2,0 0-5,0 0 1,0 0 4,0 0-2,0 0 4,0 0-3,0 0 3,0 0 1,0 0 1,0 0 1,0 0 0,0 0 2,0 0 0,0 0 3,0 0-1,0 0 0,0 0 1,0 0-1,0 0 0,0 0 12,0 0-14,0 0-2,0 0-1,0 0-3,0 0 1,0 0 0,0 0-1,0 0-2,0 0 4,0 0-1,0 0-3,11 3 1,-11-3-1,0 0 12,13 12 25,-13-12-41,8 12 41,-3-2-43,0-1 40,1 1-34,-1 4 33,1-1-33,0-1 29,-1 2-31,-2-2 25,4 1 4,-4-3-5,0 2 0,1-2-12,1 8 12,-5-18-13,4 15 1,-4-15 2,2 14 3,-2-14-1,2 11 2,-2-11 2,0 0 4,-2 14 7,2-14 8,0 0 4,-2 9 0,2-9-3,0 0-6,0 0 37,-12 1-50,12-1-55,-5-13-13,5 13-22,-6-19 37,5 5-18,1 0 35,1-4-30,3 1 31,-1 0 0,2-2 1,2 0-1,-2 4 0,4-2-3,-2 2 8,1 3-1,1 0 2,0 2-2,0 2 0,-1 2 2,0 2 2,-8 4 9,18-3 12,-18 3 23,16 5 5,-8 2-5,1 2-14,-3 3 23,3-1-19,1 17 21,-5-13-15,-1 1-7,0 1-5,0 0-6,-1-1-3,0 0-7,-1 0-21,1-1-60,-1 0-67,0-2-70,0-2-13,2 4-117,-2-3-54,2-3-121,5 11-2423</inkml:trace>
  <inkml:trace contextRef="#ctx0" brushRef="#br0" timeOffset="140844.1844">8605 13885 183,'-13'-5'600,"13"5"-117,-20-8 334,20 8-441,-13-4-19,13 4-4,-11-3-4,11 3-39,-11-4 20,11 4-38,0 0-8,-12-7-50,12 7 10,0 0-40,0 0-28,-2-9-36,2 9-26,26-13 52,-9 7-111,6-1-1,6-2-20,1 0-2,0-1-45,8 0-33,-5 2-76,0-1-41,-1 1-120,-2 2-60,-3-1-59,-2 1-124,0 1-71,-7 1-562</inkml:trace>
  <inkml:trace contextRef="#ctx0" brushRef="#br0" timeOffset="141069.1809">9222 13494 836,'0'0'584,"0"0"-55,8-6-110,-8 6 49,0 0-5,5 8-56,-5-8 28,3 16 1,-2-3-53,-1 5-52,0 26 180,0-17-320,0 2-32,-1 6-36,1 1-22,0 1-23,0 1-14,0 1-30,1-1-40,-1-1-43,0 1-55,0-2-58,0 1-59,0-1-85,0-2-81,-3 36-559,0-37 340,-2 1-578,-1-5-796</inkml:trace>
  <inkml:trace contextRef="#ctx0" brushRef="#br0" timeOffset="141510.1908">6316 15395 156,'0'0'883,"0"0"-211,-15 0-181,15 0-60,0 0-143,0 0-1,0 0-90,0 0 59,0 0-53,10-4 46,3 0-67,4 0 6,7 0-58,3-2-22,7-1-20,2 0-11,-1-1-22,7 0-18,-6 2-26,5-2-50,-6 2-66,1-2-57,32-3-294,-36 6 149,-5 1-105,-1 2-32,-2-1-101,-4-1-253,-3 3-322</inkml:trace>
  <inkml:trace contextRef="#ctx0" brushRef="#br0" timeOffset="141735.1863">6651 15579 234,'-15'12'885,"-1"-2"-241,-8 9 264,15-12-573,1-1-28,0-1-7,8-5-14,-8 9-59,8-9 25,0 0-59,0 0-1,10 7-47,-10-7-9,20-5-45,-3 1 2,-1-1-44,4-1-3,24-8-90,-21 6-88,5-3 4,-1 1-95,2 1-3,-1-4-66,-2 5-90,2-3-89,-2 1-105,0-1-320,-4 1-456</inkml:trace>
  <inkml:trace contextRef="#ctx0" brushRef="#br0" timeOffset="142193.1918">7461 15090 104,'1'-11'867,"-1"11"-236,4-13-140,-4 13-111,5-15-90,-5 15-58,9-14-47,-1 6-36,-1 1-29,4 1-27,-1-1-19,10-1-31,-9 5-3,-1 1-10,-10 2-6,19 2-14,-19-2 2,17 3 1,-17-3 19,14 10-13,-14-10 81,7 14-30,-7-14 90,3 16-25,-3-16 18,-4 18 3,-4 3 128,2-11-155,2 0-18,1-2-21,-1 0-17,0 1-16,4-9-14,-5 12-10,5-12-9,-3 13-2,3-13-2,3 11-4,-3-11 0,6 12-6,-6-12 0,22 18 3,-12-12-8,0 1-17,3 1-2,-1-1 22,0 2-1,0-1 4,0 1-27,0-2 21,-3 3 0,0-2 3,0-1 3,-4 1 10,0 0 15,-2 2 17,-2 12 72,-5-13-72,-1 6-6,-2-2-2,-1 0-14,-5 2-1,-2 0-8,-3 3-18,-1 0-19,-1-1-57,4-5-24,-3 0-95,3 0-39,1-4-98,3-1-108,-11 0-1442,23-7-324</inkml:trace>
  <inkml:trace contextRef="#ctx0" brushRef="#br0" timeOffset="142662.1869">7828 15154 728,'8'-10'672,"-8"10"-114,5-8-122,-5 8-3,0 0-89,7-11 24,-7 11-93,0 0-8,7-10-95,-7 10 1,6-7-78,-6 7 20,9-6-64,6 4 55,-15 2-46,17 0-58,-6 2 43,-1 1-54,0 3 46,1 0-51,0 2 39,-1 0-40,0 0 8,-1 3-1,-3-2 3,-1-1 3,1 2 26,-2-1-20,1 11 12,-2-12-8,-3-8 4,1 16-6,-1-16 8,0 13 1,0-13 2,-1 11 5,1-11 14,0 0 3,-4 11-2,4-11-12,0 0-24,0 0-16,-5-10-3,4-5-2,1 15 49,1-23-39,2 12 34,0-2-38,1 0 41,0 1-25,1 3 32,0-1-25,1 0 33,1 3-16,0-1 34,1 3-14,2 0 13,-10 5-15,29-1 85,-19 3-68,2 2 4,2 1-8,-3 5-11,3-1-9,-3 0-6,2 2-8,1 0-8,-3 3-16,1-3-3,-2 0-30,-1 1-48,-1 0-35,1 0-42,7 9-303,-8-11 120,-3 1-5,2-3-98,-2-1-97,1 0-530,-6-7-687</inkml:trace>
  <inkml:trace contextRef="#ctx0" brushRef="#br0" timeOffset="143048.1839">8552 15163 330,'5'-8'925,"-5"8"-143,6-9-195,-6 9-60,8-9-97,-8 9-14,9-11-47,-9 11-57,12-11-47,-4 5-53,16-8 101,-9 8-203,3-3-33,3 2-75,2-3-35,-1 4-82,6-5-11,1 2-127,-1-1 13,1 1-32,0-1-19,0 0-18,-3 0 3,2 1 17,-3-5 19,20-14-112,-24 11 241,-3-2 38,1-2 64,-1-1-8,-3 3 172,-1 1 9,-3 2 105,-1 2-27,0 3 65,-2 0-67,-3 1 38,1 5-90,0-3-11,-6 8 5,12-9 232,-12 9-164,8 7 4,-4 3-20,-1 2-34,1 5-32,2 2-27,-2 4-21,3 5-17,-2 3-22,0 1-10,1 3-48,0 5-57,1 1-64,-2 0-29,1 30-303,-3-35 114,-2 0-5,-1 2-96,0-1-114,-3-2-543,1 1-719</inkml:trace>
  <inkml:trace contextRef="#ctx0" brushRef="#br0" timeOffset="169085.1062">12793 1982 21,'0'0'122,"0"0"-24,0 0-12,0 0-24,0 0-17,0 0-7,5-9-13,-5 9-9,0 0-8,0 0-6,0 0-10,0 0-7,0 0-6,0 0-23,0 0 24,0 0 2,0 0 0,0 0-4,0 0-12,0 0-18,0 0-41,0 0 31</inkml:trace>
  <inkml:trace contextRef="#ctx0" brushRef="#br0" timeOffset="172236.4146">13328 1977 34,'0'0'131,"0"0"-21,0 0-15,0 0-10,0 0-8,0 0-8,0 0-8,0 0-13,0 0-5,5-7-7,-5 7-6,0 0-10,0 0-10,0 0-10,0 0-14,0 0-17,0 0-2,0 0 3,0 0-5,0 0-5,0 0 37,0 0-85,0 0 26,11 3-98,-11-3 40</inkml:trace>
  <inkml:trace contextRef="#ctx0" brushRef="#br0" timeOffset="181856.4185">14697 9907 215,'0'0'178,"0"0"-39,0 0-40,0 0-14,0 0-26,0 0-2,0 0-16,0 0-7,0 0 12,0 0-35,0 0 9,0 0-17,0 0 8,0 0-13,0 0 8,0 0 9,0 0-21,0 0-11,0 0 5,0 0-17,0 0 2,0 0-17,0 0-3,0 0-143,0 0-15,0 0 62</inkml:trace>
  <inkml:trace contextRef="#ctx0" brushRef="#br0" timeOffset="183230.4144">18969 9394 419,'-5'-9'122,"5"9"-29,0 0-41,-12-2-24,12 2-32,0 0-26,0 0-186,-16 2 68</inkml:trace>
  <inkml:trace contextRef="#ctx0" brushRef="#br0" timeOffset="214436.7386">26788 6626 566,'0'0'526,"0"0"-106,0-12-72,0 12-45,0 0-28,0 0-26,3-12-26,-3 12-18,0 0-23,0 0-23,0 0-23,2-13-26,-2 13-22,0 0-18,0 0 30,5-8-61,-5 8-8,0 0-8,13-7-1,-3 3-9,0 2 1,6-3-9,0 1 1,4 1-6,-4-1 10,4-1-65,0 3 59,-2-1 2,1-1-6,14 0-175,-20 2 10,1 2-56,-3 0-57,-11 0-41,23 0-9,-23 0-11,13 5-376,-13-5-222</inkml:trace>
  <inkml:trace contextRef="#ctx0" brushRef="#br0" timeOffset="214676.7326">26831 6778 485,'-8'8'413,"8"-8"-93,-10 13-71,10-13-46,-2 4 199,4 6-208,-2-10-17,14 2-23,-14-2-23,22 0-31,-6 0-18,4-1-17,-2-1-15,5 2-12,-3-2-12,2 2-22,-1-1-91,-1 1-65,0 1-74,18 2-803,-24-2 31</inkml:trace>
  <inkml:trace contextRef="#ctx0" brushRef="#br0" timeOffset="215903.7375">27998 6300 85,'0'0'362,"0"0"-70,0 0-69,0 0 26,0 0-90,0 0 44,0 0-70,0 0 55,0 0-67,7-8 61,-7 8-67,0 0 41,0 0-72,0 0 41,4-7-71,-4 7 45,5-12 5,-5 12-92,6-10 48,-6 10-49,8-12 49,-8 12-56,11-13 50,-5 7-60,1-1 51,-1 2-6,3-2-4,-4 0-10,4 3-4,-1-2-3,0 1 1,9-3-4,-8 4-13,-9 4-4,17-4-1,-17 4 0,18 1-5,-18-1 10,17 8-53,-10-4 59,2 4-45,-1 1 61,-1 2-55,0 1 56,0 1-5,-2 1 3,-1 0-9,-1 0-1,-1 2 6,-1-1 1,-1 0 2,-2 1 5,1 1 4,-4 0 6,1-1-3,-4 2 1,1 0 0,-1 0 2,-3-3-13,-1 1 16,3-2 8,-15 12 63,14-17-51,-1 1 3,2-2-49,-1 1 65,1-4-50,-1 0 54,2 0-57,8-5 55,-17 4-56,17-4 56,-11 0-53,11 0 58,-11-7-71,11 7 36,-14-22-21,14 22-51,-4-19 62,4 19-59,-2-19 52,2 19-56,2-19 49,-2 19-53,2-18 62,-2 18-61,6-17 52,-6 17-57,5-14 54,-5 14-58,10-12 54,-10 12-51,10-10 53,-10 10-54,10-5 51,-10 5-50,14-2 62,-14 2-59,15 5 53,-15-5-57,15 7 59,-7-2-56,0 0 54,0 2-53,0 0 54,1 0-49,7 13 18,-9-13 40,2 2-60,-2 1 48,2-2-50,-1 4 57,-2-6-59,3 2 55,-3-1-56,2-1 61,-1 1-67,1 0 40,0-2-71,-2 2 35,2-2-89,7 1-102,-15-6 43,14 4-50,-14-4-75,12-1-87,-12 1-95,13-9-319,-7 1-334</inkml:trace>
  <inkml:trace contextRef="#ctx0" brushRef="#br0" timeOffset="216707.7388">28272 5571 556,'3'-9'389,"-3"9"-1,4-15-132,-4 15 31,4-15-38,-4 15-27,4-16 129,-4 16-219,3-11-23,-3 11-31,0 0-21,6-9-13,-6 9-9,0 0-6,0 0-58,9 4 59,-9-4-7,7 16-3,-3-7-5,-3 1 2,1 4-1,2 1-9,-3 1-1,1 0-3,0 3 16,-2-3-20,0 2 1,0-1 18,-2 0-34,2-1-59,-1 1-53,1-3-42,-1 1-45,2-3-22,-1 1-52,3-1-93,3 5-831</inkml:trace>
  <inkml:trace contextRef="#ctx0" brushRef="#br0" timeOffset="216957.7522">28607 5576 589,'0'0'483,"8"-9"-60,-8 9-142,0 0-12,0 0-47,0 0-39,0 0 2,-18 2-23,3 12 119,4-6-162,2 1-20,0 2-17,0-1-22,1 1-7,3 3-11,0-2-5,1 1-6,3 0-3,1-2-4,1 1-3,5 2-6,-1-1 1,4-1 3,12 10 3,-7-11-33,4-2-42,-1-1-58,0 1-62,2-3-65,-3-1-59,3 0-36,-2-1-468,2-1-327</inkml:trace>
  <inkml:trace contextRef="#ctx0" brushRef="#br0" timeOffset="217200.7349">28856 6165 327,'-4'14'512,"4"-14"-117,-3 12-97,3-12-65,0 0-3,9 9-2,-9-9 41,20 7 129,-20-7-278,23 0 28,-2-1-77,0 0 34,5-1-74,3 1 45,0-1-71,-1-1 43,0 1-98,-1-1 0,-2-1-115,-5 4 2,0-4-84,1 2-30,-6-2-68,1 0-351,-3 0-204</inkml:trace>
  <inkml:trace contextRef="#ctx0" brushRef="#br0" timeOffset="217448.7373">29218 5968 47,'0'0'615,"-6"-11"-190,6 11-54,-5-11-94,5 11-32,0 0-71,-5-9-30,5 9-48,0 0-3,0 0-33,0 0 64,-8 5 18,8-5-15,-5 19-20,0-3 43,3 0-16,-2 5-67,1 3 47,1 1-66,1 0 44,-1 0-67,1 2 44,0 26-6,0-26-68,1-1 56,0 1-12,0-1-7,0-1-9,0-4-3,1-1-66,-1-1-19,1 0-69,0-1-73,2-4-60,-1 1-63,1-6-68,2 1-401</inkml:trace>
  <inkml:trace contextRef="#ctx0" brushRef="#br0" timeOffset="218551.7379">29948 6060 418,'0'0'353,"0"0"-69,0 0-25,-6-10 192,6 10-238,0 0 8,0 0-49,-4-11-2,4 11-24,0 0 2,0 0-26,0-11 3,0 11-39,0 0-4,3-10-30,-3 10-1,0 0-15,6-11 2,2 4 0,-8 7-31,9-5 10,-9 5-17,10-6 12,-10 6-17,14-6 15,-14 6-19,12-2 20,-12 2-23,16 0 18,-16 0-34,14 4 31,-14-4-17,16 8 21,-10-2-15,2 2 2,1 2 4,-3 1 0,-1 2 4,0-1 5,2 2-11,-4 1-42,1 0 56,-3 1-45,0 0 58,1 0-54,-2 1 60,-2 0-2,1 0-1,-7 15 36,4-14-29,-3-4 4,-2 3 3,1-2 6,-2 2-5,-1-2 2,-1-3-4,0 2-4,2-2-5,-2-3-1,1 1 6,0-2 7,1-1 4,0 0 10,-9 1 26,19-8-67,-15 5 53,15-5-67,-15-5 56,15 5-68,-13-11 52,8 5-54,0-6 51,1 1-56,1-2 44,2-1-64,1-1 59,1 0-56,1 0 60,-1-1-56,2 2 56,-1 0-60,2 1 64,-2 3-57,2-2 51,0 0-56,0 4 61,1-4-64,0 5 59,1-3-2,-1 1-8,0 3-2,2-1 0,-2-1-8,7-4 1,-12 12 1,10-8 4,-10 8-14,9-8 2,-9 8-2,10-5 1,-10 5 2,9-4-1,-9 4-1,0 0-1,13-1 4,-13 1-1,0 0 2,14 5-58,-5 3 20,-9-8 52,7 9-55,-1-1 63,-2 0-56,1 2 62,-1-1-59,0 2 62,1 2-59,-1-2 63,2 0-67,-2 3 60,1-2-54,0 0 58,2-1-60,-2 0 63,3 1-60,-1-2 60,2-1-53,1 1 51,-1-1-71,1-1 25,2-3-114,-2 0-7,1-1-84,0-1-92,-11-3-105,20-3-531,-8-1-527</inkml:trace>
  <inkml:trace contextRef="#ctx0" brushRef="#br0" timeOffset="219196.7354">30240 5354 80,'0'0'628,"0"0"-363,-4-10-55,4 10 15,0 0-49,0 0 21,-2-10-45,2 10 20,0 0-37,0 0 10,0 0-37,0 0 3,0-12-39,0 12 5,0 0-35,0 0 25,0 0-43,0 0-16,0 0 18,0 0-18,3 14 21,-3-14-25,0 18 18,0-6-5,0 0-10,0 2 3,0 1-3,-1 2 0,1 0-3,-2 0 16,2 0-17,-2 0 14,1 1-23,-1 0 19,1-1-19,0-1 18,0 1-9,-1-4-50,1 0-87,1 0-22,0-1-64,1 0-1,-1-12-51,4 15-66,-4-15-194</inkml:trace>
  <inkml:trace contextRef="#ctx0" brushRef="#br0" timeOffset="219445.7366">30504 5404 447,'5'-9'390,"-5"9"-115,6-9-27,-6 9-87,0 0-4,0 0-53,0 0 38,-5-8-36,5 8 20,-16 12 75,7-6-126,1 2-3,-1 0-6,1 3-17,0-1-2,2 2-4,-1 0-7,2-2 0,0 1-2,3 0-15,-1-1 4,3-10-2,0 21-1,3-13-1,7 11 29,-3-12-25,1 0-22,1-1 12,4-2-29,-2 1-41,2-2-91,-1-2-37,-12-1-127,26-1-414,-14-2-231</inkml:trace>
  <inkml:trace contextRef="#ctx0" brushRef="#br0" timeOffset="219689.7361">30634 5472 43,'0'0'395,"0"0"-97,0 0-47,0 0 0,0 0-34,0 0-18,0 0-29,17 0-46,-17 0-21,16-2-23,8-1 25,-9 3-78,2-3-40,-1 1-23,1-1-94,2-1-40,-3 2-76,1-2-276,-3-2-23</inkml:trace>
  <inkml:trace contextRef="#ctx0" brushRef="#br0" timeOffset="219952.7353">30849 5308 681,'0'0'274,"0"0"-57,0 0-48,0 0 28,-12 2-56,12-2 48,-8 10-42,2-2 50,0 1-51,-1 3 16,1 2-19,1 1-19,-4 3-26,3 3-3,-1-2-33,1 2 8,0 0-28,1 0 11,1 1-26,-1-1 6,1 1-21,1 0 11,2-5-18,0 4 12,-1-3-20,2 1-32,0-2-76,0-2-31,2-1-74,0 12-287,1-16 127,1-1-232,-4-9-121</inkml:trace>
  <inkml:trace contextRef="#ctx0" brushRef="#br0" timeOffset="220197.7474">31001 5472 228,'9'-10'440,"-1"1"-51,1-2-93,-2 2-23,2 0-59,0 2 2,1-1-34,0 1-15,-1 1-49,1 2-6,0-1-33,0 3-4,2-1-31,-12 3 4,17 0-24,-17 0 13,24 13 22,-24-13-37,8 17 57,-7-5-13,-1 0 42,0 2-19,-2 1 1,-1-1-32,1 2 14,-2-2-5,0 2 5,0-4-17,2 1 1,-1-2-10,2 1 3,0-1-5,1-11 10,0 19-5,0-19 9,6 17-2,2-8-3,0-3-10,4 1-9,3-3-10,2 1-28,1-3 18,3-1-15,-1 2-61,0-3-45,-1 1-84,20 0-403,-21-1 206,-1 2-45,-5 0-382,1 1-348</inkml:trace>
  <inkml:trace contextRef="#ctx0" brushRef="#br0" timeOffset="220459.7376">30976 6224 189,'-8'8'614,"8"-8"-126,-9 10-84,9-10-33,-5 7-39,5-7-27,0 0-18,0 0-84,8 5 36,-8-5-93,18-3 25,-7 2-82,4-3 29,4 2-71,0-1 41,4-2-66,1-2 38,0 5-67,0-2 49,-5 1-91,1 0-15,1 1-90,-2-1-99,0-1-105,19-2-991,-20 2-31</inkml:trace>
  <inkml:trace contextRef="#ctx0" brushRef="#br0" timeOffset="220816.7344">31696 5973 13,'0'0'544,"17"-12"136,-17 12-457,17-8-42,-17 8-35,22-4-14,-22 4-13,21-3-19,-21 3-20,20 3-12,-8-1-9,-3 4 4,-2 0 48,1 2 9,-2 1 7,-2 3 39,-3 20 215,-3-15-189,-4 5 1,-2 4 19,-2 1 2,-2 0-53,0 1 26,-1-1-10,-1-2-17,3 1-31,-1-4-20,2-2-3,-3 17 106,11-20-99,0-2 3,9 16 106,3-15-132,6-2-16,7 0-12,3-2-5,11 0-13,4-4-9,2-1-9,5-5-9,4-2-14,-3-1-44,3 0-58,1-4-89,-3 0-37,-1 0-63,31-2-479,-53 4 244,-2 1-184,-6-2-349,-7 2-673</inkml:trace>
  <inkml:trace contextRef="#ctx0" brushRef="#br0" timeOffset="221648.7361">28029 7733 351,'-11'3'233,"-2"-2"-14,13-1-65,-23 4 23,12-3-44,-12 2 153,11-2-141,0 0 22,12-1-2,-21 3 11,21-3-13,-17 2 1,17-2-31,-15 2 1,15-2-8,-12 1-5,12-1-37,0 0 1,0 0-7,0 0 36,0 0-31,0 0 21,17-2-28,1-1 21,1-1-37,7 0 7,1-1-37,2 3 14,3-4-11,-3 4-11,0-1-33,-4 1-65,2 0-48,-2 0-64,-1-1-76,14 3-347,-24 0 233,0 3-376,-14-3-263</inkml:trace>
  <inkml:trace contextRef="#ctx0" brushRef="#br0" timeOffset="221931.7358">28029 7950 393,'-11'11'500,"-2"-2"-87,3-1-59,2-1-27,1-2-22,7-5-21,-9 12-2,9-12-11,-1 4 214,9 7-306,-8-11-31,20 1-34,-5-2-21,1-1-17,6 0-18,3-2-21,-2 1-51,1-1-77,1 0-41,-2-1-160,1 0-76,0 0-49,-6 2-524,2-5-522</inkml:trace>
  <inkml:trace contextRef="#ctx0" brushRef="#br0" timeOffset="224377.737">28782 7596 283,'0'0'408,"0"0"-103,0 0-63,-9-6-48,9 6-11,0 0-8,0 0 9,0 0-7,-4-7-14,4 7-7,0 0-42,0 0-21,0 0 31,0 0-74,0 0 45,0 0-68,1-13 39,-1 13-61,0 0 55,9-8-62,-9 8 58,11-5-61,-11 5 59,13-4-63,3-1 42,-16 5 17,19-2-51,-19 2 51,22 2-51,-10 2 60,-2 0-62,4 0 53,-3 3-48,0 0 47,-1 2-61,0-1 54,0 3-58,-3 0 9,0 0 3,3 11 12,-5-11-5,-3-1 4,-1 1 5,1 0 17,-2-11 8,-2 22-11,1-11-4,-1-1-4,-2 0 6,0 0-8,-1-4-3,0 5-1,-1-2-1,1-3 0,-4 2 1,3-2 1,-1 0 30,7-6-6,-15 10 3,15-10-9,-13 6-4,13-6-2,-12 4-6,12-4-2,-14 0 4,14 0-3,-12-3 9,12 3 2,-11-4 15,2-2-13,9 6-30,-8-9 33,8 9-36,-7-9 28,7 9-33,-5-11 30,5 11-27,-4-9 27,4 9-27,-5-12 25,5 12-31,0 0 34,-1-14-32,1 14 23,-2-5-17,1-10 14,1 15-2,0 0-2,1-12-12,-1 12 10,0 0 0,2-12-3,-2 12 0,0 0 6,1-11-10,-1 11 4,0 0 0,4-9-5,-4 9 1,0 0 0,4-9-1,-4 9 1,0 0 0,6-9-1,-6 9 1,0 0 7,0 0-4,6-5-8,-6 5 7,0 0-4,0 0 1,0 0 1,8-8 3,-8 8-3,0 0-2,0 0 0,9-5 3,-9 5 5,0 0-8,0 0 5,0 0-1,10-4 1,-10 4 1,0 0-5,0 0 2,0 0 18,0 0-17,10-3 2,-10 3 0,0 0 37,0 0-43,0 0 5,0 0-4,0 0 0,0 0 13,0 0-12,0 0 3,11 0-2,-11 0 2,0 0 1,0 0 0,0 0 5,0 0-1,0 0-1,0 0 0,0 0-3,0 0-2,0 0 3,0 0 2,0 0 1,0 0 0,0 0 2,12-2-1,-12 2 6,0 0 1,0 0-7,0 0 6,0 0-15,0 0 18,0 0 20,0 0-16,0 0-4,0 0-3,0 0-2,0 0-1,0 0 2,0 0-7,0 0 6,0 0-2,0 0-9,0 0 1,0 0-1,0 0-3,0 0 5,0 0-28,0 0 33,0 0-2,0 0 2,0 0 0,0 0-6,0 0 4,0 0-5,0 0 0,0 0-1,0 0-2,0 0 2,0 0 0,0 0-1,0 0 2,0 0-1,0 0 0,0 0 4,0 0-1,0 0-5,0 0 1,0 0 0,0 0-1,0 0 1,0 0 1,0 0-5,0 0 7,0 0 1,0 0 0,0 0-4,0 0 6,0 0-7,0 0-2,0 0 4,0 0 0,0 0 1,0 0 2,10-2-9,-10 2 7,0 0-1,0 0 5,0 0-5,0 0 16,0 0-50,0 0 39,0 0 0,0 0-5,0 0 0,0 0 2,0 0-2,0 0 1,0 0-2,0 0 6,0 0-5,0 0 13,0 0-10,0 0-7,0 0 2,0 0-1,0 0 1,0 0 1,0 0 0,0 0 1,14 2 5,-14-2-4,0 0-3,0 0 5,0 0-6,0 0 1,0 0 1,0 0-2,0 0 1,0 0 2,0 0 0,0 0 0,0 0 0,0 0 5,0 0-6,0 0 7,0 0-1,0 0-9,0 0 1,0 0-2,0 0 2,9 5 1,-9-5 14,0 0 21,7 9-37,-7-9 35,9 9-27,2 5 32,-4-6-2,-1 1-38,1-1 31,2 5-36,-1-1 35,1-1-37,1 0 36,0 0-5,-1 2-5,1-1-2,0 0 0,-1-3-4,-1 1-5,2 0-1,3 5-14,-8-9-26,-5-6-36,11 8-28,-11-8-31,6 10-56,-6-10-12,0 0-141,0 0-43,0 0-14,0 0-15,8-10-83,-8 10-216,-1-14-218</inkml:trace>
  <inkml:trace contextRef="#ctx0" brushRef="#br0" timeOffset="224947.7369">29186 7083 190,'0'0'212,"-3"-12"-55,3 12-16,-2-11-31,2 11-15,-3-10-11,3 10-4,0 0-3,-3-12-5,3 12 14,0 0-18,-2-13 28,2 13-34,0 0 38,-1-9-35,1 9 7,0 0 3,-2-12 10,2 12 20,0 0 22,0 0 8,-1-11-5,1 11 48,0 0 85,0 0-173,0-11 48,0 11-62,0 0 48,0 0-61,0 0 53,0 0-65,0-12 55,0 12-62,0 0 52,0 0-60,0 0 59,0 0-59,0 0 51,0 0 29,0 0-97,0 0 0,0 0-2,0 0 3,0 0-4,0-12 1,0 12-1,0 0-1,0 0-1,0 0-1,0 0 5,0 0-9,0 0 4,0 0-2,0 0-5,0 0-2,0 0-2,0 0 2,0 0-1,0 0 2,0 0-3,0 0 14,0 0-6,0 0 0,0 0-9,0 0 7,0 0-4,0 0 1,0 0-2,0 0 2,0 0-5,0 0 3,0 0-3,0 0 13,0 0-9,0 0-7,0 0 5,0 0-10,0 0 7,0 0 0,0 0 1,0 0-4,0 0-3,0 0-3,0 0-26,0 0-30,0 0 3,0 0-102,0 0 19,0 0-80,0 0 10,0 0-104,0 0-14,0 0-21,-5 9-438,5-9-318</inkml:trace>
  <inkml:trace contextRef="#ctx0" brushRef="#br0" timeOffset="226498.7333">28669 7698 309,'0'0'257,"-13"1"140,13-1-217,0 0-11,-11 1-10,11-1 3,0 0 12,0 0-6,-12-1-1,12 1 3,0 0-16,-9-3 4,9 3-7,0 0 0,-8-7 4,8 7-18,0 0-26,-4-10-16,4 10-11,0 0-4,-1-12-17,1 12-11,3-10-12,-3 10-4,7-8-2,-7 8 0,12-13 1,-5 8-3,5 2-7,-4-2-3,4 0-6,9 2 10,-8 2-15,-13 1-6,23 1-1,-11 2 2,0 4 2,0-1 0,-1 2-1,-3 2 2,0 3-17,1 0 27,-3 2 3,-2 1 0,1 0-8,-2 3 1,-1 14 0,-1-17-4,-1-3 6,0 1 11,-1-2 3,1 0 1,0-12 0,0 22 4,0-22 20,-1 16 19,1-16 27,0 13 16,0-13 18,0 0 6,0 15-9,0-15-11,0 0 5,0 0-47,0 0-10,5-17-45,0 3 12,0-6-26,5-4 19,1-2-28,1-2 16,2-4-9,1 6-2,-2 2 7,2-1-8,-1 4 2,11-12-2,-12 19-9,-3 2-2,0 3-2,1 0 1,-2 4 1,-9 5 8,20-1-4,-11 4 4,0 4 1,0 1 8,1 3-7,-2 1-8,-1 3 15,3 1-16,6 19 11,-9-16 7,-1-1-20,0 0 17,-1-2-2,-1 0-10,-1 1-31,0-2-55,1-1-52,1 0-79,0-2-67,-1 0-14,-1-1-134,2-3-56,1-1-69,7 1-2021</inkml:trace>
  <inkml:trace contextRef="#ctx0" brushRef="#br0" timeOffset="226755.7389">29316 7785 364,'6'-4'602,"-6"4"-136,0 0-98,7-7-52,-7 7-21,0 0-19,12-8-10,-12 8-21,13-5-32,8-2 95,-9 3-183,4 0-22,1 2-24,2-3-45,0 2 22,1 0-45,1 2 8,0-2-70,-1 0-68,-1 1-68,-1 0-61,-2 0-53,-2 2-5,0-2-13,7-3-750,-11 2 124</inkml:trace>
  <inkml:trace contextRef="#ctx0" brushRef="#br0" timeOffset="227021.1055">29626 7544 484,'-5'-8'475,"5"8"-41,-7-9-158,7 9-3,-7-8-106,7 8 27,0 0-11,0 0 88,-12 8-12,9-2 32,0 6-63,-1 2-36,-4 23 140,5-12-170,0-1-45,2 2 20,0 0-65,1 1 18,-1 1-11,1-2-19,1 2-14,0-2-11,-1 2-7,3-2-13,-2-1-61,0-2-83,1-5 4,1 19-365,0-20 114,-2-5-35,2 1-31,-3-13-463,1 16-470</inkml:trace>
  <inkml:trace contextRef="#ctx0" brushRef="#br0" timeOffset="227840.1104">30303 7543 335,'0'0'528,"0"0"-118,4-10-80,-4 10-62,0 0-46,0 0-27,0 0-26,0 0 6,0 0-9,-16 6-52,16-6 42,-16 13-84,6-6 49,-2 4-29,0 0 58,-1 0-47,1 3-13,-1 1-14,3-1 33,-2 0 0,2-1-17,1 2-10,1-3 10,0 2-18,2-2 4,0 0-11,1 10 79,5-22-62,2 20-3,1-11-6,3-2-18,2 3-3,5-3-7,1-2-8,2 0-6,1-3-20,2 1 11,0-3-9,4-3-6,1 1-34,1-3 4,23-7-217,-24 4 46,0-1-33,-4 1 3,-1-1-82,-1 1 33,-4-1-68,0 0 29,-5-1 6,0 0 32,-2 2 14,-3 0 3,-2-2 18,-2 10 10,3-15 26,-4 3 23,-3 3 40,1-1 66,-1-1 71,-2 3 59,0-5 35,1 5 35,-3-3 28,1 4 7,2-2 4,-2 1-62,2 2 78,5 6-6,-9-12 0,9 12-15,-12-14 98,12 14-154,0 0 58,-10-3-27,10 3 89,-8 7-60,3 1 103,-1 1-52,1 2-29,-2 4-13,1-2-59,-1 7 6,0 0-48,2 1 16,-1 0-22,-7 21 26,9-20-65,0 0-6,1-1-9,0-2-27,2-2-92,0 2-12,-1-2-108,2 0-1,0-4-114,3 2 28,-1-3-63,2-3-10,-4-9-29,7 13-365,-7-13-298</inkml:trace>
  <inkml:trace contextRef="#ctx0" brushRef="#br0" timeOffset="228205.1088">30496 7778 483,'8'-12'396,"-3"4"-63,0 0 26,0 0-83,1 1 56,-6 7-95,11-13 12,-11 13-93,7-9 25,-7 9-74,8-5 51,-8 5-69,0 0 40,14 2-73,-5 3 98,-9-5-105,10 10 43,-10-10-46,8 12 34,-8-12-63,8 13 56,-8-13-67,7 8 54,-7-8-64,6 11 57,-6-11-40,6 9 84,-6-9-39,0 0 25,6 7 11,-6-7 1,0 0-6,0 0-6,12-3-23,-6-4-20,2-3-11,2-1-9,1-2 0,3-3-6,0-1 29,2 4-43,-1-1 36,-2 0-43,-1 4 37,11-7-13,-15 11-32,2 0 44,-10 6-30,17-3 39,-17 3-28,15 3 29,-7 1-33,-2 3 1,0 0 2,0 1-1,0 3 3,-3 1-3,1 0-3,0 2-2,3 15-14,-5-16-31,2 0-57,-1-1-25,0 0-148,1 1-16,0-4-88,0 1-72,1-3-90,1 1-414,1-2-535</inkml:trace>
  <inkml:trace contextRef="#ctx0" brushRef="#br0" timeOffset="228464.1058">31142 7764 438,'9'-3'903,"-9"3"-191,0 0-134,11-5-90,-11 5-42,9-4-7,-9 4 1,12-6-27,-12 6-27,19-4-65,-7-1-62,5 1-50,25-4 85,-15 3-198,2 3-26,4-4-55,-2 1-68,-1 2-63,-1-1-88,2 1-39,-2-1-161,-1 0-36,0 1-92,5-1-87,-7-1-610,4-3-837</inkml:trace>
  <inkml:trace contextRef="#ctx0" brushRef="#br0" timeOffset="228722.107">31869 7563 437,'0'0'541,"3"-11"-87,-3 11-94,4-12-23,-4 12-58,7-11-7,-7 11-2,10-14 0,-3 9-37,-1-1-34,2 1-17,0 1-34,-8 4-25,22-6 85,-22 6-104,14 4 0,-8 2 3,-2 2 4,-3 4 29,-1 1-23,-2 7 29,-3-2-11,-6 8 3,0 1 11,-2-1-14,0-1-12,0 1 3,0-1 12,-7 20 63,12-23-130,1-2 38,3-1-58,3-1 39,1-2-49,5 1 27,5 3-44,4-1 29,7-2-43,5-1 39,6 2-55,5-4 37,4-1-76,3-2-46,48 8-326,-46-13 85,-2-1-107,-8 0-93,-2-1-67,-6 1-162,-4-1-388,-8-1-763</inkml:trace>
  <inkml:trace contextRef="#ctx0" brushRef="#br0" timeOffset="229061.1056">29097 8898 194,'-15'3'845,"15"-3"-228,0 0-133,-14 2-110,14-2-56,0 0 9,0 0 28,0 0-25,0 0 8,0 0-59,0 0-21,19-2-62,-7-2-14,6 1-50,5-1-9,2-1-36,2 0-3,6-1-37,0 1-1,0-2-47,-2 2-40,-3 1-95,0 0-69,-3 0-108,-5 2-116,1-1-115,9 3-1122,-30 0-14</inkml:trace>
  <inkml:trace contextRef="#ctx0" brushRef="#br0" timeOffset="229329.1026">29264 9070 719,'-10'12'582,"0"-3"-124,3-1-96,4 0-14,3-8-34,-5 14 37,5-14-40,6 10 3,-6-10-67,16 6-46,-3-5-42,3-1-38,5-1-32,32-5-117,-20-1-151,2 1-102,7-5-137,-2 1-98,2-2-470,-1-3-581</inkml:trace>
  <inkml:trace contextRef="#ctx0" brushRef="#br0" timeOffset="229637.1095">30436 8676 441,'7'-11'750,"-7"11"-183,7-8-114,-7 8 234,3-8-380,-3 8 21,0 0-50,0 0 16,-10-3-47,10 3-15,-15 6-55,5 2-10,-3 0-24,-3 2-13,2 2-18,-4 1-16,3-2-16,1 2-11,1-1-19,2 0-5,2 0-10,2-2-2,0 2-4,1-3-2,5 3 0,-1-2-2,5 0-1,1 2-5,3-1-1,2 1-5,3 2-2,1 0-11,1-2 13,17 14-12,-15-15-8,-2 0 10,1 1-10,-3-2 18,0 0-12,-3-1 15,0 1-1,-1-3 28,-2 0 13,-1 1 34,-5-8 12,8 11 4,-8-11-9,1 11-19,-9 1 54,2-4-77,-4-3-13,-3 1-9,-1 1-13,-1-2-8,-2-1-27,0 1-50,-2-2-54,1-3-87,1 1-58,-2-2-125,2-1-69,1-3-122,2-2-58,-3-5-638,6-1-885</inkml:trace>
  <inkml:trace contextRef="#ctx0" brushRef="#br0" timeOffset="229912.5593">30309 8734 141,'0'0'768,"13"-10"-111,-13 10-169,10-7-61,-10 7-26,11-7 3,-11 7-14,17-7 17,-8 3-44,3 0-41,20-3 172,-14 4-307,4-1-28,4-1-41,1 2-14,6-2-30,2 3-11,-1-3-22,0 3-42,2-1-66,-6 1-65,5-1-88,-5 1-114,-1 0-27,-1 1-134,22 0-614,-27 0 83,-5 2-636</inkml:trace>
  <inkml:trace contextRef="#ctx0" brushRef="#br0" timeOffset="230268.5632">30913 8881 9,'0'0'785,"0"0"-248,-13-4 328,13 4-477,0 0-41,-6-5 70,6 5-80,0 0-25,0 0-52,-4-10-64,4 10-42,0 0-56,0 0 1,0 0-21,0 0-13,0 0 11,6 7-37,2 6 39,-4-3-63,-2 1-4,2-1 4,1 1 0,-3 0-6,0 1-4,0-2 1,-2-10 2,3 21-2,-3-21 1,0 16-21,0-16 27,-1 13 2,1-13-2,-3 15-1,3-15-1,-4 9 26,4-9 17,0 0 15,-6 8 4,6-8-4,0 0-9,0 0-17,0 0-45,5-15-18,3 1-5,0-1 7,6-2 7,-1 0 16,19-14-25,-16 18 25,-1 2 8,2-1 14,-5 4 8,2 1 5,0 2-3,-1-2-8,-1 5-1,0 0 1,-12 2 4,23 2-2,-13 2-8,0-1-3,-1 1-4,7 9 3,-7-8-11,-1 2-6,-2 0-5,-1 0-6,3 1-45,-8-8-56,7 12-68,-7-12-83,5 12-42,-5-12-130,5 10-40,-5-10-93,4 8-564,-4-8-745</inkml:trace>
  <inkml:trace contextRef="#ctx0" brushRef="#br0" timeOffset="230539.5615">31461 8899 379,'0'0'946,"13"-3"-155,-13 3-228,13-4-74,-13 4-100,28-8 343,-17 4-438,1 1-62,-2 1-46,4-1-44,-3 0-31,5 0-77,0-1-15,3 2-80,-3-1-14,3 0-161,-4 1-19,4 0-82,-1 0-73,-1-1-107,15-2-2298</inkml:trace>
  <inkml:trace contextRef="#ctx0" brushRef="#br0" timeOffset="230820.0898">31946 8732 424,'0'0'590,"10"-10"-139,-10 10-77,14-9-15,-6 4 2,2 2-3,8-4 197,-18 7-331,18-3-3,-18 3-71,16 0 26,-6 3-69,-2 2 41,-2 2-51,-2 2 42,0 3-45,-7 1 11,-1 4-3,-2 2 21,-2 0-1,-1 0 11,-11 20 114,11-20-104,1-1-36,1-2 2,3 1-34,1-2 17,3 0-1,1 2-12,4-1-15,5-1-7,5 2-9,7-1-13,8 2-18,6-4-57,2 2-94,48 9-510,-43-14 68,2-2-145,-8-5-697,-3 1-1025</inkml:trace>
  <inkml:trace contextRef="#ctx0" brushRef="#br0" timeOffset="232226.0971">29652 9634 318,'-13'0'271,"13"0"-69,-21 1-43,21-1-32,-17-1-12,17 1-7,-16 0-4,2 0 83,14 0-112,0 0-4,-16 0 8,16 0 3,0 0 4,-14 0-1,14 0 3,0 0 4,0 0 2,-11 2 3,11-2 12,0 0 9,0 0 0,0 0 4,0 0 4,0 0 5,0 0 3,5 9 6,-5-9 3,14 4 1,-3-2 7,3 0-28,4-2 48,4 3-49,4-3 33,4 1-33,9 0 28,3 1-40,11-2 10,64 3 67,-55-1-115,12 1-36,3 0 14,2 2-12,3-1-10,0 1-7,2-1-4,1 0-4,1 0-3,-2 0 4,-1-1-6,-3 0 2,0 1 3,1-1 20,78 4 26,-82-3-32,0 0 9,-1-2-16,0 2 4,-1 0-11,-1 0 4,-11-2-9,-1 0 10,-2 2 11,1-2 9,-3 2 3,-1-1 4,0-2 21,-4 2-9,54 2 58,-57-3-48,0-1-25,0 1 16,-11-1-32,0-1 22,0 0-32,-2 0 34,-2-1-35,-4-1 36,-1 1-32,-2-1 40,-3-2-42,0 1 43,-5 1-46,18-5 101,-21 2-38,1 0-57,-3-2 47,2 0-51,-1-2 47,0-3-71,1-2 51,2-2-57,1-1 49,-3-3-63,2 1 58,-2-1-63,1-4 56,1 1-67,20-32-20,-17 24 46,-3 0-47,2-1 63,-1 0-47,-3 1 57,-2 7-40,-4-2 6,-2 8 15,1-4 0,-2 1-8,-2-1 8,1-2 0,-1-2 3,0 2 0,2-22 3,-6 24 3,0 2-1,-1 0 1,-1-1-1,0 4 1,0 0-1,-1 0 1,1 0 0,-3 2 1,1 1-4,-5-12-2,2 13 0,2 2 2,-2-4 1,-8-6-2,5 10 5,1 0 2,-1 1-7,-1-1-1,-1 1 2,1 1 0,-1 0 5,-1 0 32,-1 0-49,2 0 37,-4 1-38,0 0 46,-1 0-50,1 1 45,-23-10-19,19 11-21,0 0 36,-1 0-37,0 0 36,0 1-35,0 0 35,-3-2-36,0 5 34,0-4-32,-2 1 32,-2 1-34,0 2 27,-2-2-36,-1 0 14,-38-5-25,33 5-6,-1 0 29,-1 0-18,-2-1 26,3 2 2,-1-1-2,1 1 1,-2-1 1,2 0-13,-3 0 14,2 2-5,0-2-3,-2 1 5,1 0 3,-36-4-3,36 4 6,2-2-7,-1 3 6,0-3 1,0 3-7,-1-1 11,1-2-10,-3 2 11,1-1-8,0 1 4,-2-1-3,1 1 7,1-1-8,0 1 3,-38-3 5,42 4-4,0-2 4,4 2-7,-1 0 9,2 1-9,0-1 11,1-1-10,2 2 4,-2 0-5,4 1 9,-3 0-9,2-2 8,1 2-10,0-1 9,-22 1-5,20-2-2,0 2 8,4-2-9,0 2 11,-1-2-11,2 2 8,0 0-7,0-3 10,0 2-9,-2-3 6,2 2-7,-3 0 4,2-1-5,1-1 10,0 1-9,-2-3 10,2 2-13,0-1 11,0 0-9,2-2 0,0 2 4,-1-2-19,1 2-11,1-2 15,0 3-5,2-2 9,-1 0-4,3 0 11,-1 1-8,-12-5 3,15 8 10,2-3-10,-1 0 11,0 1-5,2 1 6,9 3-11,-18-6 11,18 6-11,-14-6 13,14 6-10,-16-5 5,16 5-5,-11-4 10,11 4-2,-18-4-1,18 4-2,-10-3-3,10 3-7,0 0 8,-17 3-9,8 3 13,0 3-7,-4 5 10,-2 7-5,-1 4 15,-5 8-10,2 5 13,-1 2-11,-3 7 11,-21 58 25,23-53-15,1 1 10,2-2-9,1-8 0,2 3-5,0-4-6,0-1 1,2-2-1,0-1-8,2-2-2,1-5 0,2-3-4,-1 1 0,2 0-5,-2-2-23,1-1-90,-1-1-154,2-3-152,-2-1-196,3-1-144,-2-4-624,2-4-983</inkml:trace>
  <inkml:trace contextRef="#ctx0" brushRef="#br1" timeOffset="286681.3667">12592 3002 80,'0'0'232,"0"0"-153,-10-4-12,10 4-14,0 0-9,0 0-5,0 0-9,0 0-3,-11-4-4,11 4-7,0 0-10,0 0 2,0 0 0,0 0-2,16 0 1,11 0 11,-10 0-17,10-2-1,5 2 3,6 0 2,14 0 5,4-1-6,5-2 5,15 2-2,5-1-3,7-1-1,2 1 1,8-1 4,6 3 0,2-2 6,6 0 0,22 1 3,0-1 2,5 2 6,2-2-10,1 2 0,1 0 7,-1 0-2,4 2-3,-3 0 9,2-1-7,1 3-1,2-1 1,-3-1 9,-1 2-8,145 7 14,-143-5-14,-2 0-2,-1 2-20,-1 0 20,-3 1-21,-1-1 21,-4 0-18,-3 1 19,-4-1-19,-24-3 17,-5 2-13,1-2 14,-4 2-23,-5-2 16,73 5-4,-89-7-11,-15 1 17,-7 0-21,-6-1 18,-9 1-18,-8-3 12,-2 2-15,-6-1 19,-3 1-19,-2-1 18,-4 2-33,-12-4-27,15 5-110,-15-5-167</inkml:trace>
  <inkml:trace contextRef="#ctx0" brushRef="#br1" timeOffset="290404.1105">12915 6571 124,'-12'-5'166,"12"5"-28,-13-7 98,13 7-137,-7-6-6,7 6 1,-9-6-12,9 6-16,0 0-8,-6-9-16,6 9 8,0 0-14,-7-11 8,7 11-21,0 0 9,0 0-18,0-12 9,4 5-3,5 2-17,0 0 14,7-2-21,7 2 13,8-1-16,10-3 15,10 2-13,0 0 14,20-1-16,3-1 16,11-1-14,11 2 13,24-1-13,10-1 20,146-8-10,-128 10-10,5 1 15,8 0-13,2-1 13,8 3-16,2-1 15,6 3-14,-1-5 17,0 4-18,1-1 4,-1 2 17,-1 0-22,-3-1 1,-1 1 3,-2-1 1,-5-1-2,-3 0 5,-8 0 2,-5 1 2,-10-1-1,-7 0 4,-27 2-4,-3-2 6,-3 1 1,-7-1 2,-7 3-2,-7-3-1,-6 2-3,-16 1 0,32-1 16,-56 3-18,-5 0-8,-4 0 3,-3 0-7,-2 0-6,-2 3-24,-7 1-27,-2 1-55,-8-5-116,3 11-127,-8-2 184</inkml:trace>
  <inkml:trace contextRef="#ctx0" brushRef="#br1" timeOffset="301678.1823">13227 5668 160,'0'0'320,"-9"-5"-56,9 5-59,-5-9-12,5 9-42,-4-8-14,4 8-41,0 0-3,7-19-39,2 9 6,6-1-33,10-4-3,9 0-4,47-16 19,-34 14-33,1 5 15,4-1-25,-6 2 17,-1 3-30,-2 1 10,-8 3-21,-1 1 20,-3 3-24,1 0-23,3 2-35,-2 1-19,3 3-26,-2-1-21,35 8-380,-35-7 431</inkml:trace>
  <inkml:trace contextRef="#ctx0" brushRef="#br1" timeOffset="303354.1798">18407 5378 191,'14'-3'256,"-14"3"-54,0 0-43,9-5 114,-9 5-141,0 0-22,0 0-5,0 0 3,1-10 19,-1 10-18,0 0 22,-4-9-45,4 9 5,0 0-32,-6-7 18,6 7-21,0 0 17,-7-7-22,7 7 69,0 0-58,-6-8-23,6 8 9,0 0-31,0 0 5,0 0-21,0 0 22,19-5-20,3 3 14,8 0-17,16-2 10,8 0-39,5 0-12,15 1-22,4 0-50,2 3-43,1 0-36,4 2-141,1 1-238,-3 0-88</inkml:trace>
  <inkml:trace contextRef="#ctx0" brushRef="#br1" timeOffset="339146.5759">13975 8170 164,'-13'-2'398,"13"2"-107,-16-3-78,16 3-9,-11 0-71,11 0-22,0 0-15,-15-2-4,15 2-3,0 0-2,0 0 9,0 0 9,0 0 4,0 0-8,36-7 52,-12 2-95,1 2-13,11-1-6,9-1-6,2-1-5,4 2-10,4-1-8,1 0-25,4 1-38,-1-1-44,-1 2-81,-1-1-97,-6 2-373,-1-1-158</inkml:trace>
  <inkml:trace contextRef="#ctx0" brushRef="#br1" timeOffset="340036.5708">14760 11921 435,'6'-10'354,"0"0"-120,-2 3-6,4 0-91,1-3 24,1 2-67,-1 2 37,0 1-67,2 2 56,0-1-72,0 1 50,14 5 34,-11 1-110,-1 4 84,-2 1-66,1 3 48,-3 1-67,-3 2 55,1 2-68,-3 0 51,-1 1-58,-3 1 50,-2 1-57,0 0 6,-6 1 4,2 1 3,-9 16 19,5-20 12,1-3 26,0-2 18,0 0 31,0-2 19,-2-1 9,4-1 19,-1-3 18,0-1 4,8-4-48,-15 5 27,15-5-42,0 0 27,-16 1-31,16-1 22,0 0-49,-9-4 2,9 4-49,0 0 14,0 0-17,0 0-12,0 0-15,6-6-8,-6 6-33,11 1 33,-11-1-36,14 4 33,-14-4-34,16 7 16,0 2-127,-6-4 35,-2 0 5,1 1-41,-1-2-44,0 1-37,-8-5-41,15 9-41,-15-9-14,12 8 0,-12-8 20,8 4-10,-8-4-357,0 0-178</inkml:trace>
  <inkml:trace contextRef="#ctx0" brushRef="#br1" timeOffset="340363.5786">15056 11553 456,'11'-27'592,"1"2"-162,-1 3-19,0 1-126,0 2-3,1 5-105,0-1 19,0 3-83,12-5 96,-14 15-110,-10 2-57,20 0 42,-20 0-64,16 7-2,-8 1 9,-4 3-12,-2 0-1,-2 0-22,-1 4 21,-2 0 12,-5 3 7,-1 0-2,-8 3-5,-24 16 50,21-20-22,-2-2-52,3-5 55,2-2-36,2 0 68,5-4-61,-2-2 40,12-2-61,-13 0-2,13 0-4,0 0 0,-8-5-2,8 5-1,0 0-2,21 3-8,-10-1 10,1 6 7,6 1-11,-1 1-15,4 4-24,2 2 20,1-1-103,0 2-3,1-2-136,4 5-36,-1 0-101,-4-3-423,0-1-366</inkml:trace>
  <inkml:trace contextRef="#ctx0" brushRef="#br1" timeOffset="341441.5971">16157 11372 204,'-11'-4'381,"-3"3"-65,14 1-108,-20-3-4,20 3-96,-24 0 42,2 3 5,12 2-122,0-1 33,-1 4-50,-1 1 8,3 3 10,-2 1-1,2 4 10,0 4 2,0 6 28,2 4 9,-1 7 50,0 6-40,0 3 65,-1 4-28,-15 74 113,11-60-116,1 1-32,-1-1-16,-1 0 67,4 2-40,0-5 33,-2-1-74,6-14 20,2-3-77,0 2 92,3-1 125,1 0-32,1-2-40,3-2-33,14 35 52,-9-46-110,3-2-19,5-3-40,2-3-17,5 0-72,6-1-32,7-5-76,3-3-102,6-2-127,7-6-52,1-4-529,5-5-606</inkml:trace>
  <inkml:trace contextRef="#ctx0" brushRef="#br1" timeOffset="342009.5769">19494 11654 456,'4'-15'432,"3"0"-99,-1 2-82,20-14 107,-11 15-242,3 0-32,1 3-20,5 1-13,-2 0-11,2 2-12,2-1-5,-1 5-3,2 0-7,-1 3 1,0 1 1,-2 3-5,-4 4 0,0 2 1,14 15 43,-20-9 42,-4 4-31,-3 2 48,-3 0-28,-4 3 52,-4 5-52,-3 0 53,-4 5-62,-2 2 79,-1-1-45,-1 1 56,2-1-46,0 1 8,2 1-7,-4 34 79,13-39-100,2 3 1,5-1-6,2 7-1,4-3-6,4 0 7,1-2-4,4-1 14,1-2-50,0 0 21,-1-3-47,-3-1 22,-2-7-38,-3 0-10,-4 14-43,-10-21-45,-7 1-8,-5-2-124,-9 1-2,-8 3-118,-7-5-12,-7-3-74,0-2-41,-10-6-461,-3-3-496</inkml:trace>
  <inkml:trace contextRef="#ctx0" brushRef="#br1" timeOffset="344202.578">16338 12059 228,'0'0'370,"0"0"212,0 0-307,0 0-94,0 0 51,-4-11-68,4 11 57,0 0-81,0-11 27,0 11-70,2-11 38,-2 11-67,3-11 39,-3 11-72,6-10 44,-6 10-66,13-16 91,-13 16-70,13-9-8,-13 9-11,15-9-48,-15 9 53,14-3-3,-14 3-6,17-3-4,-17 3-4,16 5 0,-6 0 1,-2 1 3,1 4-45,-3 0 60,1 3-51,0 0 58,-2 3-55,-1 0 56,0 0-52,-3 1 5,1 0 4,-2 0 5,3 1 0,-6-2 5,2 0-4,0-1 49,-2-1-57,2-3 54,-3 0-53,-3 9 62,1-12 25,0 1-40,-1-2 74,0 1-28,0-4 21,-2 1 6,9-5-1,-14 5-17,14-5-10,-15-2-20,15 2-7,-17-7-34,11 2 17,0-2-8,-6-7 8,12 14-24,-5-11-6,5 11-2,1-14-5,-1 14 0,7-12-1,-7 12-2,12-8 1,-12 8-4,14-4 5,-14 4-1,22-1 0,-12 4 7,4-1 0,15 6-11,-15-2 7,1 0 3,-1 0-3,0 2-27,1-3-26,-2 2-23,1 0-38,-2 0-47,1 0-66,-2-1-51,-2 1-14,3-3-18,-3 1-43,-9-5-396</inkml:trace>
  <inkml:trace contextRef="#ctx0" brushRef="#br1" timeOffset="344550.5754">17123 11946 535,'6'-13'451,"-6"13"-29,4-10-124,-4 10 24,1-5 150,5-6-315,-6 11 21,0 0-85,5-6 23,-5 6-73,0 0 39,0 0-50,0 0 61,4 11-33,-4-11 70,0 21-66,-1-7 46,0 3-53,-1 1 48,-3 22-13,0-17-53,3 0-5,-1 0-1,-1-2-3,1 0-13,0 1 1,-1-1-3,0-3-2,1 0-7,-2-2-5,2 0-1,-1-1-49,1-1 13,-1-1-76,-4 8-155,3-12 72,-1-3-111,6-6-41,-12 10-67,12-10-346,-12 0-271</inkml:trace>
  <inkml:trace contextRef="#ctx0" brushRef="#br1" timeOffset="344769.5882">16872 12014 443,'0'0'368,"-4"-9"-2,4 9-124,0 0 38,-4-9-91,4 9 34,0 0-83,6-12 27,-6 12-70,10-8 34,0 3-69,4-1 38,2 2-72,6-3 44,27-5-2,-22 7-80,-2-2 16,3 3-30,0 1-40,-2-1-53,2 1-22,-3-1-54,1 1-49,-6 2-53,1 0-300,-2 0-109</inkml:trace>
  <inkml:trace contextRef="#ctx0" brushRef="#br1" timeOffset="345019.5764">17624 11855 152,'0'0'420,"6"-8"-46,-6 8-115,0 0 5,0 0-104,6-8 47,-6 8-55,0 0 82,-6 7-62,1 0 67,-3 5-47,-11 21 229,7-8-213,-1 2-64,-2 4 51,2 1-68,-2 0-26,4 1-20,0-3-11,2 0-12,0-1-13,1-1-5,2 0-12,-2 1 49,4-5-67,1 0 19,-1-2-97,2-2 16,1-2-99,1 0 0,0-1-89,1-5 22,2-2-93,1 2-10,-4-12-45,7 12-449,-7-12-350</inkml:trace>
  <inkml:trace contextRef="#ctx0" brushRef="#br1" timeOffset="345429.5737">17639 12131 67,'10'-26'867,"-5"15"-568,-1 2 15,1 1-81,-1-1 17,-4 9-101,7-14 28,-7 14-87,10-8 48,-10 8-57,11-3 52,-11 3-64,12 3 47,-12-3-66,15 9 40,1 4 7,-9-6-89,-1 1 49,0 0-56,-1-2-1,0 4 2,-5-10 1,5 12 2,-5-12 1,5 12 3,-5-12 8,2 12 14,-2-12 12,0 0 9,-1 10 2,1-10 27,0 0-50,0 0-5,-6-7 43,6 7-70,3-16 42,1 4-76,0-1 53,2-1-55,2-1 56,1-2-55,1 2 57,-1 1-53,1 3 56,-2 0-56,0 1 55,-1 3-56,1-1 58,-8 8-57,15-10 72,-15 10-31,12-2 61,-12 2-50,15 5 73,-8 1-57,-1 1 48,0 1-60,-1 2 51,0 1-60,1 0 46,0 15-56,-2-12-3,-1 0 10,-1-1-10,-1-1 0,1-1-31,0 1-38,-2 0-35,1-1-33,0-1-54,-1-10-51,3 16-29,-3-16 11,2 11-7,-2-11-44,3 4-716,7-1 316</inkml:trace>
  <inkml:trace contextRef="#ctx0" brushRef="#br1" timeOffset="345637.5784">18171 11997 565,'0'0'362,"0"0"36,0 0-86,9 5 54,-9-5-55,-2 16 31,-2-6-75,-1 3 27,-1 1-83,-1 3-30,1 1-26,-2 2-31,0 0-43,0 1 10,0 0-16,-1 1-16,2 0-11,-1-3-10,2 3-21,0-3-41,0-2 8,2 0-98,0-5 8,1 3-103,1-4 32,0 0-77,2-11 25,4 16-321,-4-16 280,0 0-48,13 3-34,-13-3-173,10-9-27</inkml:trace>
  <inkml:trace contextRef="#ctx0" brushRef="#br1" timeOffset="346016.5749">18156 12297 525,'7'-8'306,"-7"8"-8,12-17 275,-12 17-309,5-8-21,-5 8-22,0 0-29,5-11-16,-5 11 3,0 0 2,0 0 7,0 0-4,0 0-2,0 0-35,0 0 20,-6 9-43,6-9 15,-4 19 80,4-19-158,-4 16 25,4-16-18,-1 18 14,2-6 9,-1-12-14,3 24-11,0-11-14,0 2-3,1 1-8,0-1-6,1 1-6,-1 1-6,1 0-2,1 15 39,-3-15-49,-2-1 25,-2-3-31,-1 1 29,0 0-21,-2-1 6,0-2 17,-1-1-24,-1-2 6,0 1-2,-1-1 5,1-3 7,6-5-1,-15 6 0,15-6 2,-12 1-6,12-1-6,-8-8-8,8 8-28,-4-20-28,5 7-26,3-4-19,3-3 14,5-7-59,3-6-39,3-1 24,1 1 11,-1 1 47,2-2 19,10-22-7,-17 29 75,-2 3 23,-2 5 16,-3 0 1,-2 4-7,0-1-6,-4 5-5,0-1-6,0 12-2,-6-19-1,6 19-2,-9-15-8,2 10-35,7 5-7,-24-10-326,24 10 12,-14-1-33,14 1-89,-15 0-466,15 0-532</inkml:trace>
  <inkml:trace contextRef="#ctx0" brushRef="#br1" timeOffset="346316.5731">18469 11825 176,'11'-9'682,"-2"3"-235,-1 0-57,-8 6-127,15-6 22,-15 6-68,14-1 56,-14 1-60,15 7 84,-6 1-59,-1 5 55,0 5-72,0 1-12,-2 8-16,1 3 9,-4 3-17,1 3-22,-1 1 4,-5 2-33,1 5-10,-3 1-34,1-2-5,-2 1-14,-2-3-14,2-1-11,-1-6-8,-2-2-7,-6 28 15,7-32-31,-2-4-23,3-2-36,-2-5-34,0 2-35,1-4-43,0-3-54,1 0-8,0-4-123,-2-3-20,8-5-130,-9 6-35,9-6-504,-9-7-644</inkml:trace>
  <inkml:trace contextRef="#ctx0" brushRef="#br1" timeOffset="346532.5728">18588 12281 502,'12'-6'451,"1"-2"-58,1 0-48,0 1-21,2 0-11,2 0-28,1-1-8,0 0-20,1 2-29,1-1-25,-1 2-54,25-5 69,-22 5-140,-4 2-26,3 1-58,-2-1-4,-2 1-124,-1-1-21,-3 2-131,0 1-36,-1-3-26,-2 2-44,-1-2-377,-10 3-283</inkml:trace>
  <inkml:trace contextRef="#ctx0" brushRef="#br1" timeOffset="346752.5756">18945 12033 10,'-5'-7'676,"-1"0"-252,6 7-39,-6-9-133,6 9 4,-7-5-21,7 5 82,0 0-30,-11 5 56,11-5-82,-8 13 15,1-2-66,2 3-35,0 3-26,-1 1-59,1 3-1,0 1-37,-3 0 19,-2 24 1,5-22-47,1 0-46,-1-1-44,-1 0-5,2-1-111,0-2-19,2-2-97,-1-1 14,1-3-61,0-2 2,4-2-16,-2-10-432,-2 14-313</inkml:trace>
  <inkml:trace contextRef="#ctx0" brushRef="#br1" timeOffset="346978.5706">18993 12136 320,'10'-10'430,"0"0"3,1 2-124,-1 0 24,1 0-83,1 2 41,-2 2-87,-1 0 40,-9 4-60,18-1 52,-18 1-43,16 8 67,-11-1-51,-1 3 5,-3 4-24,1 2 20,-5 2-18,-1 4 8,-1 0-20,-2 2 8,0-2-2,1 0-18,0-1-31,0-1-13,1-1-6,1-2-7,-1 15 61,5-18-107,1-2-12,4 1-10,3-2-23,4-1-53,6 0-56,2-4-103,5 0-107,3-4-123,1 1-76,5-6-167,3-4-691,6-3-956</inkml:trace>
  <inkml:trace contextRef="#ctx0" brushRef="#br1" timeOffset="348621.5903">20216 12264 470,'0'0'492,"0"0"-66,10-7-60,-10 7-33,10-6-31,-10 6-29,13-6-14,-4 3-24,2-1-24,2 1-30,2-2-28,2 1-27,3 0-23,28-2 42,-21 4-92,2 0-15,0-1-6,2 2-17,0 1-33,0-1-30,2 1-35,-2 1-56,-1 0-56,-1 1-63,-1-2-35,-5 1-21,-3 0-10,-6-1-29,9 0-1234</inkml:trace>
  <inkml:trace contextRef="#ctx0" brushRef="#br1" timeOffset="348853.5801">20652 12083 426,'-9'-6'391,"1"1"-37,8 5-145,-13-6 23,13 6-69,-11-1 96,11 1-51,-10 7 46,10-7-57,-11 14 33,7-3-79,-1 2-21,1 0-23,0 5-14,-2 17 41,1-14-36,2 0-70,2 3 46,-2-2-66,2-2 21,0-1-90,0 0 18,-1 0-98,1-3 10,1 0-119,0-4 18,0 3-41,1-5-26,-1-10-98,4 16-215,-4-16-123</inkml:trace>
  <inkml:trace contextRef="#ctx0" brushRef="#br1" timeOffset="349077.5028">20889 12029 152,'14'-7'410,"-1"0"-49,-3 2-113,13 0 195,-23 5-211,21 3-50,-21-3 36,17 11-58,-11-2 34,-1 4-66,-1 2 42,-3 2-67,-1 2-12,-1 1 10,-2 2-3,1 2-9,-2-2 53,0 1-61,2 13 128,2-18-84,0-3-61,0-1 51,2 0-65,2-3 51,0-1-73,1-1-5,3-2-2,-1 0-19,4-3-49,1-1-63,2 0-26,0-3-152,3-1-88,20-9-1015,-18 1-1</inkml:trace>
  <inkml:trace contextRef="#ctx0" brushRef="#br1" timeOffset="349369.499">21390 11676 305,'5'-12'321,"1"2"-73,-1 2-42,2-1-29,1 2-16,1 0-4,0 2-21,1 1-14,-10 4-12,17-3 10,-17 3 8,18 7 4,-10-2 54,-3 5-76,0 3 53,-4 1-59,0 2 49,-4 18 85,0-15-143,-1-2 58,0 0-45,2 0 57,-1-3-70,2 0 45,1-1-63,0 0 49,1-3-68,2 1 38,1-1-60,2-3 47,2 1-64,3-1 47,18 2-32,-12-7-102,0 1 0,3-3-124,1 0-26,-1 0-134,3 0 15,-2-3-60,1 2-123,0-2-265,-2 2-305</inkml:trace>
  <inkml:trace contextRef="#ctx0" brushRef="#br1" timeOffset="349652.506">21745 12276 194,'0'0'475,"0"0"-133,0 0-54,0 0-31,0 0-3,0 0-2,10 4-8,-10-4-33,14-1-34,-14 1-32,21 0-26,-7 0-25,20 0 48,-13 0-89,-1 0-12,1 0-8,2 0-9,0 1-6,-2-1-22,0 1-34,-1 1-42,-1-1-44,-1-1-10,-3 1-62,-1-1-10,-14 0-13,24 0-41,-24 0-90,20-4-197,-20 4-57</inkml:trace>
  <inkml:trace contextRef="#ctx0" brushRef="#br1" timeOffset="349909.504">22001 12080 628,'0'0'364,"0"0"-13,-6-8-100,6 8 87,0 0-46,-9 8 40,9-8-44,-8 16 24,2-3-14,-1 4-48,-1 3 12,2 2-83,0 5 6,-2 0-1,-7 36 134,9-30-203,-1 0-21,2-1-21,-1 0-11,2-1-10,0-1-29,2-5-37,-1-1-34,2-3-51,1-3-14,0 1-104,1-3 4,2 0-112,1-4-14,7 7-551,-5-12-49,-6-7-514</inkml:trace>
  <inkml:trace contextRef="#ctx0" brushRef="#br1" timeOffset="350215.502">22406 12206 150,'14'-11'648,"-1"2"-211,3-2-35,0 1-112,1 3 22,1-2-82,4 3 53,-6 1-66,4 0 31,-1 3-87,-2 3 22,-1 1-63,-1 5 12,0 1 16,-2 5 14,-2 2 2,4 22 184,-12-16-195,-1 2 14,-4 2 61,-5 3 8,-2 3-39,-2-2-9,-1 0-13,2-3-15,-1-1-9,3-4-11,2-3-13,2-2-8,-1-1-8,4-1 11,12 8 83,0-13-138,11-1 5,9-1-34,6-2 13,12-3-66,6-4-76,3-4-92,12-2-160,-2-5-173,-2 0-179,-12 2-222,7-6-538,-13 0-1071</inkml:trace>
  <inkml:trace contextRef="#ctx0" brushRef="#br1" timeOffset="351048.5105">14144 13723 312,'0'0'427,"-11"-5"-72,11 5-36,-12-4-29,12 4-20,0 0-29,-11-6-36,11 6-37,0 0-28,0 0-27,-8-7-12,8 7-21,0 0 60,17-1-88,-17 1-12,23 1-6,-10-1-7,7 3-49,-1-2 35,2 0-76,3 4 18,0-2-122,3-1 1,-5 3-62,1 0-21,0 1-51,-5-2-359</inkml:trace>
  <inkml:trace contextRef="#ctx0" brushRef="#br1" timeOffset="351260.5024">14351 13900 467,'0'0'576,"-12"8"-140,12-8-97,0 0-70,-6 7-49,6-7-46,0 0-22,0 0-21,0 0-25,14 2-18,-3-4-18,7-1-17,4-1-27,5 0-35,48-6-218,-37 6 1,1 0-87,1 1-428,2-3-249</inkml:trace>
  <inkml:trace contextRef="#ctx0" brushRef="#br1" timeOffset="351710.5027">15347 13812 438,'0'0'360,"0"0"-12,8-5-147,-8 5 10,0 0-89,11-7 50,-11 7-86,12-4 42,-1 2 14,-11 2-127,19 2 54,-9 0-3,2 1-14,2 4 3,-3-1-12,2 5-11,-2-2-7,-1 1-3,1 2 9,-2 0-23,-1 2 42,-2 0-26,-1 2 23,0 15 30,-7-13-54,1-2 18,-6 2-22,1-3 19,0-1-8,-3-1 44,-1 0 3,0-2 20,-1-2-26,-2-3 8,0 2-22,-1-2 6,1-5-10,2 1 15,-12-4 54,12-2-73,4-1-8,7 5-5,-8-11-6,8 11-10,-3-12-3,3 12-7,4-9-5,-4 9-2,10-8-3,-10 8 0,18-4-2,-18 4 0,22 1-2,4 7 6,-11-2 1,-1 0-9,1 0 9,-2 3-8,3-1 13,-1 3-13,-1-3 13,-1 2-23,-1-2-42,0 0-58,-2-1-18,1 3-55,-2-4 2,0-1-71,-1 2-6,1-3-44,-9-4-25,12 5-329,-12-5-171</inkml:trace>
  <inkml:trace contextRef="#ctx0" brushRef="#br1" timeOffset="352165.5069">15798 13499 371,'10'-16'552,"-4"2"-124,2 2-121,0 2-49,-1-2-80,1 3-18,-1 1-59,1 3-5,0-2-44,-8 7 9,16-5-35,-16 5 16,15 3-29,-1 5 15,-14-8-7,11 11-30,-6-4 22,-5-7-14,6 18 48,-6-18-15,1 19 4,-1-19-11,-3 21-5,2-11-3,-2 0-1,1-1-3,-1 0-3,-2 1 0,2 8 23,3-18-16,-4 15-3,4-15 2,-1 14 1,1-14 5,2 14 7,-2-14 4,10 15 0,-4-7 1,5 1 23,0 0-47,3-1 49,-1 1-59,2-1 46,13 9-23,-17-8-43,1 1 51,-1-3-52,-2 2 56,-2-3-52,1 1 61,-3 0-38,-5-7 72,9 12-31,-9-12 79,1 12-35,-1-12 63,-5 13-52,-1-8 37,-3 2-56,-3-2 53,-2 2-61,-1-3 51,-1 3-49,-3-4 24,2 2-53,0-1 28,0-1-50,2 1 31,0 0-46,2-2 32,2 0-46,-1 1 30,12-3-98,-24 6-227,24-6 35,-11 2-123,11-2-96,0 0-48,-12 6-414,12-6-525</inkml:trace>
  <inkml:trace contextRef="#ctx0" brushRef="#br1" timeOffset="352538.4975">16296 14097 488,'0'0'472,"0"0"-69,0 0-86,0 0-4,3 11-39,-3-11-16,0 0-35,0 0-8,10 6-37,-10-6 1,15 1-25,-15-1-22,22 2-23,14-4 59,-15 2-104,5 0-13,2-1-14,-1 0-6,0 1-1,1 0-14,-1 0-45,-1 0-20,-3 0-60,0 1-36,-3-1-73,-2 1-27,-3-1-61,-2 2 21,7-1-250,-20-1 224,0 0-277,12-3-103</inkml:trace>
  <inkml:trace contextRef="#ctx0" brushRef="#br1" timeOffset="352761.504">16562 13976 200,'0'0'507,"-14"-8"-145,14 8-80,0 0-56,-14-1 7,14 1 11,-11 8 27,6-1-47,0 4-4,-2 2-27,2 2-18,-8 26 109,5-19-162,3 1-11,-3 0-24,3 1-16,1-3-21,2 1-10,-1-5-9,1 2-2,-1-1-3,2 0 0,0-1-19,1 1-38,0-4-52,-2 1-53,4 11-252,-1-14 139,0-1-30,-1-11-21,4 16-84,-4-16-303,0 0-196</inkml:trace>
  <inkml:trace contextRef="#ctx0" brushRef="#br1" timeOffset="353603.5016">17198 14091 379,'0'0'416,"0"0"-81,12-3-49,-12 3-7,0 0-27,6-9 4,-6 9-41,7-7-14,-7 7-36,8-7-20,-8 7-23,9-8-20,-9 8-22,12-7-15,-12 7-13,17-7-10,-17 7-10,17-4-8,-17 4 0,19-2-3,-19 2-5,23 3 12,-12 0 3,4 4 3,-1-3-4,1 3-7,-1-2 11,0 4-22,-1-2 9,9 9 0,-13-7-20,0-1 15,-4 0-9,3 2 17,-4-2-9,-2 2 5,1-1 5,-2 1-4,-1-10-4,-2 18 1,-1-6-3,-1-3 7,-1 0-4,-2-1 0,-5 9 17,6-11-5,-1 2 15,7-8-3,-11 10-5,11-10 0,-10 8-2,10-8-6,-10 5-5,10-5 2,-13 4-3,13-4-4,-11 0 1,11 0 12,-13 0-3,2-4 20,11 4-29,-12-8 0,5 3-7,7 5 0,-12-12 14,12 12 14,-10-12-3,10 12-5,-8-14-4,8 14-41,-6-13 37,6 13-6,0-15-1,0 15-7,8-19-2,-8 19-10,13-13-5,-13 13-3,14-7-1,-14 7-1,15-3 4,-15 3-2,18 4 2,-18-4 3,18 6-49,-9 1 55,1-1 0,0 2-1,-1-1-3,10 10 2,-11-10 0,0-1 2,0 3 3,0-2-48,-2 0 56,2 1-41,1-2 49,-2 2-37,2-3 49,0 2-52,1-2 54,2 2-48,0 1 49,0-5-52,0 2 50,1-1-54,-2 0 50,2-2-58,-3 2 28,-10-4-30,19 4 50,-19-4-54,15 3 50,-15-3-57,14 2 43,-14-2-63,10 3 36,-10-3-77,0 0 34,7 2-160,8 0 76,-15-2-8,0 0-6,0 0-4,0 0-8,14-2-10,-14 2-23,0 0-24,0 0-8,0 0-15,0 0-91,7-6-228,-7 6-92</inkml:trace>
  <inkml:trace contextRef="#ctx0" brushRef="#br1" timeOffset="354360.5892">17362 14120 89,'0'0'547,"0"0"-149,-2-12-49,2 12-83,0 0 4,4-20 238,-4 20-262,5-9 9,-5 9-8,4-9-25,-4 9-45,0 0-36,4-9-36,-4 9-27,0 0-18,0 0 8,9 4 45,-9-4 3,4 16-4,-3-4-16,0 17-9,0-12-83,-1 2 44,0 0-53,0 1 54,-1 0-54,1 4 52,-1-1-55,1-3 54,0 3-58,-1-7 49,1 4-51,0-4 52,-2 1-52,2 0 51,0 10-86,-1-15-61,1-12 20,0 19-89,0-19 25,-1 17-59,1-17-33,-4 10-125,4-10-87,-10 5-461,10-5-489</inkml:trace>
  <inkml:trace contextRef="#ctx0" brushRef="#br1" timeOffset="354743.5817">16345 13992 309,'0'0'438,"-2"-13"-76,2 13-38,0-13-21,0 13-3,-1-7 278,1-9-314,0 16-45,0 0-103,-1-12 19,1 12-33,0 0-25,0 0-14,0 0-4,-3 15 33,2 0 57,-2 3-5,2 4-31,0 3-18,0 2-19,-2 27 28,3-27-67,-1 3-49,1-3 50,-2 1-51,1 1 51,0-2-52,1-1 49,-3 0-77,2-2 18,0-1-77,-3-6 34,2 2-71,-1-2 46,1-2-15,-5 11-133,5-18 91,-3 1-18,5-9-25,-12 10-64,12-10-24,-14 0 9,5-3-18,-1-6-381,0-1-175</inkml:trace>
  <inkml:trace contextRef="#ctx0" brushRef="#br1" timeOffset="354989.582">16142 14238 421,'-5'-22'549,"0"6"-40,2-1-43,0 0-42,1 5-70,0 0-62,2 12-62,1-22-36,2 10-33,0 2-40,6 2 21,3-6-60,5 4 37,2 0-70,9 0 40,4-2-55,7 2 32,5 0-60,1 0 35,1 4-120,1 0-16,1 1-89,0-1-86,1 2-89,-3 2-47,-5-1-521,-2 1-501</inkml:trace>
  <inkml:trace contextRef="#ctx0" brushRef="#br1" timeOffset="355228.5849">17239 13839 64,'0'0'491,"-5"7"-22,5-7-73,-11 16-78,4-2-34,0 3 3,-1 2-23,-5 8 43,3 0-55,-10 30 101,11-27-227,2 0-22,-1 1-18,3 3 46,0-2-49,2 0 27,2 1-67,0-6 41,2 1-71,0-2 18,3-1-103,0-1 10,0-4-109,3 1 8,6 10-344,-5-20 152,0 1-42,0-7-415,-2 0-345</inkml:trace>
  <inkml:trace contextRef="#ctx0" brushRef="#br1" timeOffset="355521.5817">17280 14198 10,'1'-13'647,"0"3"-178,-1 10-53,3-19-59,-3 19-13,1-15-70,-1 15-55,5-12-49,-5 12-35,5-7-25,-5 7-20,0 0-5,15-2 6,-6 8 13,0-2-19,1 3-20,0 2-19,1 1 0,0 0 36,0 2-16,11 14 34,-12-14-63,-3-1-2,1 2-3,-2-3-8,-1 0 7,0-2 14,-5-8 20,5 14-32,-5-14 60,2 11-56,-2-11 55,0 0-56,-4 8 55,4-8-34,0 0 95,-13-5-69,13 5-44,-5-12 24,5 12-53,-1-22 2,2 6-67,4-4 55,4 3-48,0-5 53,0 3-47,2 2 52,-1 0-49,0 3 48,0 2-53,11-5 20,-11 13 31,0-1-39,-10 5 47,20-1-43,-20 1 47,21 5-50,-10 0 56,-1 1-55,0 2 54,1 2-52,-2 2 55,0 0-51,0 0 53,-3 2-52,7 14 27,-8-12-41,0-3-126,0 0 3,-2-2-42,-1 1-41,1 0-36,-1-2-44,2-1-36,-1 1 0,-3-10-10,6 12-366,-6-12-239</inkml:trace>
  <inkml:trace contextRef="#ctx0" brushRef="#br1" timeOffset="355764.582">18007 14043 220,'0'0'554,"0"0"-85,0 0-52,8 8-61,-8-8-19,-3 17-36,2-6-27,-3 3-11,0 4 29,-2 3-32,-8 27 167,6-19-249,1-3-82,-1 1 34,-1 1-45,2 0-18,-2 1-14,0 0-5,0-1-10,2 0 9,-1-3-74,-1-2 3,4-2-93,-1 1 3,1-4-58,-4 13-379,6-19 185,0 0-39,0-1-19,3-11-431,-1 11-401</inkml:trace>
  <inkml:trace contextRef="#ctx0" brushRef="#br1" timeOffset="356226.5841">18175 14316 553,'0'0'551,"5"-12"-80,-5 12-78,3-10-21,-3 10-65,0 0-24,1-10-35,-1 10-31,0 0-33,0 0-28,0 0-26,0 0-18,0 0-2,-7 10 9,7-10-42,-3 14 54,3-14-70,0 20 34,0-20-65,1 23 42,2-12-54,1 3 41,1 1-50,1-3 39,13 17-9,-10-17-51,2 3 45,-2-1-52,1 0 45,0-1-54,-2-1 55,0 2-52,-2-3 51,1 0-59,-3 0 60,-1 0-54,-2 0 48,-1-11-45,-3 21 50,-12 4-7,5-14-36,-2-2 58,0 2-62,1-3 52,-2 1-46,2-5 49,1 2-51,0-1 56,10-5-45,-17 5 38,17-5-43,-14-4 23,14 4-81,-10-9 32,6-11-163,5 5 35,3-3 42,1-2-33,2-2 80,1 1 15,0-2 15,0 2 32,-2-1 55,2 2 31,-2 1 23,-2 2 3,0 1-61,-2 0 44,1-1-65,-6-12 38,1 14-3,-2 1-79,0 0 38,-2 3-57,-2-1-49,2-1-74,-2 5-72,-1-2-97,2 1-56,-1-1-54,0 1-439,2-3-449</inkml:trace>
  <inkml:trace contextRef="#ctx0" brushRef="#br1" timeOffset="356465.5842">18430 13844 265,'16'7'640,"-1"7"2,3 3-160,-1 5 5,1 8-133,-2 1 28,0 2-94,-3 2 42,1-2-44,-4 5-16,-4-8-64,2 4-20,-3 34 75,-5-32-167,-4-1-12,-4 6-18,0 0-25,-5-2-107,-2 1-82,-2-1-209,0-2-114,-4-1-192,1-5-478,-3-2-756</inkml:trace>
  <inkml:trace contextRef="#ctx0" brushRef="#br1" timeOffset="356858.5806">19274 14326 308,'0'0'606,"-14"0"-123,14 0-128,0 0-72,0 0-40,0 0-21,0 0-19,0 0-21,14-3-26,-2 2-24,3 0-25,23-2 60,-12 1-107,0 2-17,2-1-53,0 1-68,1-2-53,-2 1-105,-1 1-71,-3-1-44,-3 1-422,-1-3-290</inkml:trace>
  <inkml:trace contextRef="#ctx0" brushRef="#br1" timeOffset="357100.5806">19513 14108 1034,'0'0'337,"-8"-10"-62,8 10 36,0 0 10,-12 6-3,8 3 14,-3 4 9,2 6-33,-2 2 0,0 8-68,1 3-6,0 1-79,1 7-23,0-6-31,2 1 12,1-1-50,0 2 19,1-4-44,2 4 22,-1-9-58,0 2-7,2-2-96,-1-1-9,0-3-83,2-3-83,-3-3-66,3 0-76,1-5-102,1-3-462</inkml:trace>
  <inkml:trace contextRef="#ctx0" brushRef="#br1" timeOffset="357553.2578">20132 14262 536,'3'-9'570,"-3"9"-92,4-10-85,-4 10-61,5-11-44,-5 11-11,5-11-9,2-1 175,-7 12-273,8-16-31,0 10-27,-2 1-21,2 0-19,1 1-12,-9 4-19,16-4 0,-16 4-4,18 2-26,-7 4 69,-1 2-31,1 2 52,-1 2-49,7 17 63,-8-12-43,-4-1-39,-1 2 26,-1 2-35,-5-2 0,0 2-2,-5 1 0,-1 1-5,-4 0-3,-4 2 30,-1-6-40,-2 1 32,0-2-38,-2-1 32,1-5-34,1-2 32,0-1-40,1-6 34,4 0-30,0-2 31,2-3-33,1 2 5,1-5 26,10 6-29,-9-15 26,9 15-37,-1-11 34,1 11-37,5-11 33,8 5-23,-13 6-10,18 0 37,-7 3-35,0 0 7,4 3 3,-2 0 3,1 2 2,1 0 2,1 1 34,0 1-38,1-1 28,-2-1-71,1-2-5,-3 2-116,16 2-300,-17-7 178,2-1-50,-2-1-36,0-2-22,-12 1-12,18-7-408,-9 2-354</inkml:trace>
  <inkml:trace contextRef="#ctx0" brushRef="#br1" timeOffset="357888.2501">20463 13931 231,'5'-22'566,"0"1"-64,1 1-135,-2 3-1,0 2-112,0 0-4,-2 3-87,1 2 1,-1 0-86,-2 10 31,4-13-63,-4 13 66,0 0-52,-1-12 67,1 12-42,0 0 52,-13 0-57,-3 6 175,16-6-94,-15 4-69,15-4-8,-14 5-9,14-5-10,-9 7-5,9-7-9,-8 7 30,8-7-55,0 0 47,2 15-64,-2-15 42,8 14-51,2-4 45,12 14-25,-8-9-41,0 0 50,2 6-54,0-2 51,0 3-48,-3 1 51,0-1-53,-4-2 56,-1 1-53,-2 0 60,-1-4-32,-3 1 63,-4-3-36,-3 2 28,-9 15 18,4-16-67,-5 1 25,1-4-52,-4 1-8,3-2-107,-2 1-36,0-2-104,2 1-107,3-4-137,-1 1-649,1-4-778</inkml:trace>
  <inkml:trace contextRef="#ctx0" brushRef="#br1" timeOffset="358129.2474">20652 14434 474,'0'0'822,"22"-2"-244,-22 2-15,27-2-119,-7 1 9,2 0-83,32-5 266,-25 4-398,5-1-90,1 1 17,1 0-56,-2 1-20,0-3-122,-5 3-72,-1 1-157,0-2-28,-5 2-94,0 0-80,-2-2-85,-3 0-391,-2-4-521</inkml:trace>
  <inkml:trace contextRef="#ctx0" brushRef="#br1" timeOffset="358366.245">21117 14219 1092,'0'0'458,"-18"6"-50,11 1-20,-2 2-35,-1 3-25,1 2 4,0 3-85,0 0 28,3 2-92,0 3 12,0 0-65,1 3-43,1-1 27,1 0-73,-1 24-75,3-28-51,1 1-88,0-3-79,1 0-67,2-1-54,-1-4-44,1-1-121,0-2-236,1-1-291</inkml:trace>
  <inkml:trace contextRef="#ctx0" brushRef="#br1" timeOffset="358622.2485">21244 14268 182,'11'-11'683,"0"-1"-158,-2 2-73,1 2-89,-1 2-53,0 1-32,0 1 6,-9 4-2,11 2-20,-11-2-3,12 11-53,-10-1 16,1 1-64,-1 19 156,-2-12-179,0 0-31,0 0 14,2-1-34,-2 2 0,1-1-6,0-1-10,2-1-3,-1-1-17,3-1 2,0-3-18,2 2-6,-1-3 5,2-3-42,9 6-196,-7-11 13,2 1-14,-12-3-112,20-1-9,-9-3-101,0-4-102,-3-4-553,4-2-701</inkml:trace>
  <inkml:trace contextRef="#ctx0" brushRef="#br1" timeOffset="358883.249">21645 13886 100,'6'-14'425,"1"3"-60,0 0-103,3-7 246,-5 11-254,2 1-79,-7 6 48,13-7-70,-13 7 50,13 1-52,-13-1 58,14 12-73,-8-1 72,-1 2-3,-1 3-62,-1-1 78,-2 2-54,0 1 43,-1 16 94,-1-17-168,1-1 19,0-1-39,1-2 0,-1 0-33,2-2 5,1 1-31,1-3 9,1-2-30,3 2 13,1-1-27,3-3 12,2 1-77,1-3-14,1-3-92,0 0-34,2 0-86,1-2-83,0 1-63,-2-2-55,1 0-20,-4 2-495,-1-1-581</inkml:trace>
  <inkml:trace contextRef="#ctx0" brushRef="#br1" timeOffset="359152.1606">22056 14354 395,'0'0'580,"6"5"-129,-6-5-68,14 7-21,-1-6-31,0 1-27,3-2-28,3 0-45,2-2-34,2 2-47,2-1-21,1 0-25,0 0-21,28-1-33,-32 2-118,0 0-72,-1-3-71,-2 3-71,-1 0-63,-2-1-49,-4 0-423,-1-1-351</inkml:trace>
  <inkml:trace contextRef="#ctx0" brushRef="#br1" timeOffset="359197.1651">22341 14183 104,'0'0'655,"-12"5"-127,12-5-28,-7 17-28,2-5-45,1 3-35,-1 2-52,1 2 18,-1 2-58,0 2-3,0-1-71,0 3-33,1-1-34,0 1-11,-4 24 54,5-23-138,0-2 2,2-1-35,1-3 9,-1-1-71,1-1-20,1-1-96,0 0-19,2-1-70,-1-3-59,1-2-38,1-3-102,-1 0-57,-3-8-542</inkml:trace>
  <inkml:trace contextRef="#ctx0" brushRef="#br1" timeOffset="359622.1659">22842 14290 512,'6'-11'758,"-2"-1"-156,3-7 303,-1 9-567,-1-1-45,2 2-33,-1 0-85,1 1 21,-1 2-78,4-2 19,-1 3-80,0 1 31,2 2-65,-11 2 37,18 1-8,-9 2-4,1 4-28,3 15 132,-9-9-39,-3 4-23,-2 1 28,-2 4-23,-3 3 24,-2-1-10,-3 3 12,1 0 5,-1-1-4,3-5-13,-1 0-15,1-1-13,0-4-1,2-1-3,0 13 59,3-18-74,5 1-6,1 0-12,6-2-3,4 0-7,6-4-7,2 2-26,6-2-66,1-2-75,3-2-91,6-4-170,1 1-104,0-3-176,0-1-788,-4-1-1087</inkml:trace>
  <inkml:trace contextRef="#ctx0" brushRef="#br1" timeOffset="363556.4775">14535 15596 674,'0'0'541,"0"0"-141,0 0-81,0 0-62,5-10-63,-5 10-39,27-7 66,-14 5-142,5 0-17,3 0-12,-2-1-11,8 2-22,0 1-23,3-3-21,1 2-50,4 1-39,1-3-84,-6 3-96,-1 0-430,2 0-233</inkml:trace>
  <inkml:trace contextRef="#ctx0" brushRef="#br1" timeOffset="363816.478">14893 15800 381,'-12'8'835,"1"0"-221,4-3-141,-2 1-111,9-6-74,-9 11-54,9-11-48,-2 10-35,2-10-24,2 8-27,-2-8-26,36 10-12,-15-7-115,4-2-82,4-1-64,2 0-75,4-1-127,1-1-488,0 0-446</inkml:trace>
  <inkml:trace contextRef="#ctx0" brushRef="#br1" timeOffset="367919.3271">19973 14994 153,'0'0'272,"0"0"-76,11-6-44,-11 6-31,0 0-19,13-4-15,-13 4 0,12-1 0,-12 1-6,16-1 0,-16 1-3,21-3-16,-9 3-10,1-3 5,3 2 1,-1 1 8,4-1-35,3 1 19,-1-1-33,3 1 31,4 1-39,1-1 22,3 1-6,3 0-5,3 2-3,2 0-4,-1-1-1,9 1-2,49 4 2,-46-5-3,1 2-32,1 0 31,-1 0-27,-1 0 27,-1 0-19,2 0 32,-1-1-33,-1 1 23,2 0-28,-1-1 35,2 1-34,-1 0 27,1-1-25,49 3 11,-51-3 15,-2 0-28,2-1 31,1-1-29,-3 0 31,2 0-28,-1 0 34,0 2-9,0-3 30,-2 2-32,-3-2 27,-4 1-37,4-1 37,-4 1-32,43 0 30,-44-1-7,2 0-35,-3 0 25,1-1-34,-1 1 33,-1-1-31,0 1 30,-3-1-26,-3 1 30,-1-2-25,1 2 29,0 0-22,-2 0 8,2 0 0,32 0 42,-26 0-20,-5 0-30,0 0 23,-1 0-25,-1 0 22,2 0-23,-2 0 23,-1 0-26,-1 0 24,-1 0-28,1 0 28,-3 2-26,2-2 26,-1 1-31,-3-1 27,-1 1-22,-1 0 30,1-1-15,-2 2 23,0-1-23,-1-1 23,-1 1-23,1-1 20,-3 1-14,2 1 10,-3-2-9,0 0 24,-1 0-27,-1 0 18,16 0 1,-15-2-29,-1 1 17,1 0-20,2-2 16,-3 2-21,2-1 15,-1-3-15,1 2 15,-1 1-18,0-2 20,1-1-16,0 0 10,1 1-22,-2-4 5,22-7-5,-18 6 13,-1-1 20,-2 0-20,2 1 13,-3-3-19,2 2 24,-2-2-26,1-3 23,-2 1-20,1 2 16,-1-5-20,1 0 19,-2 0-20,1-1 16,0-1-3,1-2 10,-4 2-20,1 0 16,-2-1-16,0 1 2,-2-3 6,0 2-2,-1-2 0,-2 0 1,-1 0 0,-2-1 15,0 2-14,-1-4 18,-1 6-22,-3-29-1,1 24 15,-2 1-18,0 0 21,-1 1-23,-2-2 18,0 1-20,-2-3 20,-1 1-19,-2-1 18,0 3-12,0-3 16,-1 4-20,1-2 13,-1 1-13,-13-17 13,15 21 2,1 0-16,-3 3 2,2-1 2,-2 0 0,0 2 2,1 0 4,-2 0-4,1 1 0,-3 0 1,2 0 1,-4-2-3,-1 4 5,-1-2 0,-29-12-10,23 14-44,-3 1 58,0-1-18,-1 2-2,-1 1-8,0-1-1,-1 1-1,0 1-1,1 0-4,-2 2 8,1-2-3,1 1 10,-1 1-5,0 1 2,-1-1 4,2 0 1,-1 0 1,-1 2 2,2-1 4,-2 0 7,-1 0-6,-1-1-6,0 2-2,0-1 1,-1 0-3,-1 1-3,0-2 1,-3 0-5,-3 1 5,-48-7-9,46 7 16,0-2 26,-2 2-18,3-2 20,-3 1-22,3-1 2,-3 2 1,2-1-5,-3 1 3,2 0 22,-2 0-25,0 1 24,1 0-31,-1 0 28,-47-3-9,47 5-19,1-2 28,5 2-22,1 0 21,-1 0-23,1 1 28,1-2-32,-1 2 26,2-2-25,-1 1 26,1 1-32,-1-1 32,1 0-23,0-1 23,0 3-26,-2-2 22,2 1-22,1 0 17,0 0-11,-2 1 18,2-2-21,1 2 27,0-1-28,5 1 21,0-1-22,1 1 21,0 0-23,1-3 25,0 3-25,-24-1 14,27 0 12,4 1-25,2 0 26,1-2-22,-2 2 18,1 2-23,0-2 30,1 0-34,0 0 29,1 1-27,-1 0 27,1 2-25,2-2 26,0 2-25,-16 2 11,16-2 14,1 1-27,0-1 27,-1 1-27,2 0 28,-3 0-23,0 2 22,2-2-26,-4 4 2,0-2 4,0 1 2,-1 1 1,2-1 0,-3 0 9,-17 10 6,19-7-3,0 0 0,1-1-7,-2 3 2,3-2-2,0 2-52,-1 0 69,3 2-3,-1 1-3,2 1-5,-2 2 2,0 0-3,3 4 23,0-1-27,0 1 21,1 2-27,-1 0 28,3 1-27,0 1 22,0 1-19,1 0 19,0 2-18,2-2 19,0 1-26,0 1 32,0-1-26,3 0 18,0-2-20,3 1 23,-2 26-10,4-28-1,1 2 7,2 1-2,2 1-2,1 2 21,2-3-25,1 2 24,1-1-31,2 1 22,0-4-26,1 0 21,0 3-23,1-4 21,1-1-19,18 22 30,-15-24-13,4-2 0,0-1 5,2-1-3,5 1-18,4-3 18,3-1-19,4 0 14,4-3-15,5-1 18,3 0-38,2-4-33,3 1-88,0-2-150,58-2-1527</inkml:trace>
  <inkml:trace contextRef="#ctx0" brushRef="#br1" timeOffset="370197.3252">23878 14930 234,'0'0'417,"-4"-18"-67,4 18-89,-4-18-13,2 10-43,2 8 20,-4-18-39,-1 3 194,5 15-212,-3-12-43,3 12-14,-2-11-41,2 11-8,0 0-24,0 0 8,0 0-22,4-8 6,-4 8-20,9 7 12,2 0-16,0 3 15,7 2-18,28 17 18,-12-12-4,1 1-17,6-2 19,0 0-14,4-3 12,-1 3-16,-1-5 14,1 0-15,-2 1 15,0-4-17,-8 1 15,-2-1-14,-2-3 11,-4 0-33,-3 0-11,-2-3-40,-4 0 11,0 0-49,-5 1-8,-12-3-57,19 0-55,-19 0-25,14-4-1,-14 4 11,5-5 25,-5 5 23,3-11-11,-3 11 26,0-13 53,-1-2 150,1 15 31,-2-17 14,2 17 17,0-17 13,0 17 2,2-18-33,-2 18 30,2-16-20,-2 16 39,8-14-39,-8 14 31,12-11-34,-12 11 38,13-3-33,6 6 119,-10 0-81,1 2-26,1 5 13,-1-2-32,-2 3 30,0 2-31,-2 0 8,-1 2-22,-1 2 10,-3-3-22,-1 3 7,-2 1-20,-3 2-9,-3-1-30,-16 24-210,8-22-38,-2-1-105,-2-1-334,-1-1-206</inkml:trace>
  <inkml:trace contextRef="#ctx0" brushRef="#br1" timeOffset="371084.6008">25925 15093 338,'0'0'492,"0"0"-132,0 0-45,-10-5-66,10 5 6,0 0-48,-4-9-14,4 9-51,0 0-4,4-18-43,-4 18-2,6-12-38,1 5 4,11-4 13,-7 5-54,0 1 13,1 5-25,3-2 11,-3 2-23,3 2 15,-1 1-17,1 4 18,0 5-15,-3 0 14,2 3-12,-5 2 2,-2 1 1,-1 2 0,-2 19 12,-4-18 5,-4 2 32,-2-1-17,-3 3 25,-3-2-10,-3 0 18,-4-1-17,2-4 20,-5-1-6,-1-3 12,5-2 8,-2-4 7,1-1-10,4-5-1,-14-2 27,18-2-72,2-5-9,2-1-6,3-2-12,4 10-52,2-22 62,2 12-6,3-2-3,4 2 0,-2 2-9,2 2-2,3 0 0,-3 3-1,3 2-1,12 5-36,-12 0 48,1 0 4,1 3-4,-1 1-1,2-1-1,1 4 0,-3-1-9,-1-2-53,0 0-56,-1-1-33,1 0-62,-3 0-14,3-1-92,-3-4-34,1 1-70,2-3-316,-14 0-241</inkml:trace>
  <inkml:trace contextRef="#ctx0" brushRef="#br1" timeOffset="371336.5968">26656 14780 345,'0'0'1100,"0"0"-676,0 0-42,-13 18-44,-3 4-45,0 7-31,-4 4-20,1 3-11,-2 5-31,5 1-85,0 2 33,4 1-78,2 2 38,5-1-15,1-1-23,17 42 39,-2-45-73,7-5-38,3-5-36,6 0-82,-3-6-125,1-1-99,6-4-154,-6-7-537,0-3-648</inkml:trace>
  <inkml:trace contextRef="#ctx0" brushRef="#br1" timeOffset="376381.5933">27080 15082 148,'-4'-9'355,"4"9"-105,0 0-18,-2-16-60,2 16 2,0-11-59,0 11 29,4-13-50,-4 13 24,5-13-56,-1 8 22,-4 5-47,16-19 40,-16 19-34,14-8-42,-14 8 43,16-6-42,-16 6 35,17 0-37,-17 0 51,16 5-33,-7 2 31,-1-1-33,0 6 34,-1 1-18,-1 3 24,-1 0-35,4 20 48,-7-18-45,0 3 5,-2-3 2,-2 1 22,0 0-15,0 0 17,-3 1-17,-2 0 11,1-2-20,-3-1 16,-3 1-21,1-3 18,-3-1-14,-1-1 24,-16 8 65,17-13-53,0-2 22,-4-3-8,5 0 5,0-3-24,-1-3 1,3 2-29,-3-5 7,3-1-20,0-1-7,2-3-5,4 0-4,-1 0 1,4-3 2,2 2-7,0-1-1,0 2 14,4 1-19,0 0 13,-4 10-17,9-14-14,-9 14 16,12-7 3,-12 7 2,15 0 1,-15 0 0,19 8 2,-11-2 2,4 0 0,12 9 1,-10-5 1,1 1 14,1-2-16,0 0 13,2 2-20,2-3-22,-2 1-62,2-2-40,1 0-100,-1 0-55,5-3-112,-1-2-406,-6-2-332</inkml:trace>
  <inkml:trace contextRef="#ctx0" brushRef="#br1" timeOffset="387823.2982">27240 14386 45,'0'0'200,"0"0"-30,0 0-42,0 0-7,0 0-32,0 0 4,0 0-23,0 0 11,0 0-18,0 0 14,0 0-33,0 0 15,0 0-26,0 0 15,0 0-19,0 0 16,0 0-17,0 0 24,0 0-25,0 0 28,0 0-24,0 0 26,0 0-26,0 0 24,0 0-11,0 0 9,0 0-30,0 0 32,0 0-10,0 0-38,0 0 23,0 0-31,0 0 27,0 0-31,0 0 29,0 0-36,0 0 36,0 0-36,0 0 31,0 0-34,0 0 32,0 0-32,0 0 21,0 0 9,0 0-21,0 0 28,0 0-30,0 0 24,0 0-36,0 0 35,0 0-55,0 0-5,0 0-62,0 0-40,0 0-68,0 0-264,0 0 35</inkml:trace>
  <inkml:trace contextRef="#ctx0" brushRef="#br1" timeOffset="389885.688">27166 14427 47,'0'0'276,"0"0"-73,0 0-15,0 0-47,0 0 3,-6-9-32,6 9 10,0 0-40,0 0 21,0 0-28,-2-9 100,2 9-105,0 0 2,0 0-5,0 0-2,-3-9 5,3 9 9,0 0 6,0 0-1,-3-11-7,3 11-5,0 0-3,0 0-11,-2-10 1,2 10 0,0 0 74,-4-9-59,4 9-19,0 0 16,0 0-22,0 0 11,0-12-16,0 12 13,0 0-19,0 0 14,0 0-13,-1-11 1,1 11-1,0 0 1,0 0-3,0 0 5,0-12 7,0 12 4,0 0-2,0 0 4,0 0-2,0 0-2,1-12 1,-1 12 4,0 0 2,0 0 3,0 0-7,0 0-2,0 0-11,0-10 9,0 10 12,0 0-19,0 0-1,0 0-10,0 0 0,0 0-2,0 0-1,0 0-5,2-9 0,-2 9 1,0 0 0,0 0-1,0 0-49,0 0 61,0 0-50,0 0 48,0 0 10,0 0-54,0 0 53,0 0-56,0 0 38,0 0-30,0 0 39,2-13-45,-2 13 45,0 0-48,0 0 51,0 0-51,0 0 46,0 0-45,0 0 32,0 0 12,0 0-49,0 0 52,0 0-52,0 0 52,0 0-48,0 0 54,0 0-53,0 0 40,0 0-38,0 0 39,0 0-39,0 0 44,0 0-45,0 0 24,0 0 15,0 0-56,0 0 67,0 0-54,0 0 40,0 0-42,0 0 41,0 0-38,0 0 41,0 0-44,0 0 38,0 0-41,0 0 43,0 0-40,0 0 21,0 0 17,0 0-40,0 0 40,0 0-36,0 0 34,0 0-38,0 0 40,0 0-41,0 0 42,0 0-42,0 0 42,0 0-42,0 0 41,0 0-40,0 0 20,0 0 22,0 0-45,0 0 40,0 0-43,0 0 47,0 0-47,0 0 43,0 0-43,0 0 45,0 0-45,0 0 48,7 8-43,-7-8 43,0 13-43,0 5 23,0-6 21,0 1-40,-2-1 37,2 4-33,0 1 3,0-1 34,-3 2-31,6-2 23,-6 2-27,3-3 34,0 2-40,0-3 38,0 4-39,0-5 40,0 1-40,0 0 37,3 0-39,-3-2 40,0-1-42,0-11 37,0 22-45,0-22 19,0 15-90,0-15 23,0 15-37,0-15-30,0 12-30,0-12-56,0 0-54,-3 3-484,3-3 325,0 0-408,0 0-396</inkml:trace>
  <inkml:trace contextRef="#ctx0" brushRef="#br1" timeOffset="390160.6881">27359 14304 148,'8'-8'366,"-8"8"-65,10-9-93,-10 9-9,11-10 86,-11 10-117,0 0 31,0 0-43,0 0 23,0 0-32,-4 17-5,-3-7-34,-1 2 19,-2 2-28,-3 1 21,4-1-3,-5 3-8,4-2-1,-2 2-62,-6 14 116,11-16-99,0-1-11,1-2-8,3-2-7,-1 1-7,4 0-5,0-11-5,2 18-3,2-10-2,3-1-6,1-1-6,3-2-11,1 2-73,2-2-63,14-1-330,-11-3 137,1-1-53,0-3-365,0 0-264</inkml:trace>
  <inkml:trace contextRef="#ctx0" brushRef="#br1" timeOffset="390421.6981">27606 14494 261,'0'0'461,"0"0"-107,0 0-49,0 0-35,0 0-47,0 0 150,8-11-229,-8 11-27,10-3-27,-1 2-10,3-2-14,3 1-15,1-1-13,2 0-6,1 1-7,1 0-4,0-3-9,0 3-35,2-1-38,1 0-57,16-2-269,-22 1 141,-1 1-43,-3 1-272,-1-1-76</inkml:trace>
  <inkml:trace contextRef="#ctx0" brushRef="#br1" timeOffset="390677.6871">27880 14323 388,'-8'-5'389,"1"-1"-108,7 6-8,-13-8-77,13 8 9,-10-8-61,10 8 3,0 0-4,-12-5 51,12 5-29,-7 5 17,7-5-20,-14 24 123,13-11-181,-2-1-17,0 5-15,1 0-15,2-1-58,-2 4 49,2-1-13,2-2-11,-2 2-6,0-2-5,2 3-5,2-3-32,-1 0-51,1-3-21,0 1-64,2-1 4,-2-1-57,2-3 6,-1-1-30,0-2 0,-5-7-23,13 7 9,-13-7-13,12 2-190,-12-2 70</inkml:trace>
  <inkml:trace contextRef="#ctx0" brushRef="#br1" timeOffset="390722.6868">27928 14548 712,'8'-18'100,"0"-4"70,1 1 30,-1 0 45,1-1-46,-1 3 58,-1-1-1,-1 6 22,-2-1-49,2 3-25,-2 2-58,-4 10 0,6-14 24,-6 14 48,0 0 204,0 0-247,5 14-85,-5-14 34,2 22-80,-2-5 44,2 2-62,0-1 45,0 4-68,2 2 43,-3 0-70,7 0-13,-3-1-64,0 0-67,2 6-109,9 19-569,-8-28-144,-1 0-585</inkml:trace>
  <inkml:trace contextRef="#ctx0" brushRef="#br1" timeOffset="390997.6864">28137 15083 492,'5'10'467,"-5"-10"-132,0 0-54,8 2-38,-8-2 22,14 0-41,-14 0 1,20 0-41,-7-1-18,0 1-44,6-3-10,0 2-35,0 0-6,25-1 13,-23 1-85,1-2-71,0 3-109,-3-1-62,1-1-99,-1 1-452,-4-2-320</inkml:trace>
  <inkml:trace contextRef="#ctx0" brushRef="#br1" timeOffset="391253.6838">28598 14947 104,'-1'-11'615,"1"11"-138,-1-14 174,1 14-331,0 0 38,0 0-10,0 0-27,0 0 4,-8 11-12,8-11-48,-2 21-38,0-9-49,1 6-35,1 1-28,1 0-59,-1 5 27,3 0-54,1 1 30,-2-1-53,2 2 22,0-2-98,1-2 9,0-1-36,-1 0-48,0-4-28,1 0-54,-1-2-10,-3-2-8,3-1 31,0-4-48,-4-8 10,6 10-40,-6-10-242,15-6 255,-9-2-327,3-5-120</inkml:trace>
  <inkml:trace contextRef="#ctx0" brushRef="#br1" timeOffset="391512.6885">29049 14814 526,'30'-19'497,"-5"7"-64,-2 5-40,-5 3 30,2 4-38,-2 4-11,4 3 3,-4 4-22,3 4-11,-4 6-30,-1 3-40,-4 5-38,-2 6-40,-2 5-32,-8 40 68,-6-35-150,-3 4-14,-9 2-23,-2 0-44,-7 0-54,-3 0-46,-6-4-59,-1-1-57,-4-2-87,2-1-70,-7-5-94,1-4-129,-3-2-485,-5-5-698</inkml:trace>
  <inkml:trace contextRef="#ctx0" brushRef="#br1" timeOffset="391917.0606">26415 15954 141,'-11'0'466,"0"3"-95,11-3-108,-20 3 179,20-3-215,-12 2-47,12-2 5,0 0-41,0 0 4,0 0-33,0 0 5,0 0-21,0 0 5,16 7-9,-2-7 26,8 0-10,5-3 0,11 0 14,66-8 110,-45 4-89,12-2-15,8 0-16,4-4-23,7 2-18,6-1-13,4 0-18,19 0 11,-18 1 20,2 0 26,18 2-9,-2-4-6,-19 6 12,-2-1-33,83-5 44,-101 9-58,-3 0-8,-17 1-4,-6 1-19,-7 0 0,-9-1-1,-1 1-11,-10 2 17,-2-3 6,-5 1 18,-1 1 0,-5 0 2,0-1-11,-3 1-8,-11 1-6,18-4-5,-18 4-8,13-3-10,-13 3-29,0 0-26,10-4-46,-10 4-72,0 0-79,0 0-95,0 0-40,-12-5-111,12 5-99,-15 0-416,15 0-616</inkml:trace>
  <inkml:trace contextRef="#ctx0" brushRef="#br1" timeOffset="394356.06">24933 15483 357,'0'0'436,"0"0"-55,0 0-77,0 0 4,-12 0-37,12 0 256,0 0-286,0 0-51,0 0-20,0 0-48,0 0-11,0 0-32,11-2-2,3 1-12,1-1 3,6 1-17,4-1 2,2 0-23,2 1 3,-2-1-16,1 0 3,0 1-16,-3 0 5,-2 1-33,-1 0-51,-5 0-66,-1 1-29,-1-1-67,-2-1 10,-13 1-33,21 0 33,-21 0-10,12-1-3,-12 1 1,0 0 37,1-6-111,-6-9 228,-2 8 51,-1-4 27,-2 0 36,1-4 28,-3 1 77,1-3 11,-1 2 34,4-2 32,-1 5 37,-1 0-25,4 0-3,0 4-50,1-1-24,-4 0 105,9 9-73,0 0 38,-9 7-46,8 4 74,-2 7-86,0 8 19,1 8-38,-6 14-28,3 3-22,-3 12-32,0 1-107,-1 1-117,-1 4-103,4-3-181,-13 70-1162,6-75 7</inkml:trace>
  <inkml:trace contextRef="#ctx0" brushRef="#br1" timeOffset="395824.0624">15070 14389 119,'-16'0'316,"16"0"-94,-14 2-31,14-2-49,0 0-3,-15 0-44,15 0-3,0 0-36,0 0 9,-13 0-32,13 0 8,0 0-23,0 0 17,0 0 2,0 0-24,0 0 21,0 0-21,0 0 23,0 0-28,8 10 25,-8-10-25,0 0 26,15 4-13,-15-4 37,15 4-26,-5-1 11,0-2 5,4 2 1,-1-1-2,5 0-7,0 0-6,2 1 1,4 2 4,2-1-3,3-1-5,7 2-1,6 2 17,9-4-1,4 3 5,12 2-6,5 0-6,9 1 23,4-2 8,103 11 45,-68-5-65,3-2-9,-3 0-5,-18-1-15,-3 0-6,3 0-24,15 4 85,-20-6 0,-5-1-30,-3 0 8,-6 0-24,-6 1 11,-5-3-24,-15-1 8,41 6 9,-63-6-21,-6-1 6,-4-1-16,-4-1 14,-2 0-20,0 2 15,-7-2-21,1-1 2,0 1-55,-13-1-19,19 2-73,-19-2-59,12 1-57,-12-1-97,0 0-1281</inkml:trace>
  <inkml:trace contextRef="#ctx0" brushRef="#br1" timeOffset="397165.0617">23344 15865 145,'0'0'485,"-4"-13"-120,4 13-54,-2-13-44,2 13-36,-2-15-22,5 2 138,-3 13-212,5-16-25,-5 16-20,9-13-10,-2 7-20,1 2-9,1 0-3,1 1-4,-10 3 7,23 3 21,-11 1-12,1 1 0,0 4 7,1 2-12,10 20 85,-14-14-66,-1 1-15,-2 3 9,-2 1-12,-2 0 2,-3-2-17,-1 3-3,-3 1-9,-4 0 2,-1 1-14,-2 1 7,-3-4-13,0-1 9,-2-1-14,-17 14 17,18-22 12,-1-4 1,4-1 0,-2-5-4,4 0-4,10-2-10,-22-4-3,16-3-8,1-3 3,1 0-9,3-2 1,2-1 0,2 2 1,0-2-3,10-10-1,-3 13 4,-1 2-6,1 1 9,3 3-8,-2 1 3,3 1-1,0 0 0,1 4-1,0 0 2,2 1 4,-1 1-2,1 1 0,-2-1 0,-1 2-3,1 0 0,0 0-4,-2-1 0,1 0-48,-4 0-29,-1 1-41,0-3-8,1 0-12,-10-3 4,11 5-68,-11-5-21,0 0-81,13-2-3,-13 2-21,5-11-373</inkml:trace>
  <inkml:trace contextRef="#ctx0" brushRef="#br1" timeOffset="397424.0625">23698 15400 523,'3'-20'476,"-1"6"-112,1 2-84,-1 1-57,-2 11-44,3-15-8,-3 15 10,0 0 0,8-3 5,-8 3-3,10 20 147,-7-4-206,0 1-12,1 5-30,-2 2-7,2 3-24,0-3 1,1 8-22,-3-6 6,1 0-20,-1 1 6,1-1-17,0-4 7,-1 2-18,1-4-11,1 14-135,-2-19 37,1-4 4,-1-2-40,3 0-18,-5-9-59,9 7 13,-9-7-21,13-5-33,-5 0-42,1-7-289,3-5-113</inkml:trace>
  <inkml:trace contextRef="#ctx0" brushRef="#br1" timeOffset="397689.0585">23944 15495 462,'2'-14'359,"-2"14"-37,-1-20-56,1 20 13,-6-10-21,6 10 24,-15-3-10,15 3 15,-21 7-4,-2 10 246,12-6-314,0 3-16,2 2-22,1 0-26,3-2-37,4 1-19,2 0-6,3 0-17,6-2-31,4 1 17,5-2-16,5-2-8,4 0-11,6-3-12,36-1-290,-34-4-30,1-1-87,1-1-128,-1 0-541,-8 3-681</inkml:trace>
  <inkml:trace contextRef="#ctx0" brushRef="#br1" timeOffset="398646.0667">24152 17570 393,'-8'-14'370,"8"14"-35,-5-12-67,0-1 170,5 13-260,-2-11-46,2 11-14,0-12-34,0 12-12,5-10-22,-5 10-4,12-8-19,-12 8 6,14-4-18,-14 4 42,21 3-8,-9 3 17,0 2-4,14 18 60,-15-9-57,-2 4-5,0 0-1,-4 2-10,1 2 13,-5 0-3,0 0-2,-3 0-13,-2-1-2,-2 0 1,0-2 5,-3-1 1,-5 1 5,4-2 1,-16 9 63,12-17-69,1-5 6,0 0-18,3-4 8,-3-1-25,13-2 15,-20-5-17,10-4 6,2-1-19,3-4 11,2 1-20,2-1 14,2-1-16,3 2 15,6-12-12,-3 15-3,3 0 16,0 6-15,0 1 13,3 0-13,-1 3 13,4 1-13,0 3 14,2 0-34,0 1 34,2 4-16,-1-2 18,-2 2-14,-1-2 10,-1 1-35,-1-3-49,-1 3-30,-3-4-20,0 1 3,-10-5-22,15 5-21,-15-5-36,0 0 4,15-5-24,-15 5 48,4-12 7,-2 2-9,-2-2-9,0-3-15,-2-22-536,0 11 288</inkml:trace>
  <inkml:trace contextRef="#ctx0" brushRef="#br1" timeOffset="398931.0605">24460 17094 74,'5'-22'548,"0"4"-157,-1 2-94,0 4-70,-2 2 0,-2 10 12,6-9 13,-6 9-14,0 0-41,6 9-20,-6-9-19,1 22-14,-1-5 8,0 2-24,0 29 68,0-23-123,0 1-15,1-1-11,0-1-9,1 1-7,-1-2-7,2-1-5,-1-4-7,1 0-4,-1-1-7,3-4 0,0 1-6,0-5-61,2-1-57,10 1-246,-17-9 157,22 0-81,-9-4-7,0-4-62,1-1-344,-1-6-214</inkml:trace>
  <inkml:trace contextRef="#ctx0" brushRef="#br1" timeOffset="399197.8642">24731 17190 115,'4'-11'488,"-4"11"-150,2-16-15,-2 16-43,-6-6 12,6 6-4,-13 4 1,5 1-4,-3 2-11,0 3-9,-1 0-32,2 2-31,-1-1-37,3 0-18,2 3-32,-4 9 59,9-12-106,1-11-10,3 21-19,4-12-6,0 1-12,6-4 0,1 1-9,2-2-4,4-2-27,-1-1-68,2-2-79,0 0-64,1 0-61,0-1-47,20 0-569,-23 1 116,2 0-312</inkml:trace>
  <inkml:trace contextRef="#ctx0" brushRef="#br1" timeOffset="399247.8625">25061 17630 215,'0'0'683,"0"0"-184,6 4-114,-6-4-75,13 0-57,-13 0-38,21-4-36,-6 0-39,3-1-25,1 0-24,-2 2-19,4-1-14,2 1-17,-1-1-81,-2 1-99,3-1-101,-4 1-99,0-1-453</inkml:trace>
  <inkml:trace contextRef="#ctx0" brushRef="#br1" timeOffset="399518.8617">25371 17324 460,'0'0'468,"-12"-1"-78,12 1-18,-11 10-5,4 0-32,1 3-17,-3 5-5,2 2-52,1 1-24,-7 37 124,9-24-230,2-1-25,-1 2-26,6 1-43,-1 0 1,2-4-79,4 2-8,-2-2-66,3-3-58,1-1-58,-1-3-61,0-4-48,1-3-99,0-2-381</inkml:trace>
  <inkml:trace contextRef="#ctx0" brushRef="#br1" timeOffset="400606.8636">25910 17586 462,'0'0'357,"9"4"-109,-9-4-19,0 0-48,0 0 35,0 0-10,0 0 3,0 0-25,0 0-16,0 0-16,0 0-2,0 0-6,0 0 2,0 0 0,0 0-1,0 0 2,0 0 12,0 0 0,0 0-4,0 0 86,0 0-159,0 0-19,0 0-18,9-9-2,-9 9-15,12-13 1,-4 6-19,1 0 2,0-1-6,2 2 4,-2 0-1,2-1-5,-1 4 2,3-1-7,9-3 10,-22 7-11,23-1 3,-12 2-1,0 3 6,-1 1-1,3 0 6,-4 4-4,2 1-3,-4 2-3,0 0-1,-1 3 2,-1-1 1,-2 2-2,-1 0 3,-2 15-1,-2-14-3,-1-2-20,-4-1 31,2 1-29,-3-2 29,-1 0-21,1-5 23,0 1-21,-3 1 34,1-5-9,1 0 31,9-5-13,-17 0-6,17 0 0,-27-10 8,18 3-26,2-5-5,1 2-2,1-2 1,1 1 11,1 0-13,0 0 8,3 11-14,-2-20 8,2 20-12,5-17 7,-5 17-7,7-15 12,-7 15-22,9-9 20,-9 9-12,11-3 15,-11 3-6,16 2-6,-16-2 5,18 7 0,-9-3 5,-1 2-2,4-1-1,-3 2 2,4 0-1,-3 0 1,1-1 0,2 1-5,10 5-7,-11-7-9,-2-2-55,3 0-69,-1-2-72,-1 2-70,0-1-50,-11-2-87,23-1-50,-23 1-433,22-4-470</inkml:trace>
  <inkml:trace contextRef="#ctx0" brushRef="#br1" timeOffset="401949.469">26196 16535 412,'0'0'359,"0"0"-107,0 0-19,0 0-57,0 0 62,0 0-2,0 0 12,0 0-18,0 14-30,1-4-21,-1 2-20,1 3-4,-1 2-23,2 21 89,0-13-127,-2-1-27,4 2 0,-2 1-14,1-3-10,2 3-7,-3-2-7,0-2-6,3 0-5,-3-2-4,0-2-5,0-1-9,2-3 2,-1 1-3,4 7-27,-4-13-53,1-2-41,-4-8-59,9 10-9,-9-10-59,10 2-20,-10-2-74,14-3-68,-7-2-223,0-4-141</inkml:trace>
  <inkml:trace contextRef="#ctx0" brushRef="#br1" timeOffset="402219.4603">26507 16674 238,'3'-9'277,"-3"9"-26,0 0-55,2-11 5,-2 11-32,0 0-4,0 0-56,0 0 3,0-13-47,0 13 16,0 0-28,0 0-4,0 0-4,0 0-9,0-12-8,0 12-6,0 0 1,0 0-7,0 0-9,0 0 1,0 0 0,0 0 4,0 0-13,0 0-7,0 0 2,5-10-40,-5 10-9,0 0-58,0 0-215,0 0 74,0 0-177,0 0 103</inkml:trace>
  <inkml:trace contextRef="#ctx0" brushRef="#br1" timeOffset="403556.465">26101 17406 351,'5'-7'276,"-5"7"-1,0 0-65,6-10 19,-6 10-41,6-8 13,-6 8-21,8-7 12,-8 7-18,4-7-4,-4 7-9,0 0 7,7-7-1,-7 7 8,0 0 25,0 0 7,0 0 191,-11 10-200,3-1-9,-4 1-40,-1 5 0,-2-3-35,0 3-5,1-1-20,-1 0 39,1 0-34,1 1 0,1-1-23,4-1 17,-2 2-28,1-1 14,-2 12 22,7-12-71,1-3 15,6 0-22,-1-1-1,5 0-3,4-2-17,2-1 27,6-1-27,0-3 14,6 0-20,2-3 16,2-1-19,5-1 8,4-1-43,35-10-128,-36 7 15,-3-2-49,0 1-35,-3 0-47,-2-1-28,-8 0-30,2 2-34,-8-1-28,-1 0 11,-5 2-86,-3-2-238,-6 7-226</inkml:trace>
  <inkml:trace contextRef="#ctx0" brushRef="#br1" timeOffset="403840.4599">26242 17358 122,'-11'-7'506,"-4"-2"149,15 9-447,-10-9 12,10 9-15,-10-2 51,10 2 17,0 0-12,-9 7-9,3 2 14,2 2-6,2 4 4,0 1-3,-2 6-44,3 4-6,1 0-54,-2 2-17,4 5-34,-4 1-23,4 1-17,-1 0-14,3-1-5,0 1-6,2-2-12,0 1-5,1-3-19,1-2 8,2-2-16,-4-5-33,12 17-221,-11-23 27,2-3-64,0-2-79,-3-4-48,4-1-115,-10-6-418,17 1-541</inkml:trace>
  <inkml:trace contextRef="#ctx0" brushRef="#br1" timeOffset="404524.4638">26823 17441 471,'0'0'427,"0"0"-91,0 0-44,0 0-38,0 0 206,0 0-260,0 0-29,0 0-14,0 0-27,-12 3-8,12-3-7,0 0-10,0 0 2,-7 7-12,7-7-10,0 0-4,-4 8-8,4-8-7,0 0-7,-2 10-8,2-10-8,0 0-8,0 0-8,-2 12-4,2-12-7,0 0-4,0 0-2,0 0-32,2 12 37,-2-12-1,0 0-2,0 0-5,0 0-5,9 5 3,-9-5 6,8-5-6,-8 5 1,0 0-1,8-10 1,-8 10-7,0 0 5,4-7 0,-4 7 1,0 0 0,0 0 0,0 0-11,0 0 0,-4-10 20,4 10 12,-16 1 34,16-1-35,-13 5 3,13-5 1,-15 9-4,15-9-2,-13 8-3,13-8-9,-12 9 4,12-9-5,-8 6-2,8-6-2,-5 8-2,5-8 0,0 0-3,1 10 1,-1-10-3,0 0 3,13 5-9,-13-5 9,14-1 0,-14 1 4,13-2-3,-13 2 0,12-6-2,-12 6-1,12-6 0,-12 6 3,5-9-4,-5 9 2,2-5-4,2-7 0,-4 12 2,0 0-8,-4-10-3,4 10-29,-6-7-51,6 7-55,-7-6-56,7 6-68,0 0-54,-9-6-96,9 6-73,0 0-268,0 0-277</inkml:trace>
  <inkml:trace contextRef="#ctx0" brushRef="#br1" timeOffset="408437.4865">26402 17597 24,'0'0'221,"0"0"-54,0 0 118,0 0-164,-9-7-31,9 7 7,0 0-45,0 0 13,-3-10-27,3 10 31,0 0-35,0-12 19,0 12-20,0 0 26,-2-10-21,2 10 32,0 0-36,-2-17 44,2 17-15,0 0-23,-8-7 28,8 7-7,-9-5 2,9 5 12,-14-2 8,14 2 10,-20 2 5,6 0 4,-1 3 11,-4 3-10,1 1 10,-3 1 5,-25 19 103,25-13-118,0 1-18,2 1-13,4-3-15,1 1-11,3 1-39,3-4 27,2 1-12,6-3 2,0-11-11,2 22 2,4-14-3,2-2-1,3-2-1,23-3 4,-14-2-11,5-7-5,4-1 0,7-6 3,2-2-3,-4-5 3,5 0 4,-6-4-4,1-4-18,-1-9-34,-1-2-13,-7-4-17,-6 4-4,-2-4 8,-4 1 25,-4-2 3,-4 2 31,-5 10 57,-2 0 0,-5 3-17,-5 4 22,-5 3 0,-4 5 8,-2 4 5,-4 5 9,0 3 12,1 7 20,-5 2 8,-2 6-9,-43 24 71,39-10-100,5 4-7,3 3-13,2 0-10,4 3-14,6-1-7,5-4-4,7-2-3,5-2 0,1-1-1,5 0-1,4-3-6,3-2 2,5-1-6,20 6 3,-18-17 0,3 1 1,-1-5-7,-1-3 11,2-5 1,0-1-1,0-6 0,-4-3-4,0-5-18,-3 0-7,-5-3 0,-2-1 4,-2 3 6,-5 1 5,-2-12 4,-5 18 2,1 5-1,-3 1-4,-1 3 3,-1 3-2,9 4-5,-16 0 0,16 0-10,-17 7-52,11 2-36,1-1-42,3 2-54,2 2-60,0 0-77,13 19-879,-3-15 35</inkml:trace>
  <inkml:trace contextRef="#ctx0" brushRef="#br1" timeOffset="409003.1112">27277 17615 406,'0'0'542,"-14"-13"191,14 13-475,-11-12-41,7 5-10,-2-3-13,6 10-30,-4-15-29,4 15-21,-2-17-23,2 17-17,0-15-20,4 4-15,-4 11-11,10-13 4,-4 6-7,12-2 9,-7 4-23,-2 3-1,3 0-6,-12 2 5,21 2-2,-11 2-11,-1 2 13,0 0 29,-3 3 6,2 2-8,-2 1 16,-1 2 3,-1 1-7,-4 2 2,-4 17 41,1-13-49,-3-1 16,-4-1-19,1 2 21,-4-1-21,-3 1 19,1-1-16,-5-3 20,1-2-29,2-1 28,-2-2-16,-1-4 27,2 0-14,2-4-2,1 0-2,-1-3-4,5-4-20,0 1-2,-1-3-4,3-4-5,3 1-5,2 0-4,1-3-6,3 11 11,0-20-14,0 20 11,7-14-12,-1 7 7,1 0-10,14 2 5,-21 5 0,24 0-2,-11 2-3,2 1 6,0 4-13,1-1 5,-1 0 7,4 3 2,-4 1-4,1-3 1,-1 2-2,-1-1 0,-1 0-38,2-1-10,4 2-158,-9-4 59,-10-5-17,13 4-28,-13-4-32,13 1-8,-13-1-11,7-5 5,-7 5-36,7-14 7,-7 14-13,2-20-97,-2 6-199,0-2-92</inkml:trace>
  <inkml:trace contextRef="#ctx0" brushRef="#br1" timeOffset="409277.115">27426 17036 98,'-2'-20'398,"0"1"-74,2 3-29,-4-1-60,4 2 10,-1 2-46,1 13 13,-2-21-62,2 21-10,-2-17-31,2 17 37,0 0 20,0 0 6,0 0-6,0 0-11,5 19-19,-3-5-26,0 4-15,2 1-16,-1 3-25,2 0-1,-1 2-19,1-2 1,-1 1-16,0 0 5,8 21-2,-6-26-24,-1-1 13,-1-2-4,1-1-4,2-2-40,-4-2-54,0-2-49,-3-8-41,7 10-55,-7-10-38,0 0-60,16-4-18,-11-2-361,3-5-218</inkml:trace>
  <inkml:trace contextRef="#ctx0" brushRef="#br1" timeOffset="409560.4897">27660 16835 577,'0'0'427,"0"0"-28,-13 2-55,7 3-17,-2 5-37,-1 2-28,1 0-25,-2 7-39,3-2-26,1 3-14,-1 1-33,1-1-22,1 1-20,4 1-35,1 14 46,1-20-67,4 1 2,0-2-18,-1-2 9,5 0-6,-3-2-10,6-1-83,-1-3-67,0 0-64,2-5-48,-1 1-86,2-3-34,-1 0-424,2-5-329</inkml:trace>
  <inkml:trace contextRef="#ctx0" brushRef="#br1" timeOffset="409843.4926">27865 17026 105,'0'0'605,"0"0"-162,0 0-98,0-13-54,0 13-50,0 0-46,3-9-47,-3 9-26,8-8-28,-8 8-16,12-9-17,-12 9-13,17-6-7,-7 2-14,14-3 8,-11 3-78,-2 1-63,3-1-68,-2 3-33,-2-3-72,0 0-33,-1 0-237,-2-1-59</inkml:trace>
  <inkml:trace contextRef="#ctx0" brushRef="#br1" timeOffset="409899.4865">27993 16812 15,'-6'-8'479,"-1"2"-95,7 6-62,-10-10-62,10 10-49,-8-8-14,8 8 11,0 0 5,-14 4-17,14-4 23,-10 17-20,5-5 13,0 5-11,-3 24 134,5-17-192,-1 1-28,1 1-21,6 1-14,-6-1-22,1-1-9,2 3-10,0-3-10,2 23 0,1-24-22,-1-7-2,2 0-52,-2-1-62,3 0-38,-1-4-42,2-2-56,-1-3-38,2 0-84,-7-7-41,13 7-385,-13-7-317</inkml:trace>
  <inkml:trace contextRef="#ctx0" brushRef="#br1" timeOffset="410492.4903">28281 16879 501,'9'-13'440,"-2"2"-63,1 0-81,1 2-24,-4 1-42,2 1-40,-1-1-46,3 2-30,-9 6-17,22-5 148,-22 5-150,17 5 18,-9 1-17,-1 2-18,4 5-11,-3-1 16,-2 3-14,0 1-8,1 1-14,-4 1 19,0 0 5,-2 2 12,-1-3-13,-1 3 21,-7 13 100,1-15-84,1 0-13,-3-1-7,1-4-3,-3 0 1,1-3 1,-1 0-4,-1-2-14,-1-1-5,3-2-11,0-3-8,10-2-10,-21 2-16,21-2 8,-24-15 18,18 8-25,3-5-23,-2 2 15,4-2-17,0 0 17,0 1-19,1 11 21,0-18-18,0 18 15,2-16-19,-2 16 19,3-11-16,-3 11 15,8-7-20,-8 7 16,13 0 6,-13 0-12,13 8-4,-13-8 19,10 10-20,-10-10-10,8 14 15,-2-8-1,-6-6 2,7 13 0,-7-13 2,9 10-1,-9-10 2,7 9-4,-2-1 2,-5-8 0,0 0 3,6 9-4,-6-9 0,0 0-2,8 5 1,-8-5-21,0 0 23,0 0-1,15 1-2,-15-1 0,0 0 4,10-3 3,-10 3 1,13-3-2,-13 3-6,0 0 15,9-4-16,-9 4 18,0 0-21,8-3 3,-8 3 5,0 0 16,0 0-21,0 0 18,0 0-19,11-5 19,-11 5-22,0 0 20,0 0-11,0 0-9,0 0 0,0 0 21,0 0-20,0 0 17,0 0-21,9-4 2,-9 4 0,0 0 1,0 0 2,0 0-11,0 0 14,0 0-1,0 0 1,14 0 5,-14 0-4,0 0-7,0 0 25,15 3-20,-15-3-3,0 0-5,14 1 1,-14-1 10,0 0-53,14 1-49,-14-1-48,0 0-48,16-1-53,-16 1-40,16-5-449,-16 5 275,11-2-456,-11 2-491</inkml:trace>
  <inkml:trace contextRef="#ctx0" brushRef="#br1" timeOffset="411372.4905">28577 17657 551,'0'0'422,"-11"-5"-89,11 5-28,-9-4-17,9 4-19,0 0 3,-13-4-33,13 4 162,0 0-236,0 0-13,-7-6 10,7 6-11,0 0-27,12-5-23,-12 5-19,19-3-15,-5 1-24,4-1 5,-2 1-6,6-2-9,2 1-8,2-1-2,26-2 9,-25 4-26,-2-3-7,-1 4-56,-2 0-60,-1-2-50,-4 1-40,1 0-42,-1 2 0,-3-3-47,-1 1 5,-1 1-51,-12 1-76,19-6-192,-19 6-121</inkml:trace>
  <inkml:trace contextRef="#ctx0" brushRef="#br1" timeOffset="411864.4901">29378 17457 104,'6'-8'624,"-1"-1"-161,0 2-73,2-1-46,4-8 242,-5 8-326,1 1-34,3-1-23,-1-1-46,0 4-22,2-2-35,-1 4-12,0-2-38,4 1 9,-1 3-25,1 0 6,-2 3-18,5 2 12,-2 2 4,13 13 77,-15-5-51,-1 1-8,-4 5 8,-2-2 24,-2 4-20,-3-2-6,-1 2 16,-4 4 1,1-2-9,-5 1 4,-2 2 5,-2-4 13,-2 1 3,-1-3-8,-19 16 100,18-22-89,-1-1 3,1-3 6,-2-2-6,3-1-3,2-2-1,2-3-13,-1-1-16,12-2-21,-15-2-11,9-3-12,6 5-7,-4-20-6,7 8 26,5-13-2,0 14-39,0 0 24,0 1-28,0 5 24,1-1-26,2 4 24,-11 2-24,22-2 24,-11 4-24,3 3 24,1 2-24,-1 1 1,4 1-10,-2 3-18,19 13-172,-16-13 25,-2 0-58,2 2-108,0-2-82,-1 1-67,-2-2-151,-2-1-502,-2 0-766</inkml:trace>
  <inkml:trace contextRef="#ctx0" brushRef="#br1" timeOffset="412645.4941">25879 18926 477,'-9'-6'429,"9"6"-71,0 0-57,0 0-18,0 0-23,0 0-21,0 0-45,0 0-32,0 0-27,0 0-25,0 0 76,0 0-80,0 0 8,0 0-7,6 8-8,-6-8-10,12 2-13,-12-2-15,22 1-11,-11 1-9,3-1-9,0-1-5,0 1-8,1-1-3,2 0-4,12 2 2,-13-1-13,-3-2-41,1 1-57,-1-2-46,0 0-45,-1-2-33,-1 3-54,-11 1 14,19-4-92,-19 4-1,13-1-298,-13 1-161</inkml:trace>
  <inkml:trace contextRef="#ctx0" brushRef="#br1" timeOffset="414889.2077">24205 18238 16,'-9'4'592,"0"-1"-166,9-3-77,-14 5-42,14-5-20,-10 4-18,10-4-61,0 0-47,0 0-29,0 0-30,0 0-19,11-2-13,31-12 29,-11 5-77,11-5 13,6-2-5,12-4 0,2 0-14,2 1-8,1 3-40,-1 0-61,-2 2-98,-9 5-135,-5 5-496,-2-1-355</inkml:trace>
  <inkml:trace contextRef="#ctx0" brushRef="#br1" timeOffset="421769.6132">23934 18871 474,'-12'-4'396,"12"4"-79,0 0-48,0 0-39,-6-5-24,6 5-11,0 0 138,0 0-199,0 0-14,0 0-34,-4-10-2,4 10-16,0 0-14,4-9-11,-4 9-5,6-8-5,-6 8-6,9-9-6,-9 9-4,15-10-3,-15 10-3,16-8-7,-16 8 2,17-3-2,-17 3 4,19 1-2,-9 2 37,-1 1-4,0 0-5,1 2-5,-1 5-5,-1-4-1,2 4-2,-4-1-4,0 1-1,-1 0-1,5 8 7,-6-9-11,-4-10 5,4 16 16,-4-16 22,4 13 16,-4-13 4,2 13-14,-2-13-11,0 0-13,0 0 2,0 0-11,0 0-7,0 0-7,2-13-2,3-16 6,-3 13 0,2-1 17,2-3-7,-1-1-17,1 1-4,0 3 8,-1 0-3,1 5-6,1 0-2,0 1-3,-2 5 0,2-2-1,1 3 3,1 1 3,8 4 9,-7 3-2,0 1 11,1 3 0,1 2-2,-2 3-2,4-1-3,-3 3-5,-1 1-11,2 0 0,-1-1 6,-2 0 26,-2-2-38,1-2 9,0 0-95,4 4-239,-12-14 111,10 6-31,-10-6-93,12 2-9,-12-2-506,0 0-406</inkml:trace>
  <inkml:trace contextRef="#ctx0" brushRef="#br1" timeOffset="422152.6124">24583 18756 666,'5'-8'524,"-5"8"-130,7-7 202,-7 7-371,0 0-22,10-5-19,-10 5-28,12-5-5,-12 5-22,20-7-28,-7 5-17,3-3-19,3 0-13,3-2-13,0 1-10,1-2-3,2 2-7,20-6-3,-25 5-77,-2 2-40,-3 0-12,0 0-11,-2-1-5,-1 1-6,-3-2 2,-9 7 7,14-7-11,-14 7 6,8-10 10,-8 10 11,0-11-1,0 11 7,-7-25-53,3 15 109,1 0 7,-5-2 36,3 2 53,-1-2 51,1 1-8,-1 0 34,1 2 11,-2 2 30,3-1-6,4 8-1,-7-11-22,7 11 17,0 0 24,-6-2 219,0 9-235,6-7 36,-2 20-66,1-7 18,1 6-68,0 0 25,1 8-58,1-2 27,0 1-53,-1 2 30,3 4-52,1-2 32,0 1-56,0-2-49,0-4-86,-1-4-90,0-4-70,2 0-92,-2-3-117,-1 6-393,1-4-491</inkml:trace>
  <inkml:trace contextRef="#ctx0" brushRef="#br1" timeOffset="424860.6127">27355 17634 531,'0'0'428,"0"0"-95,0 0-41,0 0-38,0 0 199,0 0-264,0 0-34,0 0-25,0 0-27,0 0-17,0 0-21,0 0-11,0 0-14,0 0-7,0 0-10,0 0-3,0 0-7,0 0-2,0 0-5,0 0 6,0 0-4,0 0-7,0 0-44,0 0-74,16-1-10,-16 1-60,19-4-81,-5 0-36,0-1-392,2 0-201</inkml:trace>
  <inkml:trace contextRef="#ctx0" brushRef="#br1" timeOffset="425324.6127">28492 17195 10,'0'0'522,"7"-4"171,-7 4-441,0 0-19,0 0-9,0 0-19,8-5-13,-8 5-32,0 0-23,0 0-21,0 0-18,0 0-27,0 0 8,0 0-10,9-5-2,-9 5-4,0 0 72,0 0-61,0 0-4,0 0-10,0 0 7,0 0-10,0 0 2,0 0-8,0 0 14,0 0-16,0 0 14,0 0-22,0 0 24,0 0-7,0 0-5,0 0 41,0 0-50,0 0-3,0 0-8,0 0-8,0 0-2,0 0 3,0 0-6,0 0-3,0 0-7,0 0-2,0 0 5,0 0-1,0 0-4,0 0 1,0 0-1,0 0-3,0 0-13,0 0 14,0 0-13,0 0-1,0 0-10,0 0-47,0 0-62,0 0-65,0 0-27,-7 5-50,7-5-58,-8 8-122,8-8-453</inkml:trace>
  <inkml:trace contextRef="#ctx0" brushRef="#br1" timeOffset="426089.6278">25702 18349 20,'0'0'545,"0"0"-115,3-12-79,-3 12-21,0 0-35,0 0-6,0 0-32,0 0-27,0-11-19,0 11-43,0 0-8,-8 5 131,8-5-136,-16 11-17,7-1-33,-1 1 26,-3 2-31,1 1 32,-3 3-46,2-2 36,-5 5-14,3 0-35,-3 3 25,1-1-40,2 2 31,-1 1-35,-12 23 50,16-28-53,5 1-27,0-2 15,2-5-30,0 1 19,2-1-24,3-3 17,0-11-22,6 18 17,1-10-18,4-4 14,0-2-22,6-1 23,5-2-41,29-12-115,-21 6 21,-1-4-83,-2-1-49,0-2-42,-2 2-24,-2-2-2,-4 3-31,-3 1-13,0-1 38,-3 2-61,-4-2-10,0 2-165,-3 0-80</inkml:trace>
  <inkml:trace contextRef="#ctx0" brushRef="#br1" timeOffset="426384.6108">25764 18453 253,'-6'-6'513,"6"6"-117,-14-10-58,14 10-53,-9-3 13,9 3 8,-12 2-24,12-2-4,-9 11-41,3-2 1,0 0-47,3 4 11,-2 3-69,1 1-1,1 5-59,1 0 17,2 3-38,-2 22 35,2-23-75,2 1-1,0-3-7,1-3-53,4 1-110,-3-6-67,0-2-65,1 1-83,0-4-37,1 5-499,1-2-480</inkml:trace>
  <inkml:trace contextRef="#ctx0" brushRef="#br1" timeOffset="426681.6227">25959 18594 673,'0'0'550,"9"-13"-142,-9 13-82,7-7-62,-7 7 10,0 0-19,12 3-41,-12-3-17,10 10-34,-10-10-30,10 14-24,-4-5-26,-1 4-8,-1-3-24,1 1-15,0-3 3,-1 4-9,-4-12-4,6 17-7,-6-17 0,3 13 8,-3-13 26,6 11 9,-6-11-6,0 0 23,0 0 25,0 0-65,0 0 15,3-10-44,-1-2 32,0-2-40,3-3 27,-2 0-31,3-4 25,-2 1 2,1 3-14,1 0-2,2 4 0,-2 0-4,-1 3-4,7-5 6,-12 15 4,12-7 19,-12 7 2,13 2-11,-13-2 3,12 10-33,-5-2 43,-1 1-39,-1 3 30,3 1-44,-2 1 45,0-1-43,-1 1 37,3-1-44,4 17-120,-8-23-27,3 2-74,-7-9-53,11 13-52,-11-13-95,14 14-99,-14-14-260,13 5-332</inkml:trace>
  <inkml:trace contextRef="#ctx0" brushRef="#br1" timeOffset="426983.6106">26478 18640 748,'0'0'967,"0"0"-251,0 0-145,8-8-150,-8 8-57,0 0-100,11-6-22,-11 6-82,15-6-8,-1 2-56,1-1-1,22-1 19,-15 0-150,2 4-77,1-5-124,0 3-110,-3-2-126,1 3-129,-1 0-368,-3 1-561</inkml:trace>
  <inkml:trace contextRef="#ctx0" brushRef="#br1" timeOffset="427274.6139">27187 18420 455,'0'0'919,"6"-12"-231,-6 12-158,5-7-120,-5 7-83,0 0-66,0 0-12,0 0-4,10 2 0,-10-2-25,0 20-26,-6 19 95,2-9-170,-3 2-33,1 0-5,0-1-25,0-2 4,-1 1 12,3-2 9,0-3-16,3-2 2,-1-1-22,2-3 6,0-2-23,2 0 1,3-5-19,2 1 9,3-4-15,4-1 5,1-3-51,4-4-61,8-2-96,5-9-156,5-7-159,-1 2-171,12-14-584,-2 0-877</inkml:trace>
  <inkml:trace contextRef="#ctx0" brushRef="#br1" timeOffset="427592.6148">29684 15891 832,'0'0'534,"5"-10"-126,-5 10-83,9-9-68,0 3-58,0-1-43,3 2-33,3-1-23,1-1-22,3 3-17,2 0-11,1-2-11,1 2-8,-2 2-10,22 0-174,-20 2-46,-4 0-57,-1 3-103,-2-1-355,-3 1-218</inkml:trace>
  <inkml:trace contextRef="#ctx0" brushRef="#br1" timeOffset="427902.6134">29902 15995 529,'-12'10'586,"0"-3"-94,1 1-91,3-1-29,8-7-60,-14 9-41,14-9-54,-9 8-32,9-8-45,0 0-21,0 0-35,6 8-8,-6-8-26,22 1-17,-7-1-140,4-1-73,2-2-127,5-1-84,-1 2-514,8-7-471</inkml:trace>
  <inkml:trace contextRef="#ctx0" brushRef="#br1" timeOffset="428197.6079">30585 15680 622,'-6'-17'540,"6"17"-59,-19-7 383,19 7-481,-21 3-22,11 0-11,-2 4-58,0 1-19,1 1-51,-1 0-33,4 4-47,0-1-7,1 4-37,1-1-1,3 2-50,1 1 21,2 0-31,8 23 45,-1-17-49,2 0-3,1 1-7,2 0-21,0 1 16,0-3-20,0 0 17,-1-2-18,-4-1 16,2-1-15,-4-4 35,-1 0-2,-3 1 26,0-4-22,-8 14 35,0-15-42,-4 0-25,0-1 20,-4-3-40,-3 1-40,-5-3-67,3 0-66,-5-4-111,2-1-63,-3-2-107,1-2-116,2-2-534,2-3-736</inkml:trace>
  <inkml:trace contextRef="#ctx0" brushRef="#br1" timeOffset="428252.518">30356 15916 237,'35'-31'1238,"-16"18"-747,2-3-36,0 1-61,3 0-31,0 0-33,1-1-50,0 2-59,1-1-43,1 4-37,-1 0-34,1 1-31,1 3-100,-3 0-166,-1 3-150,27-3-1276,-30 6-124</inkml:trace>
  <inkml:trace contextRef="#ctx0" brushRef="#br1" timeOffset="428540.5005">31019 15850 625,'0'0'670,"-1"-11"-137,1 11-76,2-11-115,-2 11-68,4-9-62,-4 9-28,0 0-46,10-3-12,-10 3-35,11 7-6,-11-7-22,11 15-10,0 6 26,-6-6-46,-1-5-10,0 2-2,-3 0-4,-1-12 3,0 21 5,-1-10 4,1-11-3,-4 16 1,4-16-5,-9 13-4,9-13 2,-9 5 0,9-5 0,-14-3 8,14 3-19,-7-9 2,7 9-1,0-17-7,3 6 0,1 2-4,3-3 9,-1 2-2,3 0 1,0 4 5,-2-1 0,2 4-8,-9 3 4,19-3-16,0 8 100,-10 1-54,-2 0-9,1 3 1,1 3-6,-2 1-10,0-2 1,-1 3-7,-1 1-3,1-1-15,-2 1-83,0-2-65,0 1-104,-2 1-83,1-6-129,1 12-2203</inkml:trace>
  <inkml:trace contextRef="#ctx0" brushRef="#br1" timeOffset="428840.5042">31347 15998 201,'7'-6'774,"1"0"-161,-8 6-76,17-10-94,-5 3-19,2 1-52,1 0-70,26-6 137,-19 7-294,4 1-31,-1 1-20,3-1-21,-1 2-33,-1 0-102,2 2-131,-2 0-138,2 0-97,-5 0-149,5 0-357,-6 0-511</inkml:trace>
  <inkml:trace contextRef="#ctx0" brushRef="#br1" timeOffset="429141.5006">31978 15890 319,'0'0'405,"11"-6"-95,-11 6-48,11-4-11,-11 4-17,12-1 0,-12 1-34,12 4 8,-12-4 14,8 10-1,-5 0 23,-3-10-21,0 25 11,-4-9 4,-2 5-25,-4 5-40,-2 0-9,-2 1-30,1-1-12,-13 25 97,16-27-125,4-4-17,2-3-16,5 1-4,4-2-10,4 0-12,8-1-10,7-1-7,3-3-9,4 0-70,3-4-46,4-2-129,1-2-114,3-3-148,43-5-1222,-40-2 40</inkml:trace>
  <inkml:trace contextRef="#ctx0" brushRef="#br1" timeOffset="429808.5053">29985 16540 279,'0'0'518,"-10"5"-147,10-5-74,6 9-79,3-4-31,7 2-4,6 1-10,7 4-32,9 0-13,4 0-28,2 1 3,6-1-9,10 2 1,4-1 5,4-2-15,4-1-17,1 1-11,6-1-12,3 0-13,0 0 5,4-1-1,0-3-14,4 0 1,-1-3-12,1-2 2,-3-2-5,4-2-4,-1-6 1,-3 1-6,84-26-3,-88 12 0,-1-5 2,11-8-4,-2-4 4,-5-5-4,-3-2 1,-5-4-6,-15 6 10,-3-2 0,-7 0 41,-2 3 53,-7-1 23,-4 2 12,-7 1-30,9-25 66,-27 34-121,-6 3-5,-4 3-6,-4 2-8,-3-2-2,-5-1-7,-2-1-3,-8-1-3,-6 0-6,-5 2 2,-5 3-6,-3-2 22,-14 1-28,-2-1 18,-69-18-11,54 23-10,-6 2 23,-5 1-21,-3 1 19,-5 0-3,-2 1-1,-3-1-8,0-1 4,0 1-1,-1-1 2,4 0-3,3 1 2,5 0 0,6 0 4,-58-16-7,83 18 5,4 2-6,5 0 6,2 0 0,8 1-1,3 0-3,4 0 1,3 1 0,2 0 0,4-1-10,3 0-11,1 2 2,2-2-9,3 0 5,0-9-4,5 21 13,-1-18 3,1 18-1,1-16 1,-1 16-2,0 0 9,-2-10 4,2 10 2,-9 10 1,0 2 8,-5 9 32,-8 9 19,-3 7 1,-8 10 0,-45 67 75,35-55-80,0 2 7,-3 1-28,3-3 7,3 2-18,2-3 11,2-3-9,5 0-19,2-2 3,2-3-33,8-8-84,4-1-102,0 0-158,3 0-190,-7 24-2495</inkml:trace>
  <inkml:trace contextRef="#ctx0" brushRef="#br1" timeOffset="444270.1556">30056 9876 132,'6'20'217,"7"3"-21,0 2-28,7 2-29,3 1 39,30 26 128,-20-27-189,2-1 5,8 5-46,0-2 28,5 0-25,3-2 29,1 0-29,4 1 11,2-3-42,1 1 30,6-1-46,1-2 26,0 0-41,4-1 25,69 19 0,-65-20-40,-2-4 19,0 2-29,-1-4 28,-2-1-29,1-1 26,-1-3-34,-1-1 47,-10-1 3,0-2 18,-1-3-33,0-1 23,0-2-8,-3 0-5,58-11 25,-58 3-39,2-2 0,4-4 20,0-3-8,-3 0 8,-1-3-2,-5-4 1,-1-1-11,-11 2 0,-2-3-13,-3 0 13,-3-4-8,-1 1-4,-4-3-1,15-34 13,-25 30-14,-3 0-1,-2 0-6,-3-2 1,-2 6 5,-1-4-2,0 1 6,-2-1-9,-1 2 4,1-2-6,-2 2 5,-1 0-6,1 2 2,-1 2-3,-1-28-4,0 31 8,-2-5-4,1 6 2,-1-1 0,-2 1-4,0-3 6,-1 2-2,-1 6-1,-2-6 1,-2 2-9,-2-1 8,-3 3-5,-4-3-5,-4 0 6,-33-25 2,24 27-1,-3 0-5,-1-1 7,-1 2 0,-2 0 0,1-1 1,1 2 2,-1-2 0,1 4-3,1-2 4,1 1-6,-1 2 7,3-1 0,-1 1-1,-33-15 6,33 16-6,2 1-1,-1 0 2,1 2-2,-3 0-5,2 0 7,-3 1-5,-2 2-1,0-2 3,-2 4-16,-1-2 21,-2 2-19,0 0 20,-1 3-17,-50-7 10,45 9 9,4-1-17,-4 1 15,2 1-17,1 1 22,-1-1-23,3 1 22,-2-1-18,8 1 17,-1 1-15,0 0 14,1 1-15,-1 0 16,4 0-16,-40-1 7,44 4 9,-3-1-16,1 0 15,-1 2-16,0-1 17,2 2-18,2 1 20,-2 1-19,1 0 16,-1 2-24,-1-1 25,1 3-5,-5 1 2,0 0-15,3 1 17,-2 1-18,7-2 18,-4 4-19,-1-1 22,2 3-20,2 0 15,-1 3-16,-2 3 21,3-1-17,-1 3 16,0 4-18,2 2 1,-4 7 4,1 3-39,-29 48 65,35-41-17,3 0 14,8-4-14,2 0 14,6 1-12,4 0 15,6 0-14,4-1 18,7 1-14,8 5 7,8-3 12,9-1-15,7 0-2,10-3-2,73 41-54,-45-38-94,-12-9-110,1-3-169,1-3-348,-4-6-278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6:57:42.7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7069 252 183,'0'0'311,"0"0"-126,-3-14 25,3 14-69,-2-10 37,2 10-65,-4-5 110,4 5-89,-15 0-65,15 0 33,0 0 0,-19 0-18,19 0-8,-14 0-19,14 0-7,-18 0-2,18 0-5,-20 0-17,20 0-14,-23 0 4,11 0 10,-2 0-16,0 0-9,-3 0 7,0 0 2,-5 0 8,-1 0-25,-1 0 6,-2 0 11,-1 0-5,-7 0 10,-1 0 9,-2 0-39,-4 0 2,-2 0 11,3 0-7,-52 0 21,41 0-25,3 0 25,-3 0-13,3 0-9,1 0 12,-1 0-4,1 0 24,-1 0-29,3 0-7,-2 0 14,1 0-4,1 0 8,7 0-7,-7 0 10,-35 0 1,39 0-16,5 0 5,-2 0 3,0 0 5,0 0 1,2 0-14,1 0 4,-1 0-1,2 0-2,1 0-10,0 0-26,-2 0 24,2 0 5,0 0 10,-3 0 0,0 5 20,4 5-30,2 1 28,0 0-18,-5 5 21,1-1-29,-1-1 2,7-1-2,-2-1 23,-4 3-22,6-2 32,-4-1-31,4 2 16,-2-3-14,-33 15-1,29-12 14,6 0-33,-6 0 46,4-1-27,3 1 20,-1-2-36,-2 3 37,3-2-29,-4 5 33,1 0-37,3-1 15,0 3 10,1-2-16,4-1 17,-24 20-26,24-18 20,0 2 4,-1 3-14,1-7 18,1 4 2,3 0-28,-1-2 18,0 0 16,3 1-19,1 0 3,-1 0 4,3-3-11,2 0 8,0 1 7,1-1-1,2-1 4,1 4-11,-2-3-5,4 3 3,0-2 11,0-1 0,1 3-11,1-1-4,1 0 19,0-2-13,0 2-11,0-1 13,0 1-2,1 0 5,1 15-15,0-16 13,0-2 7,0 0-13,1 0 1,1 0 3,0 1 2,0-2 2,1 2-16,0 0 14,2-3-8,2 5 17,0-2-11,3 1 17,0-2-31,19 21 11,-11-17 28,1 1-36,2-4 0,6 5-1,4 2 6,1-4 14,6 1 2,0 0 13,6-3-17,-1 1 11,13 0-17,1 0 16,1 1-19,1-5 26,64 16-15,-60-17-14,2-1 17,1-2-14,3 2 27,2-1-25,1-3 11,3 1-10,0 0 7,-1-2-10,2 1 26,1-2-25,1 0 13,-1 0-15,0 0 34,1-3-33,2 4 13,-1-5-6,0 0 7,-3 1-12,3-3 20,-3 1-18,-1-2 12,-1-3-23,-11 2 19,10-2-12,-2-3 18,-11 2-22,10-3 21,-1-1-14,55-8 16,-61 6 2,1-3-21,-11 3 18,-3-2-11,1 1 13,-2-4-19,-2 0 15,-1-1-13,-3 0 5,1-2 4,-4-1 9,1-3 16,1 0-9,1-7 3,28-22 20,-40 22-4,0-1-14,-2-3 11,-4-1-5,-1-2-8,0-2-16,-5-1-11,0-2 18,-3-3-16,-2 1 1,3-13 14,-7 10-12,0-2-4,-2 2-4,-1-3 1,-2-1-4,-1 2 0,-3 0-3,-1 0 8,-2-1-6,-3 2 10,-3-1-15,-3-1 16,-3-10-7,-5 4 2,-4-1-17,0 2-3,-3-2 16,-6 7-4,-37-44-9,31 69 1,-3 24 30,-2 0-6,-1 0 14,4 0-18,-6 0 10,3 0-20,-9 0 27,5 0-25,1 0 12,-4 0-18,2 0 27,-3 0-32,1 0 28,-49 0-60,50 0 0,3 0-2,3 0-30,1 0-46,5 0-55,5 0 29,2 0-129,6 0-20,3 0-241,7 0-49</inkml:trace>
  <inkml:trace contextRef="#ctx0" brushRef="#br0" timeOffset="1054.1618">19692 732 357,'0'0'436,"-7"-14"-62,3 6-80,0 0-25,0-2-43,1 1-14,-1-2-32,0 3 3,4 8-30,-6-16 7,6 16-51,-9-18 59,9 18-100,-5-7-24,5 7-13,0 0-5,0 0 4,0 18-20,2-3 29,2 4 0,0 4 7,1 9-7,3 7 0,-2 2-17,0 0-9,2 0 9,-1-2 0,0 0-3,-2-4 0,0-3-8,-1-3-1,1-3-7,-2 1 13,0-5-7,0 1-10,0 0-5,-1-5-46,-1-2-36,0-2-16,-1-14-43,0 20-38,-5-6-353,5-14 216,-9 3-394,9-3-222</inkml:trace>
  <inkml:trace contextRef="#ctx0" brushRef="#br0" timeOffset="1314.1554">19328 823 324,'-10'-4'345,"4"-2"-132,6 6 31,-12-8-103,12 8 44,-10-5-70,10 5 47,-7-7-18,7 7-3,0 0-11,-8-6-13,8 6-47,0 0 2,1-11-24,-1 11 12,13-15-23,-1 5-20,25-18 16,-12 11-4,6-3 1,0 1-33,4 0 0,-2 2-3,-1 2 19,-4 2-19,0 2 17,-1-1-32,-1 2 31,-4 3-12,-1 0-22,1 2-44,-6 2-24,2-1-110,-2 1-38,-2 2-69,-2 2-227,2-1-42</inkml:trace>
  <inkml:trace contextRef="#ctx0" brushRef="#br0" timeOffset="1779.1614">20250 514 94,'0'0'287,"0"0"-86,-5-9-53,5 9-7,0 0 11,-9-8-74,9 8 65,0 0-53,-11-7 49,11 7-53,-9-5 53,9 5-55,0 0 0,-13-5-46,13 5 45,0 0-60,-15 0 6,15 0 14,-10 5 0,10-5-29,-11 14 40,5-1-11,1 1 25,-1 3-41,0 3 18,1 4-17,-4 31 44,5-25-43,2 3 17,1-1 17,-1-6-7,4 2-14,-1-2 7,1-2-7,4 0 17,-3-3-11,5 1-23,-2-4 11,2-4 21,-1-1-3,2-2 4,12 6 23,-12-13-54,2 2 5,-2-3-3,3-1-18,-12-2 5,19 5-6,-19-5 3,17 1 3,-17-1-3,11 1-3,-11-1-9,13-1 6,-13 1 1,0 0-6,11-4-39,-11 4-76,0 0-32,6-6-94,-6 6-33,0 0-101,6-11-337,-6 11-216</inkml:trace>
  <inkml:trace contextRef="#ctx0" brushRef="#br0" timeOffset="2258.1581">20397 610 45,'0'0'367,"-10"-22"157,10 22-316,-5-18-51,5 18 3,0-18-65,0 18 57,5-21-68,-1 11 20,0 1-31,-1-1-9,4 2-27,0-1 11,1 3-18,1 0 11,0 3-34,-9 3 58,21-1-16,-11 3-4,4 4-4,-1 4 25,1 1-31,0 5 1,-3-2-19,2 4 11,-1 3-22,-2 1 45,-1-2 3,-2 1-2,-2 1-46,-1 1 42,-2 22 14,-4-21-27,-2-1 4,-1-2 11,0-1 8,-3-1-4,-1-1 8,0-1 11,2-6 8,-1-2-6,-1-1-10,2-4-22,7-4-5,-14 3-3,14-3-4,-19-17-11,15 8-11,0-3-10,4 1-3,0-2 7,1-1-1,2 1 2,1 3-11,1-4 2,0 3 4,4 0-1,-3 4-4,2 0 5,1 3-1,2 0 2,-1 1-6,4 3-1,-14 0 2,24 2 15,-10 0-3,-3 1-16,3-2-34,-1 2-53,-2 1-49,1 0-33,-2-1-59,1 1-16,-2 2-92,-9-6-13,14 4-251</inkml:trace>
  <inkml:trace contextRef="#ctx0" brushRef="#br0" timeOffset="2504.1582">20762 381 64,'5'-15'400,"0"4"-187,0 3 18,2 1-111,-7 7 79,14-9-47,-14 9 50,28 9 147,-14-1-166,-3 2 15,2 4-50,2 1 14,-2 1-14,2 8-12,-3-1-11,0 3-7,-2-3-8,-2 4-17,-3-2-12,0-4-10,-1 2-16,-3 2-12,-1-4 6,-1 3-16,-3-2 2,0 0-12,0-1-20,1-4-46,-1-2-68,-1 3-54,1-6-42,0-1-87,0-1-71,-1-3-444,5-7-340</inkml:trace>
  <inkml:trace contextRef="#ctx0" brushRef="#br0" timeOffset="2718.1587">21064 476 568,'0'0'445,"14"-8"-84,-5 1-51,1 2-42,1-3-4,2-1-26,1-6-38,0 4-37,1-3-20,0 1-27,0 1-39,0-2 1,2 1-23,-2 1-12,0 3-10,-1-2-36,0 2-54,-1 2-59,-2 0-76,8 0-350,-19 7 188,14 1-309,-14-1-171</inkml:trace>
  <inkml:trace contextRef="#ctx0" brushRef="#br0" timeOffset="2895.1568">21242 652 98,'-2'12'416,"2"-12"-69,-5 14-80,5-14 5,-4 10-16,4-10 7,0 0 121,0 0-260,0 0-15,15-1-37,-15 1-4,12-11-22,-4 6-9,3-4-12,0-1-30,2 0-79,-2-1-8,4-3-92,-1-1-120,2 0-365,1-6-176</inkml:trace>
  <inkml:trace contextRef="#ctx0" brushRef="#br0" timeOffset="3066.1567">21574 223 476,'0'0'551,"0"0"-116,0 0-91,0 0-18,13 0 59,-13 0-33,0 0 10,0 0 23,0 0-94,0 0-32,0 0-55,0 0-40,9 30-31,-5 25-30,1 15-61,2 8-27,-1 7-136,-1 6-148,5 2-196,-3 21-177,2-2-396,-3-19-653</inkml:trace>
  <inkml:trace contextRef="#ctx0" brushRef="#br0" timeOffset="4246.1538">19813 1725 63,'-3'-11'496,"3"11"-133,-6-16-44,6 16-65,-3-15-14,3 15-32,-6-20 218,6 20-233,-3-12-6,3 12-21,0 0-46,-2-14-27,2 14-15,0 0-15,0 0-10,0 0-17,0 0 22,9 7 7,-4 4-5,4 3-9,-2 4-6,2 3-8,2 2-12,0 4 6,-1-1-10,2 2-6,0-1-7,-1 1 8,0-1-20,2 1 24,0-3-10,-2 1-9,1-1 2,0-2-92,-3-3-57,1-1-62,7 12-436,-11-18 228,-2-4-321,0-1-242</inkml:trace>
  <inkml:trace contextRef="#ctx0" brushRef="#br0" timeOffset="4444.1659">19633 1959 327,'-18'-7'522,"4"1"-96,0 2-86,4-1-72,1 0-48,-1 0-48,10 5-29,-12-13-7,12 13 8,-8-13-17,8 13-22,-1-17-26,3 7-14,5-4-16,4-2-4,3 0-15,6-3-12,7-2-14,2-2-71,3 3-39,33-20-318,-31 22 138,-1 2-95,0 1-234,-6 1-125</inkml:trace>
  <inkml:trace contextRef="#ctx0" brushRef="#br0" timeOffset="4668.1573">20226 1417 26,'0'0'494,"3"-11"-141,-3 11-45,0 0-57,-5-7-25,5 7-29,0 0-2,-15 6-11,-2 10 154,8-6-186,2 5-10,-2 3-8,3 2-27,1 2-12,1 2-19,2-2-7,2 4-8,3-1-17,1-1-3,2 1-6,4 1-15,2-2 2,2-1-24,1-3 19,4-2-4,-2-1-5,6-3-56,-4-2-65,4-5-68,-2 0-56,3-4-70,-3-2-23,2-1-429,-3-1-271</inkml:trace>
  <inkml:trace contextRef="#ctx0" brushRef="#br0" timeOffset="4870.1599">20550 1489 361,'-4'-9'487,"2"-1"-90,-3-3 135,5 13-341,0 0-37,-4-11-13,4 11-2,0 0 21,0 0-9,5 12-30,-2-2-23,2 2-12,0 2-11,2 2-12,3 2-11,-1 0-15,0 3-8,1-4-1,0 3-7,1-1-4,0 0-8,-1-2-7,0 0-67,-1-4-27,0 0-40,-1-2-23,-1-2-48,1-1 7,-8-8-68,10 8-14,-10-8-340,0 0-129</inkml:trace>
  <inkml:trace contextRef="#ctx0" brushRef="#br0" timeOffset="5067.1597">20753 1414 108,'2'-14'418,"2"2"-103,0 4-81,0 1-40,2 0-2,-6 7 7,14-5 0,-14 5-14,18 3-30,-7 4 21,0 0-13,3 3-8,-1 4-33,0 1 21,0-1-31,2 8-26,6 17 62,-12-21-93,1 3-11,-3-1-1,-1 0-11,-1 1-5,-1-3-8,-2-1-16,2 0-68,-3-2-54,0-1-48,2-2-105,-2-2-38,-1-10-95,3 15-289,-3-15-200</inkml:trace>
  <inkml:trace contextRef="#ctx0" brushRef="#br0" timeOffset="5255.1624">21039 1453 464,'0'0'389,"6"-9"-78,-6 9-29,10-10-12,-4 5 7,0-3-12,0 1-4,10-12 131,-7 9-246,3-1-39,1-2-18,1 0-18,2 1-25,-1 1-5,1-1-19,-1 0-93,1 5-72,-2-2-96,-1 4-86,-1-3-61,-1 5-335,-1 1-226</inkml:trace>
  <inkml:trace contextRef="#ctx0" brushRef="#br0" timeOffset="5428.1588">21238 1506 580,'-8'13'463,"1"-1"-103,2-3-60,2 1-11,-1-3-2,-1 0 16,5-7 8,-7 12-35,7-12-47,0 0-54,-3 8-36,3-8-36,0 0-14,10-3-24,-10 3-38,14-10-108,-4 2-88,2 0-64,0-4-99,3 1-31,1-2-99,2-6-286,-3-1-259</inkml:trace>
  <inkml:trace contextRef="#ctx0" brushRef="#br0" timeOffset="5686.1579">21450 1262 346,'0'0'487,"0"0"-93,0 0-55,-14 7-26,8 3 2,-1 0-32,1 4-3,-2 1 5,2 4-69,1 2-3,2 0-41,2-2-11,1 2-30,3-3-2,2 3-35,2-1-1,5-1-22,-1-3-8,7-1-1,-2-4 1,3-2-19,23 0 28,-19-9-27,2-2-27,0-5 15,1-3-17,0-2-40,0-5 44,-5-3-25,-4 1 34,-2-3-43,-8-5 13,-3 3-9,-4 0 21,-4-2-23,-6 0 24,-27-16-22,13 25-19,-3 7 48,-1 7-71,-3 3-120,-1 8-199,-9 10-303,2 1-405,1 5-696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0" timeString="2021-02-18T15:43:09.5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8434 15925</inkml:trace>
  <inkml:trace contextRef="#ctx0" brushRef="#br0" timeOffset="328.0572">11832 16942</inkml:trace>
  <inkml:trace contextRef="#ctx0" brushRef="#br0" timeOffset="787.0418">11832 16942</inkml:trace>
  <inkml:trace contextRef="#ctx0" brushRef="#br0" timeOffset="4904.0788">18182 5804</inkml:trace>
  <inkml:trace contextRef="#ctx0" brushRef="#br0" timeOffset="6464.0846">18008 6152</inkml:trace>
  <inkml:trace contextRef="#ctx0" brushRef="#br0" timeOffset="6715.0826">18008 6152</inkml:trace>
  <inkml:trace contextRef="#ctx0" brushRef="#br0" timeOffset="6930.1749">18008 6152</inkml:trace>
  <inkml:trace contextRef="#ctx0" brushRef="#br0" timeOffset="7895.3484">18802 5556</inkml:trace>
  <inkml:trace contextRef="#ctx0" brushRef="#br0" timeOffset="8071.6114">18802 5556</inkml:trace>
  <inkml:trace contextRef="#ctx0" brushRef="#br0" timeOffset="8286.6136">18802 5556</inkml:trace>
  <inkml:trace contextRef="#ctx0" brushRef="#br0" timeOffset="9702.9324">8161 6375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4:38:05.175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5366 1035 344,'0'0'670,"0"0"-158,0 0-95,-1-10-69,1 10-79,0 0-47,-9-10-43,9 10-23,-10-6-31,10 6-2,-16-2-24,16 2-6,-21 2-24,6 4-8,-2 4 7,-4 5 5,-6 8 12,-2 4 38,-1 5-35,-4 9 25,-3 5-28,4 0 10,-1 2-8,2-3-19,3 0-14,6-7-4,5 0-4,1-2-10,-5 26 12,16-35-32,2-4 3,3-3 8,2 1-7,3-3-3,4-1-12,2-1 18,2-3-36,3-1-34,-2-2-46,1-3-38,3-2-44,-3-1-38,1-4-51,14-4-373,-15-1 265,0-2-1,-2-3-64,0 1-253,-2-3-197</inkml:trace>
  <inkml:trace contextRef="#ctx0" brushRef="#br0" timeOffset="179.6312">5055 1559 256,'-13'-7'497,"0"1"-47,1 0-56,0 1-20,2 1-14,-1-1-34,2 2-14,9 3-27,-15-7 9,15 7-22,-10-6-38,10 6-66,-8-5-18,8 5-45,0 0 65,6-13-112,3 6-20,8 0-35,1 2-38,4-3-54,3 3-49,1-2-56,0 2-53,1 3-27,-2-2-30,2 0-22,-1 3-7,-3 0-6,-1 1-19,-3 0 21,2 0-215,-7 1-67</inkml:trace>
  <inkml:trace contextRef="#ctx0" brushRef="#br0" timeOffset="829.8328">5362 1448 458,'0'0'240,"9"3"-7,-9-3 14,0 0 7,0 0-25,0 0 22,0 0 254,0 0-263,0 0-27,0 0-27,0 0-41,0 0-30,0 0-32,0 0-23,0 0-21,0 0 2,0 0-8,6 11-5,-6-11-8,5 10-3,-5-10 0,14 20 3,-10-12-12,1-2-8,-1 6 13,0-4-14,0 1 8,0 1-11,-1 0 12,1-1-3,-2 0-3,1 1 0,1-1 0,-4-9-3,4 17-15,-4-17-19,7 18-16,-7-18 33,8 9 6,-8-9-1,7 5 8,-7-5 2,14-2-1,-14 2 0,19-7-1,-7 1-3,3-3-7,-1-2-1,1 0 8,0-1-4,-1 0 19,9-7 80,-14 10-23,-2 3 24,0-1-11,-7 7 27,10-10-36,-10 10 6,6-9-49,-6 9 23,0 0-36,0 0 15,0 0-29,0 0 16,-5 9-14,5-9-5,-5 12 14,5-12-37,-4 15-48,4-15-31,0 17-28,0-17-26,4 17-15,-4-17 2,6 17-28,1-12-10,-1 1-33,4-2 6,0-2-25,2 1 5,0-2-16,15-2-129,-15 0 287,1-3 52,3 1 50,-3-1 64,0-1 8,-2 0 112,-2 0 15,1-2 13,-1 2-36,-3-1 13,1 0 30,-7 6-3,7-11-19,-7 11-9,-1-13 135,1 13-176,0 0-27,-14-4-13,14 4-27,-13 2-4,3 3-15,1 0-1,1 0-21,-1 2 9,-1 1-14,3 0 1,1-1-20,0 2 20,-1-1-3,1 6 5,6-14-7,-1 13 0,1-13 0,4 9-2,-4-9-21,12 5 11,-12-5 6,18 0 2,-6-2-10,1-3 4,1 0-1,-1 0 0,1-2-2,0 2-5,8-5-8,-12 6 2,-10 4-8,19-5-9,-19 5 12,14-1 1,-14 1 4,12 4 4,-12-4 1,11 10-2,-11-10-20,8 11-44,-4-1-39,-4-10-35,5 15-44,2 2-276,-3-8 189,-4-9 4,6 14-37,-6-14-6,11 12-275,-11-12-99</inkml:trace>
  <inkml:trace contextRef="#ctx0" brushRef="#br0" timeOffset="1729.6603">6048 1707 182,'15'-7'357,"-15"7"10,13-8-49,-7 1 8,3 2-39,-3-2-15,1 1-14,-1 0 12,0 0 9,2 0-14,-8 6-36,10-8-40,-10 8-53,9-7-31,-9 7-27,5-3 59,10 3-95,-15 0 0,9 5-11,-9-5-10,10 8-4,-10-8-4,8 8-6,-8-8 3,7 10-11,-7-10 4,7 9-3,-7-9 10,6 9-2,-6-9 5,7 8 19,-7-8-11,0 0 18,0 0-3,0 0-24,12-3 0,-12 3-6,11-12 9,-4 6-2,-1-2-5,2 1-3,0 1-5,-1-1 0,0 3-7,-7 4-2,20-9-8,-20 9 15,13-2-1,-13 2-3,12 2 2,-12-2-1,12 4-2,-12-4 4,10 4 0,-10-4 2,9 5 4,-9-5-1,9 6-5,-9-6-4,0 0 10,15 7 4,-15-7 2,0 0 0,0 0-4,13 3-5,-13-3 2,10-4 0,-10 4 4,15-9-3,-15 9-3,14-10-2,-14 10-3,14-8-7,-14 8-4,15-5 6,-15 5 2,13-2-3,-13 2 6,15 3-16,-15-3 10,15 10 6,-7-4 5,-3 2 8,1 0-4,-2 2 3,1-1 0,-1 1-5,0-1 7,-2 1-9,1-1 0,-1 7-7,-2-16-19,1 11 0,-1-11-5,0 0 7,0 15-13,0-15-51,0 0-44,0 0 12,0 0-14,0 0 0,-8-7 23,8 7-4,1-18 2,0 5-13,7-24-79,-3 13 136,5-4 3,4-7 22,1 2 16,1 1 50,-3 7 50,0 0 63,-4 6 42,1 1 2,-1 3-4,-3 4-49,-1-1-25,0 5-23,-5 7 58,16-7 115,-16 7-165,9 9 36,-6 2-11,1-2-18,-2 7-13,0 0-26,-1 2 6,-1 1-21,0 0-4,0 0-35,-1 1-44,1 1-56,-2-2-33,2-2-28,-1 15-312,2-18 190,-1-3 9,3 1 14,-3-12 36,7 16-43,-7-16 6,9 7-14,-9-7 48,13 2 13,-13-2 94,16-5 45,-16 5 148,14-6 35,-14 6 90,22-10 271,-22 10-213,10-4 3,-10 4-4,0 0-34,12-6-25,-12 6-34,0 0-31,11-5-22,-11 5-19,0 0-10,0 0-7,10-4-9,-10 4 0,0 0-5,0 0-13,11-3 0,-11 3 26,10-5 17,-10 5-15,19-5-22,-7-2-5,1 1 3,2-3-26,1-3 3,-1-1-19,1-1-15,-1 0-7,0 0-22,-4 1 33,8-8 47,-13 14-14,1 2-9,-7 5 9,0 0 24,0 0 28,-5 10-2,-4 2 3,-5 7-8,-1 5 23,-4 5-7,2 3-35,-1-1 11,6-5-47,3 1-18,1 19-198,10-26-73,4-1-201,9 2-271,4-10-516,4-3-864</inkml:trace>
  <inkml:trace contextRef="#ctx0" brushRef="#br0" timeOffset="2844.6781">8846 2248 164,'0'0'546,"0"0"-129,0 0-105,0 0-61,0 0-63,6-9-27,-6 9-49,0 0-19,0 0-28,6 15 108,-2-4-32,-2 7 51,2 4-1,0 10-17,-1 11-11,-1 5-28,-3 2-23,1-1-16,-3 0-25,2-1-11,0-6-14,0-4-6,-1-4-18,1 0 10,-3 19 4,4-27-63,-1-6-46,0-1-79,1-1-31,-2-4-23,2-14-23,0 21-108,0-21-118,0 0-286,0 0-248</inkml:trace>
  <inkml:trace contextRef="#ctx0" brushRef="#br0" timeOffset="3769.5104">8915 2297 227,'0'0'286,"4"-9"-52,-4 9 73,0 0-199,0 0 29,7-8-16,-7 8 23,0 0-28,0 0 16,0 0-6,13-2 9,-13 2-25,0 0-12,20 1-27,-20-1-11,21 0-5,-9 1-1,21-1 30,-13 0-43,2 1-1,-1-1-5,6 0 2,1 2 4,1-2 12,3 0-10,3 1-4,4-1 1,0 1-8,2-1-2,3 0 7,7 0-2,2 3 1,58-6 22,-54 6-35,0-3 2,0 0-14,1 1 3,3 0-6,1 1 9,13 1-8,-2-1-5,4 1 26,1-1 12,2 1-5,4-1-7,2 2-6,-1-1-8,1 2 5,1 0-2,3 2-5,0-2-3,1 1 0,1 0 0,4-1-9,-1 2-19,-1 0-38,2-1-8,0-1-4,1 0-8,-1 1 7,-2 0 11,1-1 7,85 5-27,-93-5 45,-1-1 3,-3 3 0,0-5-18,-2 3 33,0 0 1,0-1 3,0 1-2,-2-1 0,-1 0-3,3-1 6,-4-1-25,1 1 28,1-2-9,79 6-29,-80-5 25,1 1 8,2-1 1,-3 1 6,1 0-4,-3-1 5,1 2 11,-1-1-6,5-1 3,-2 1 7,-1 0 5,1 0 2,-1 1 3,4-2 7,78 6 15,-80-4-16,1 0 3,-1 0 7,2-2-5,-1 1 8,1 1-7,0-1-5,3-1-1,0 0-3,0 3-6,-2-4-2,1 1-2,-1 0-3,2-1-2,78 1-29,-79-2 25,-4 2 4,2-2-3,-1-2-3,-1 0-1,-1 1 1,2-1 2,-2-1 0,-1-1-4,-2-1-7,1 2 3,-1-2 0,-1-2 4,-1 2 0,72-7 1,-74 6-19,-3 0 20,0-1-15,-11 1 20,0-1-3,-1 1-1,-1-2 1,-3 3 0,0-2 4,-1 1 5,-4-2-2,0 3-2,-3-1 4,0-1-7,27-7 27,-39 10 18,-1-3 3,-3 0 13,-4 1 3,-2 1 3,-2-2-6,0 1-1,-5 2 13,-1-1 4,0-2-14,-2 3 4,0-2 1,-3 2-34,-1-1 40,8-4 54,-9 5-70,-8 4 0,10-6-25,-10 6-4,11-5-17,-11 5-10,0 0-1,11-3-2,-11 3-1,0 0-8,1 15 11,-4-4 11,-2 5 12,-1 7 36,-15 45 52,8-27-57,0 0-20,3 1 12,1-2-28,0-1 14,4-6-21,2 0 13,0-2-19,0 1 13,2-5-10,1-1-89,0-2-143,-1 1-153,-2-4-198,1-2-724,-6-1-894</inkml:trace>
  <inkml:trace contextRef="#ctx0" brushRef="#br0" timeOffset="5634.7679">8883 2761 465,'0'0'396,"0"0"-92,0 0-46,0 0-35,0 0 148,0 0-191,0 0-21,0 0-9,0 0-10,-13 0-18,13 0-22,0 0-22,0 0-25,0 0-13,0 0-6,0 0 1,-2 15 7,2-15 13,2 20-3,-4 14 39,2-10-49,-1 3 1,1 0-20,-1 2 13,-2 4-17,3-1 14,-1-4-14,0 4 22,-1-3-14,1-3 10,0 1-17,-1-2 10,1-2-17,1-3 8,-1 18 1,0-20-20,-1-2 7,0 0-8,2-2 7,-1-2-9,1 0 6,0-12-27,0 22 6,0-22-22,-1 16 6,1-16-17,1 14 17,-1-14-9,3 11 17,5 0-14,-8-11 14,9 8 24,-9-8-13,16 7 17,-5-4-3,-1-1-17,4 1 17,-2-1-15,5 0 25,-1 1-23,3 0 18,2-2-17,2 2 18,3-1-15,2 0 14,1 0-17,1-1 24,5 2-24,5 0 20,-1-2-19,9 2 17,3-1-15,0 1 18,4 0-18,1 1 19,2-2-17,1 2 15,3 0-10,2-3 15,86 4-9,-72-3-12,2 1 17,-1-2-17,2 2 18,1 1-19,-1 1 20,2-3-13,-2 4 2,0-5-4,-1 4 14,0 0-20,-3 1 17,1-4-15,-3 5 15,78 2-7,-77-5-10,0 3 19,-4-2-16,0-1 13,-2 3-15,0-2 19,-11 0-14,12 1 14,-2 1-20,0-2 18,-9 0-18,11 0 22,-1 0-22,-7-1 16,67 5-10,-69-6-3,-1 1 7,1 1-12,0-3 18,-1 1-16,3 1 17,-2-1-16,0-1 15,1 1-14,2 0 14,-1-1-13,-2-1 17,0 0-18,1 1 16,60-1-13,-60-1 4,1 0 3,2 1-20,0-1 32,12-1-29,-3 1 28,1 0-15,-8-1 7,7-1-9,-10 2 17,1-1-2,-1 0 14,10 0-21,0-2 18,75-1 17,-85 2-27,0 1 13,10-1-18,-11 0 14,11 0-17,0-1 11,-11 1-9,11-1 10,1 1-18,-2-1 14,-10 2-14,1 1 15,11-4-11,-12 4 12,12-3-18,-12 2 15,2 1-16,-1-1 10,10-2-9,-11 0 13,0 2-17,2 0 17,-2-2-15,0 2 16,-1 1-19,1-2 16,1 0-11,-2 1 9,0 0-9,62-1 0,-63 0 9,-1 1-11,1 1 11,-2-3-16,1 3 16,-2 0-14,0 0 11,-2 0-24,-1 0 18,-2 0-1,0 0 12,-2 0-13,-7 0 13,6 0-13,36 0 13,-43 0 0,-1 0-10,1 0 10,-1 0-16,7-1-12,-7 1 10,-2 0 14,1 0-6,-2-1 14,0 1-24,0 0 4,-1 0 1,-1-2 6,-1 2 4,24-2-12,-29 2 24,-2-2-19,-3 1 18,1 0-16,-3 1 14,2-1-10,0-2 6,-1 3-13,-3-3 14,0 2-14,0 0 15,-2-2-15,0 2 15,1-2-9,15 0 29,-19 1-9,0 0-14,1-2 11,-1 1-14,-1 0 10,-1 0-20,-1 0 19,-1 1-7,-2-1 11,1 1 7,-2 0 29,0 0-1,-10 2 12,18-5 4,-18 5-2,14-7-12,-14 7 0,12-4-5,-12 4 2,10-5-6,-10 5 5,10-5-5,-10 5-7,8-4-4,-8 4-4,8-5 6,-8 5 7,0 0-2,7-9-3,-7 9 41,9-9-50,-9 9-4,4-9-5,-4 9-21,5-13 21,-5 13-6,6-16-8,-2 6-5,1-3 5,1 1-3,1-3-42,-1 0 44,0-4-42,2 1 57,6-22-27,-8 19 2,1-1 27,-1 0-16,-1 1 2,-1-1 4,0-2-4,-2 7 1,1 0 6,-2 0-24,0 0-70,-1 4-81,-1 1-155,-3 0-258,-2 0-669</inkml:trace>
  <inkml:trace contextRef="#ctx0" brushRef="#br0" timeOffset="6634.639">10288 2320 303,'0'0'457,"0"0"-66,5-8-41,-5 8-55,0 0-21,5-10-12,-5 10-15,0 0 24,6-12 5,-6 12-13,4-9-16,-4 9-22,6-12 192,-6 12-235,4-10-41,-4 10-11,4-8-45,-4 8-4,0 0-34,4-9-5,-4 9-35,0 0 13,5 7-17,-4 7 30,1 4-6,-4 11 16,0 13-2,-7 75 0,2-51-12,0 2-22,-3 4 15,0-2 0,-1-5-32,1 0 38,1-3-35,2-11 30,-1-1-32,1-4 24,0 0-104,2-2-31,-2-1-64,-1-2-102,-8 29-728,7-41-124,0-2-751</inkml:trace>
  <inkml:trace contextRef="#ctx0" brushRef="#br0" timeOffset="7179.6957">9383 2784 677,'0'0'638,"0"0"-127,0 0-98,-2-5 127,2 5-363,-3-10-44,3 10-24,0 0-25,0 0-2,-1 18 9,0-7 1,-1 1-12,1 5-15,-2 1-21,1 1 2,-2 4-16,1-2 6,0 1-22,0 1-2,1-4-48,1 0-27,-2-1-46,2 1-13,1-3-71,1 0-53,0-4-56,2 0-30,2 0-39,1-6-292,3 0-173</inkml:trace>
  <inkml:trace contextRef="#ctx0" brushRef="#br0" timeOffset="7464.7123">9675 2914 67,'0'0'508,"0"0"-123,0 0-62,-8 5-61,8-5-22,-10 15-42,3-4-25,1-1-20,-2 2-31,3 1-12,1-4-22,2 3-27,1-1 12,1-11-22,3 27 90,3-19-57,2-2-19,1 0 10,3-3-28,1-1-23,0 0 28,3-2 5,1-3-21,1-1 38,-3-3-22,3-2 0,-3 0-5,-1-4-4,-3-1-5,3-13 9,-11 13-32,-3 2 15,-3 1 11,-2-3-2,-4 4-6,-1 1-9,0 4-4,-3 0-6,0 2-19,0 3-58,0 1-81,-2 3-80,3 1-100,1 2-98,0 2-453,3-2-431</inkml:trace>
  <inkml:trace contextRef="#ctx0" brushRef="#br0" timeOffset="8029.7733">10884 3004 519,'-18'0'443,"18"0"-45,0 0-40,-19-5 307,19 5-367,-7-5-13,7 5-23,-6-7-23,6 7-21,-5-7-27,5 7-13,0 0-39,-1-14-17,1 14-33,0 0-33,4-15-2,-4 15-7,8-8-20,-8 8-2,10-8-11,-10 8-7,14-5-5,-14 5 0,15-2-14,-15 2-9,17 3-11,-17-3 5,16 8 3,-8-2 0,-8-6 9,9 14 0,-9-14-3,5 16 2,-5 3-7,-2-8 13,-3 0 9,-2-1-2,1 2 2,-4-3 2,1-1 6,0 0 14,-1-1 9,3-1 11,-1-1 15,8-5-8,-16 6-12,16-6-11,-13 0 3,4-6 15,9 6-28,0 0-12,-6-9 5,6 9-9,0 0 0,7-10-5,-7 10 0,9-5 0,-9 5-2,14-2 0,-14 2-2,18 5 0,-18-5 4,19 7-7,-1 3 17,-11-3-3,3 0-26,-1 0-28,0 2-50,1 0-37,-2-2-37,1 0-33,-2 1-41,4-2-53,-2 2-41,2-4-16,0 0-56,2-2-314,-13-2-239</inkml:trace>
  <inkml:trace contextRef="#ctx0" brushRef="#br0" timeOffset="8269.5774">11212 3079 561,'0'0'787,"0"0"-480,3 10-73,-3-10-1,-1 12-52,1-12-18,-1 12-43,1-12 6,2 12-16,-2-12 18,5 13-22,-5-13-15,12 10-11,-3-5-13,1-2-5,2 0-14,-1-2 6,5 1-23,-3-4 8,3 1-18,-1-2 19,0-2 0,-1-2 20,1 0-5,-6-2-2,0-2-27,0 0 6,-4-1 3,-2 2 3,-5-2-6,-7-10 29,1 12-27,-1 3-14,-3-3 3,-1 5-14,-1-1-19,-3 0-96,3 3-54,0 1-76,4-2-94,0 1-96,10 3-466,-16-6-454</inkml:trace>
  <inkml:trace contextRef="#ctx0" brushRef="#br0" timeOffset="8549.8874">12045 2547 193,'12'-5'628,"-4"2"-167,-8 3-118,14-5-74,-1 2 119,-13 3-247,8 6 4,-4 2 25,-2 4 28,-2 4 27,2 6 9,-4 5-26,0 9-9,-2 9 3,-2 4-27,0 3 3,-1 9-25,-1 2-47,0 0 11,1-11-57,3 1 26,-1-5-16,1-1-10,2-1-9,0-3-12,0-5-12,-2-4-1,2-1-21,1 0-38,-2-6-69,1-4-108,0 2-65,-2-2-75,2-5-39,-3 14-640,2-23 157,3-9-424</inkml:trace>
  <inkml:trace contextRef="#ctx0" brushRef="#br0" timeOffset="9019.6525">12269 3112 538,'3'-10'609,"-3"10"-122,4-17-93,1 9-87,-2 0-75,1-1-49,11-8 92,-7 9-154,2-2-9,0 3-18,1 1-19,0 0-16,-4 3-12,2-1-7,-9 4-14,18-3-6,-18 3-4,16 2 1,-16-2-19,13 5 17,-13-5-18,5 10 16,-5-10-12,3 13 15,-3-13 2,-3 17 20,0-10-6,-1 4 11,0-2-15,1 0 2,3-9-7,-10 15 1,10-15-11,-6 14-1,6-14-2,-2 12 0,4 0 16,-2-12-11,6 12-6,2-7-1,1 2-3,-1-1-2,5 0-2,0-3-4,-1 4 5,1-1-4,0 1-1,-2-2-2,0 1-1,-2-1-1,0 0-3,0 7 19,-9-12 18,3 13 13,-3-13 13,-3 11-2,3-11-7,-11 12 1,1-5-8,0 0-13,-1 0 2,-3 0-6,3-3-11,1 1-28,0 0-35,0-1-45,-7 0-240,17-4 95,0 0-74,-13-1-21,13 1-41,0 0-68,4-17-233,2 9-188</inkml:trace>
  <inkml:trace contextRef="#ctx0" brushRef="#br0" timeOffset="9259.4566">12611 3116 279,'0'0'597,"0"0"-95,10 7-90,-10-7-29,0 11-69,0-11-39,-3 17-35,3-17-30,-1 17-31,1 0 106,0-17-156,4 20-16,0-12-12,-2 1-14,3-1-16,3-1-8,0-2-11,0 1-1,3-3-10,1 1-3,-1-1 11,-11-3-3,23 1 16,-12-2-32,1-2 81,-2 1-16,-1-3 16,0-2-50,-2-2 10,0-4-67,-5-1 6,-2 1-9,0-4-8,-2 2 9,-3 1-3,-4 0-2,2 0-31,-2 3-82,1 0-85,-15-4-541,14 10 160,0 0-475,9 5-674</inkml:trace>
  <inkml:trace contextRef="#ctx0" brushRef="#br0" timeOffset="9769.4067">13452 2564 411,'0'0'508,"-2"-15"-51,2 15-66,0-14-17,2 2 216,-2 12-373,0 0-42,0-14-54,0 14-19,0 0-34,0 0-1,0 0 7,4 13 34,-2 4 20,0 10 22,-1 6 14,-2 12 0,1 3-17,-4 3-33,-11 79 67,8-64-153,-4-2 37,2-1-9,2-12-8,-2 1-10,2-4-12,0-1-2,-1-2-1,0-2-1,0-1-26,1-9-55,1-3-68,1-2-54,-2-2-96,0 14-512,5-25 325,0-3-518,2-12-575</inkml:trace>
  <inkml:trace contextRef="#ctx0" brushRef="#br0" timeOffset="10079.354">13985 2953 541,'10'-7'491,"-1"1"-117,-9 6-90,12-9-63,-12 9-42,0 0-41,7-5-25,-7 5-3,0 0 8,0 0 7,-11 8 7,11-8 17,-16 9 7,9-4-7,-14 12 106,11-7-149,-2-3-32,1 3 3,0 0-3,1 0 1,0-1-23,1 0-6,-1 0-9,4-1-7,1 0-1,5-8-1,-8 12-11,8-12 9,0 13-2,11-5 15,-1-4-23,2-2 0,4 0 2,2-2-12,5 0 3,2-2-19,-1 0-39,0-2-77,1 0-64,0 0-90,-2-1-92,-1 0-95,-4-1-426,-1 1-453</inkml:trace>
  <inkml:trace contextRef="#ctx0" brushRef="#br0" timeOffset="10294.3591">14102 2905 87,'0'0'521,"0"0"-161,0 0-73,0 0-15,-14 3 43,14-3 37,-5 14 17,-1 10 252,2-7-354,-2 0-58,2 5-29,0-1-38,1 4-18,-3-1-20,4 0-28,-1 1-11,1-2-46,-3 3-57,5-5-46,0-2-48,0 0-5,3-2-57,8 12-278,-4-17 198,1-2-31,6-2-13,-1-3-33,4-1-300,-3-4-162</inkml:trace>
  <inkml:trace contextRef="#ctx0" brushRef="#br0" timeOffset="10529.5985">14368 3183 297,'10'-7'609,"-10"7"-152,13-6-88,-13 6-50,0 0-9,0 0-54,14 1-15,-14-1-28,4 9-23,-4-9-31,2 11-28,-2-11-18,7 18 84,-7-18-83,11 13 21,-2-7-8,1-2-8,0 1-16,2-1-14,5-3-10,0 0-54,2-2 60,0 0-39,1-3 44,-4-1-30,2 0 38,0-3-33,12-14 72,-16 6-98,-5 0-13,-4-1-7,-1 2-17,-6 0 23,-1 2-29,-5 0 11,-5 0-18,-5 1 15,-3 6-52,-1 0-79,-4 1-129,-4 5-154,0 0-180,-5 3-643,-2 1-842</inkml:trace>
  <inkml:trace contextRef="#ctx0" brushRef="#br0" timeOffset="11609.7798">15602 2651 478,'0'0'480,"0"0"-76,0 0-66,-4-8-24,4 8-5,0 0-25,2-14 2,-2 14-7,2-12 3,-2 12-11,2-12-8,-2 12-52,0 0-28,3-17 41,-3 17-166,0 0-2,0 0-26,2 15 11,-2 4 3,-1 7 30,-1 9-23,-4 10 5,0 4-20,-4 11 9,0 0-12,0-2-32,1-7 34,1-2-9,-6 48 20,7-49-40,1-5 9,0 1-6,0-1 5,1-2-44,1-7-85,-1-1-105,1 0-70,1-4-73,1-2-67,1-3-108,0-4-490,1-2-639</inkml:trace>
  <inkml:trace contextRef="#ctx0" brushRef="#br0" timeOffset="12269.8372">15994 3100 219,'5'-11'602,"0"3"-110,0-1-76,0 1-52,-5 8-60,7-14-49,-7 14-24,5-11-31,-5 11-6,3-9-15,-3 9-21,0 0-27,4-12-22,-4 12-38,0 0 35,0 0-64,0 0 2,0 0 0,0 0-5,0 0 1,-9 11-11,9-11-5,-6 14-2,6-14-6,-4 18-4,1-9-1,1 2-1,1 0 1,1 0-7,0 16 2,1-15 7,2 5-3,0-3 3,1 1 0,1 2-3,0-3 1,1-1-3,0 3 4,1-4-6,-2 3 1,2-3 1,-2 0-4,-1-2 1,-2 2 0,3 5 6,-5-17-6,-2 14-1,2-14 3,-10 15-1,10-15 1,-16 9-7,5-4-4,0-2-11,-4-2-12,2 1-17,-1-4-9,0 1-13,-1-3-54,1-3-34,-11-8-215,14 5 150,5-3 13,1 1-6,4-5 66,2 5-4,1-5 60,4 0-15,3 0 54,1 0-22,4-2 43,2 0-24,3 1 36,2 1-3,0 1 50,0 0 34,-3 2 35,2 1 38,0 0 30,-1 3 39,-1 1-2,0 0-18,-3 3-28,-1 1-21,-3 1-23,1 1-2,-12 3 16,15 0 49,-15 0-6,15 7-39,-4 1 86,-11-8-136,12 13-15,-12-13-11,12 13-6,-5-5-6,2-1-31,1 0 39,1 1-39,2-1 27,2-2-35,-1 1 30,4-2-37,-2-2 37,4 1-40,20-2 35,-20-2-6,0-2-1,-2-2-3,1 1-2,-2-5-4,-3-3-24,-1-1-26,-4 1-9,-4-1 20,-5 13-6,-3-22 10,-3 13-2,-6 1 9,-4 2-51,-24 1-447,12 5-24,1 0-730,-8 2-876</inkml:trace>
  <inkml:trace contextRef="#ctx0" brushRef="#br0" timeOffset="13484.7332">17249 2644 83,'0'0'478,"-2"-20"-104,2 20-42,-2-22-68,2 22-35,0-17 0,0 17-12,0-16-48,0 16-42,0 0-24,0 0 51,0 0 60,-6 9 31,2 10-8,-2 9-17,-2 5-20,-1 8 3,-1 6-12,-4 9-34,3 4-21,-1 1-44,0 2 34,1 1 17,-1-2-21,2-3-14,-6 40 70,9-52-108,0-2-14,0-1-6,1-1-8,-1-3-27,1-5 4,1-3-85,0-1-17,1-5-112,2-2-15,-3-2-75,2-3-67,1-4-86,-1 1-27,1 5-949,2-21-60</inkml:trace>
  <inkml:trace contextRef="#ctx0" brushRef="#br0" timeOffset="13939.683">17797 2852 301,'5'-10'894,"-5"10"-600,0 0-65,4-10-39,-4 10-23,0 0 2,0 0 21,-18 4-1,9 1-6,-3 3 13,-2 2 1,-4 4-20,-1 4-18,-1 3-12,-3 4-15,-21 29 90,22-24-120,2-1-6,2 2-22,3-5-5,4 0-15,-2 0-2,4-1-21,3-3 3,1-1-13,1-4-1,3-1-2,1-1 0,2-2-3,2-1 5,10 7 3,-4-13-19,0-1 12,2-3-6,0-1 0,-12-1-7,23-3-3,-12-2 0,1-2-7,-1-1 4,-3-1-1,-1 0-44,-1-1 63,-3 2-45,-3 8 71,0-26 16,0 26-38,-10-14-4,10 14 0,-16-10-7,4 8 2,2-1-8,-2 1-20,12 2-41,-22-1-41,22 1-57,-19 1-58,19-1-40,-15 2-70,15-2-12,0 0-57,0 0-48,0 0-354,0 0-321</inkml:trace>
  <inkml:trace contextRef="#ctx0" brushRef="#br0" timeOffset="14189.6103">17843 3120 330,'0'0'592,"0"0"-80,0 0-104,-3 12-36,3-12-86,-10 12-58,6-3-28,4-9-26,-10 22 127,10-22-127,-3 16-2,3-16-5,3 16-13,1-7-17,2-2-22,1-1-27,4-1 0,0 0-8,2-2-31,3-1 19,-1-2-45,1 0 70,1-2-36,16-6 101,-19 1-73,1-3-44,-4-1 15,-1 0-15,-3-4-4,-3 1-7,-3-1 7,-1 3-4,-2-2-14,-5 2-23,-1 4-8,-3 1-109,0 5-220,-5 2-321,-5 2-692,-6 1-956</inkml:trace>
  <inkml:trace contextRef="#ctx0" brushRef="#br0" timeOffset="17899.5673">9231 1627 131,'0'0'434,"0"0"-116,0 0-71,0 0-23,0 0-45,0 0 8,0 0-13,-6-8 7,6 8-6,0 0-6,0 0-36,0 0-3,0 0-40,0 0 56,0 0-81,0 0-11,11-1 16,-11 1 5,19 2-9,-6 0 8,5-1-2,2 2 6,2-2-7,4 2-14,3-3-6,-1 1-18,0 2-6,-2-2-3,0 1-4,-2 0 0,0 1-7,-3-1 0,-1 0-10,-3 1-51,1-1-43,-6-1-43,2 2-43,-4 0-32,-10-3 10,16 5-65,-16-5-61,8 6-424,-8-6-258</inkml:trace>
  <inkml:trace contextRef="#ctx0" brushRef="#br0" timeOffset="18329.7754">9510 1441 387,'0'0'314,"0"0"-20,8-10-64,-8 10-27,0 0-22,0 0-26,6-10-25,-6 10-3,0 0-7,0 0-12,0 0-8,0 0-15,0 0 3,0 0-15,0 0-8,-3-10-9,3 10-12,-12 1-9,12-1 5,-21 5 29,5-1 7,-1 0-3,0 0 3,-19 5 67,17-4-72,-2 0 0,2 2-10,-3-2-9,1 3 0,3-3-5,-2 0-1,3 0-1,0 1-7,0-1-7,3 0-3,-1-2-7,4 1-9,0-1 2,-7 4-7,9-3-8,9-4-2,-15 4 1,15-4 0,-12 7 0,12-7 3,-10 9 9,10-9-9,-9 12 7,9-12-3,-6 17 8,6-17-2,-1 20 7,2-8-12,9 14 43,-1-11-30,3-1-20,4 1-50,3 1-38,2 0-76,2 0-71,1-1-138,0 0-126,0-1-316,3-1-350</inkml:trace>
  <inkml:trace contextRef="#ctx0" brushRef="#br0" timeOffset="18729.6131">9564 2728 870,'0'0'544,"0"0"-134,0 0-117,0 0-112,0 0-95,0 0-84,0 0-18,0 0-59,0 0-9,15 3-43,-15-3-8,17-1-71,-3 1-62,2-2-196</inkml:trace>
  <inkml:trace contextRef="#ctx0" brushRef="#br0" timeOffset="18969.6279">10970 2914 616,'0'0'576,"0"0"-136,0 0-89,0 0-69,6 8-63,-6-8-47,0 0-35,0 0-26,0 0 50,0 0-103,0 0-32,0 0-38,0 0-52,0 0-70,0 0-82,0 0-96,12-1-97,-12 1-221,0 0-141</inkml:trace>
  <inkml:trace contextRef="#ctx0" brushRef="#br0" timeOffset="19270.0938">11939 3081 728,'0'0'665,"0"0"-135,12 6-105,-12-6-89,0 0-75,0 0-44,11 4-50,-11-4-30,0 0-37,0 0-31,0 0-58,11 2-39,-11-2-226,0 0-22,0 0-81,0 0-127,18-1-230,-18 1-218</inkml:trace>
  <inkml:trace contextRef="#ctx0" brushRef="#br0" timeOffset="19659.747">14177 3317 592,'0'0'565,"0"0"-99,0 0-107,0 0-55,13 0-85,-13 0-34,0 0-56,0 0-28,0 0-53,0 0-13,0 0-42,0 0-11,13 0-135,-13 0-9,0 0-38,0 0-40,0 0-43,12 1-326,-12-1-121</inkml:trace>
  <inkml:trace contextRef="#ctx0" brushRef="#br0" timeOffset="19969.6148">15884 3338 294,'0'0'134,"0"0"-101,10 5-181,-10-5 42</inkml:trace>
  <inkml:trace contextRef="#ctx0" brushRef="#br0" timeOffset="20929.7754">10880 1269 346,'6'-6'577,"-6"6"-115,4-8-82,-4 8-59,0 0-37,3-10-52,-3 10 113,-5-10-225,5 10-21,0 0-19,-21 3-8,10 2 5,-7 4 22,-2 2-1,-2 6-14,0 1-23,-2 4-3,0 4-7,7-5-1,-2 1-19,5 1 9,-8 20 13,15-24-39,3-4 11,4 2-14,2-4 14,1 0-1,4-2-7,2 1-2,3-4-2,2-2 0,3-1-7,-2-1-1,1-1-13,-4-3 26,1 0-15,-2-3 24,-11 3-29,16-7 40,-16 7 23,12-9 20,-12 9-43,0 0 16,-6-15-38,6 15 18,-18-5-29,18 5 19,-24-1-39,11 2-27,-1 3-75,1 0-88,-11 8-500,15-7 232,2 2-473,7-7-527</inkml:trace>
  <inkml:trace contextRef="#ctx0" brushRef="#br0" timeOffset="21964.7494">11452 1649 5,'0'0'396,"-9"-4"-101,9 4-56,0 0-58,0 0 17,0 0-34,-10-3 21,10 3-7,0 0 13,0 0-24,0 0 1,0 0-26,0 0-12,-6-7-30,6 7-17,0 0 31,0 0-78,12-5-4,-12 5-6,13-3-6,-13 3-4,21 0-16,-5-1 9,1-1 6,5 2-4,-1 0-2,7 0-1,1 0 1,3-1-10,-2 2 9,47 1-4,-36-1-5,9 2 5,2-3-5,-1 4 4,5-1-4,3 1 3,10 1 1,-8-1 3,12 2-2,0 0-5,4 1-4,-1 0-4,3 0-18,1 2 7,89 9-33,-83-7 29,0 2 6,3-4-5,-1 1 3,-1 0-7,8 3 14,-3-2-6,3-1 15,3 1-8,1 0 22,3-1-14,0-1 15,20 4-11,2-3 9,116 13-36,-117-13-7,-20-2 8,17 3-13,1 0 15,-17-3-18,-3 2 14,22-1-13,-22-1 23,1 1-3,-2-3 22,1 2 3,-4-2 17,-2 1-14,-2 0 14,0-1-6,-5 0 3,1-1-4,-4 2 7,-2-2 3,-2 1 3,-1 1-4,-4-2 6,-3 0-12,2 1 6,-4-2-8,-11 1 1,1-1-9,-3 0-37,1 0 39,51 2 17,-60-2-10,-2-3-6,-7 2 15,-1-2-1,-3 0 12,-7 1 17,-1-1 20,-1-1 24,-7 1-1,0-1 7,-2 0-12,-1 0 2,-3-1-19,-1 1-4,12 0 39,-13-1-70,-13 1 21,17-2-26,-17 2 16,15-1-12,-15 1-3,12-1-6,-12 1-6,0 0-13,14-3-12,-14 3 1,0 0-35,13-3-7,-13 3-30,0 0-134,9-8 111,-9 8 18,0 0 13,0 0 16,6-5 3,-6 5-13,0 0 7,0 0-2,0 0-9,6-8 9,-6 8-26,0 0-3,0 0-15,0 0 5,0 0-28,0 0 19,-3-12-24,3 12 31,0 0-10,-8-7 33,8 7-5,-9-4 28,9 4-8,-14-7 22,14 7 14,-14-7 12,14 7 17,-16-7-2,16 7 47,-18-7 75,18 7-66,-10-3 1,10 3-23,0 0 17,-11-5-9,11 5 19,0 0 9,0 0 23,0 0 10,0 0 17,-4-8 3,4 8 4,0 0 11,9-4-7,-9 4 130,21 1-129,-21-1-13,26 4-12,-12 3-11,4 1 25,1 2-19,0 1-11,3 4-13,-1 1-11,-2 2-14,-1 1-1,-6-2-22,-4 0 5,-3 0-21,-5 0-48,-8 4-153,-15 6-255,-23 0-339,-13 4-324,-19-1-717</inkml:trace>
  <inkml:trace contextRef="#ctx0" brushRef="#br0" timeOffset="26599.8798">20750 971 230,'0'0'498,"4"-9"-88,-4 9-58,0 0-43,2-13-38,-2 13-29,0 0-40,-2-12-26,2 12-16,-9-6-19,9 6-9,-14 0-16,14 0-4,-24 4-25,11-1-8,-18 9 56,12-4-82,1 1-4,0 1-8,1 1-9,-1-1-5,2 2-6,2 0 3,-1-2-1,4 2-12,1 0 6,1-2-3,3 2 3,2 0-10,3-2-3,2 12-29,3-11-8,2-1 4,2 2-10,1 0-14,1-2 2,-1 4-4,2-3 8,-2 1-8,0 0 18,0-3 7,-3 5 5,-2-6 5,-2 4 8,-2-12 5,-1 19 14,-3-9-5,-2 0 16,-4-1 2,-1 1 4,-2-2-4,-5 1-3,3 0 1,-1-3-7,-3 1-13,2 0-45,1-4-45,2 1-60,0-3-63,2 1-96,-8-5-820,20 3 71</inkml:trace>
  <inkml:trace contextRef="#ctx0" brushRef="#br0" timeOffset="26949.6289">20683 1209 509,'0'0'522,"19"-3"-128,-19 3-85,12 0-62,-12 0-30,0 0-15,15-1-12,-15 1-5,0 0-13,0 0-23,14-1-18,-14 1-33,0 0-13,11-3-18,-11 3-14,0 0 1,14 0-10,-14 0-9,15-2-15,-15 2 4,18-2-11,-7-1-18,-11 3-7,21-5-13,-1-2-13,-11 2 20,1 2 1,-3-2 1,-7 5 3,10-9 0,-10 9 0,7-9 2,-7 9-7,0 0 5,-3-12 7,3 12 4,-11-4 3,11 4 19,-19-2 13,6 3 8,-2 1 20,0 0 7,-2 3-18,1 0 6,-3 5 5,2-3-4,0 2 4,0 1-15,5 0-4,1 1-10,0 0 1,2-1-5,4-1-5,0 4-15,3 6-1,2-19-76,3 19-67,2-11-51,1-1-66,3 2-71,0-5-69,4 2-72,1-1-298,-1-3-274</inkml:trace>
  <inkml:trace contextRef="#ctx0" brushRef="#br0" timeOffset="27829.4403">21110 1184 337,'0'0'333,"0"0"-54,0 0-32,-3-12-25,3 12-19,0 0-24,-2-5 110,-6-2-170,8 7-8,0 0-17,-12-1-14,12 1-7,0 0 5,-16 4 2,16-4-2,-14 6-7,4-1-1,2 1-8,-1 1-5,-2 1-3,2 2 2,-1-1-4,0 3-8,3-3-5,-1 1-11,0 0 2,2-1-11,1 2 7,1-2-8,0 0 0,0-1-8,4-8 6,-3 13 1,3-13-4,-3 12 0,3-12-1,1 10-3,-1-10 1,0 0-2,0 0-9,13 0 5,-13 0-6,13-6 9,-7-1 0,2 1-8,-1-1-7,5-2 8,-2 2 4,-1-1 7,2 2-4,0-2 11,10-4 10,-11 7-24,-1 2 7,2-1-7,-11 4-10,17-5 6,-17 5 3,13 2-2,-13-2-6,12 5 6,-12-5 1,7 7 1,-7-7 4,4 10-5,-4-10 1,0 0 2,-1 14 1,1-14-1,-1 12-5,1-12 8,0 0-6,-3 10 7,3-10-6,0 0 21,0 0 4,-2 11 2,2-11-9,0 0-8,0 0-27,0 0-25,15-7-40,-15 7 51,11-9 9,-3 5 0,-8 4 0,15-8 5,-15 8 3,13-5-2,-13 5 2,12-6 2,-12 6 4,9-6-2,-9 6 1,0 0 8,10-2 20,-10 2 47,0 0-37,0 0-6,10 4-4,-10-4-7,0 0 4,0 0-4,4 10 0,-4-10-6,0 0 8,6 10-3,-6-10-1,8 7-6,-8-7 2,14 3 1,-14-3-3,16 0 0,-16 0-6,24-2-20,-10 1 5,3-3 2,0-1-14,0 0-9,2-3 3,0-1-6,2-3-6,2-2-2,0-1-8,0-2-5,-2-3-4,19-21-27,-24 22 90,-3 2 36,-1 2 26,-3 3 39,0 0 26,-4 0-24,0 4 0,-5 8-25,3-9 26,-3 9-32,0 0 30,-12 2-38,12-2 29,-14 13-43,5-4 26,-1 2-49,1 0 19,2 4-28,-2-3 28,3 4-43,1-3 25,0 1-17,2-1 29,3-2-40,0-11 24,6 20-22,2-13 26,3-2-43,1-2 48,19 1-60,-12-4-12,-1 0 30,1 0-26,-1 3 25,-3-2-29,-1 2 22,1 2-37,-5 1 32,1 3-33,-3-2-20,0 5-37,-3 0-25,2 0-45,-3-2-58,6 14-380,-5-14 236,1 1-38,1-1-309,-1-4-238</inkml:trace>
  <inkml:trace contextRef="#ctx0" brushRef="#br0" timeOffset="28669.4739">22799 1226 171,'0'0'443,"5"-7"-80,-5 7-66,0 0-45,2-13-22,-2 13-28,-2-10-6,-5 1 131,7 9-181,-11-10-18,2 7-15,-1 1-12,0-1-13,-4 2 3,-1 2 9,-4 0 6,0 3 3,-4 2-6,-1 3 8,-3-1-5,2 4-12,0 2-13,-19 15 44,25-12-55,2-2-39,3-1 14,3 1-23,2-2 20,0-2-26,5 0 21,2 0-28,2-11 24,4 17-40,1-10 41,3-2-36,3-1 32,1-2-36,3-1 27,4-2-26,-1 0 17,5-4-27,0-2 15,-2-1-39,2-2 11,1-1-9,-1-4 23,-4 4-25,-2-1 28,-1 1-4,-4 2 43,-1 1-20,-3 1 26,9-3-17,-17 10-26,0 0 27,9-5-18,-9 5 27,0 0-26,0 0 25,0 0-34,0 13 31,0-13-44,0 0 43,2 12-24,-2-12 30,0 0-30,6 12 28,-6-12-36,0 0-7,14 6 5,-14-6 3,18-3-23,-8 0 7,2 1-18,1-3 27,0 0-13,1 0 17,-1 0-12,-2-2 19,2 2-15,-3 2 4,-1-1-3,7-1-13,-16 5 30,13 2 8,-13-2 15,10 3-17,-10-3 31,8 4-13,-8-4 31,6 8-35,-6-8 22,8 8-27,-8-8 30,8 5-34,-8-5 31,11 5-35,2-2 38,-13-3-12,14 1-32,-14-1 16,18 0-22,-18 0 34,15 0-38,-15 0 30,15 0-30,-15 0 23,14 2-36,-14-2 12,11 5-48,-11-5-17,11 7-66,-11-7-65,9 9-57,-3-3-66,-6-6-96,9 11-74,-9-11-302,9 8-331</inkml:trace>
  <inkml:trace contextRef="#ctx0" brushRef="#br0" timeOffset="29109.4165">23803 1239 360,'0'0'531,"0"0"-125,0 0-85,-3 10-55,3-10-49,0 0-27,0 0-16,0 0 12,2 11 3,-2-11-9,0 0-14,19 4 90,-19-4-168,14 0-15,-14 0-10,18-2-18,-8-3-7,-1 3-10,2-1-12,-1-4-3,3 0-7,-4 0-14,0-1-28,-2-2-1,2-1-4,-4 3 11,-2-2-1,-3 10 11,1-17-3,-1 17 13,-8-13 21,1 7 13,7 6 14,-18-5 10,18 5-3,-23 1 23,12 3-17,-3 2 13,0 0-18,0 3 40,3-1-38,-11 14 62,13-12-73,4 2-5,1-1 19,2 0-37,2-11 15,2 19-72,2-10-3,4 1-49,1-2-44,2 1-32,0-6-31,3 4-27,2-5-37,-1 0-35,-1-2-25,2 0 43,1-2-87,0-4-228,2 0-110</inkml:trace>
  <inkml:trace contextRef="#ctx0" brushRef="#br0" timeOffset="29564.7094">24166 1061 327,'8'-15'645,"0"4"-107,-3 3-116,1-1-88,-6 9-65,5-8-18,-5 8-3,0 0 3,0 0-33,1 14 18,-1-14-43,-3 20-2,0-4-58,-1 0 9,-3 25 40,5-21-138,-4 3 23,4-2-50,-1-3-5,2 2-46,-1-4 7,1 2-62,0-4-11,2 0-31,-1-2-29,3-2-26,1 0-28,-1-2-24,-3-8-5,13 9-25,-13-9-10,14 2 40,-14-2 43,19-5-45,-9 1 82,0-3-8,0-1 91,-1-1 29,1 1 143,-1 1 18,-1 0 54,-2-1 43,-6 8 19,11-10-1,-2 3 190,-9 7-248,8-9-26,-8 9-7,0 0-20,8-8 0,-8 8-29,0 0 10,9-4-37,-9 4 6,0 0-28,11-4 19,-11 4-41,0 0 29,16-4-36,-16 4 18,15-6-29,-15 6 28,18-8-42,-10 3 25,-1-3-33,2 3 4,-1-2-22,-8 7 17,11-14-12,-11 14 18,8-11-18,-8 11 36,5-8-17,-5 8 27,0 0 23,-13-5-12,13 5 36,-17 8-29,6-2 24,0 2-31,-2 1 32,2-1-40,-3 4 30,0 0-30,4 0 20,-1 0-68,2 0-12,1 0-63,2 0-57,-4 9-353,7-12 164,3-9-70,0 17-43,0-17-311,5 11-298</inkml:trace>
  <inkml:trace contextRef="#ctx0" brushRef="#br0" timeOffset="30689.7754">24413 1334 393,'11'-9'571,"-11"9"-103,9-11-78,-9 11-44,9-13-28,0 1 309,-3 4-343,-1 2 22,-5 6-63,9-12-12,-9 12-68,7-10-21,-7 10-19,10-8-64,-10 8 24,9-5-48,-9 5 21,0 0-36,14 0 19,-14 0-34,10 7 17,-10-7-5,9 6-51,-9-6 27,5 11-42,-5-11 31,5 12-45,-5-12 30,4 10-27,-4-10 24,1 12-26,-1-12 33,0 0-9,1 15 35,-1-15-17,4 8 1,-4-8 24,0 0-17,0 0 31,9-4-31,-9 4 17,9-10-22,-1 2 30,-1 2-31,0-3 30,1 2-29,-1-1 32,1 2-31,1-2 23,-9 8-26,19-12-3,-19 12 33,11-4-31,-11 4 28,0 0-22,15 1 26,-15-1-24,8 5 32,-8-5-34,0 0 21,10 7-30,-10-7 44,5 5-32,-5-5 29,0 0-26,9 6 30,-9-6-34,0 0 28,13 1-29,-13-1-10,11-1-11,-11 1 26,14-6-17,-14 6 24,14-5-37,-14 5 46,15-7-21,-15 7 20,12-5-23,-12 5 4,5-2-9,10-1 10,-15 3 1,0 0 4,0 0 1,15 0 4,-15 0 5,0 0 3,8 6 21,-8-6-33,0 0 41,8 6-29,-8-6 17,0 0-24,11 5 19,-11-5-21,0 0 23,14 1-31,-14-1 35,11 2-39,-11-2 34,16 0-30,-16 0 22,13 0-26,-13 0 18,16-5-30,-16 5 19,16-7-26,-16 7 13,16-8-7,-1-1-1,-15 9 20,14-9 3,-14 9 31,6-8-15,-6 8 21,7-8-30,-7 8 25,0 0-47,0 0 16,0 0 28,0 0-32,0 0 24,-11 5-22,11-5 25,-18 17 0,18-17-26,-9 12 19,9-12-15,-10 17 22,10-17-31,-6 12 24,6-12-21,-4 12 23,4-12-28,-2 10 18,2-10-23,0 0 8,6 10-17,-6-10 38,0 0-32,14 3 24,-14-3-31,0 0 38,17-1-25,-17 1 21,0 0-19,16 0 22,-16 0-30,0 0 25,14-4-19,-14 4 8,0 0 5,0 0 19,14 4-20,-14-4 22,0 0-1,9 5-33,-9-5 30,0 0-24,0 0 28,8 7-26,-8-7 30,0 0-54,0 0 53,7 5-27,-7-5 26,0 0-51,10-3 29,-10 3-20,12-7 5,-12 7-22,14-11 6,-5 2-1,2 0-15,3-5-38,1-5-16,3-1-8,1-2 2,1-5 9,3-1 13,-1-1 50,-2 2 73,-2 5 57,-5-1 66,14-7 138,-18 20-226,-2 0 25,-7 10-23,9-6 52,-9 6-1,0 0-17,2 17-3,-8-3-17,1 5-50,-7 5 29,-1 3-46,1 0 32,-3 4-38,0 2 23,-8 21-1,12-25-9,1-4-13,2 1-12,1-6-36,0-2-36,1-2-41,1-1-36,3-4-1,-1 0-17,3-11-49,-3 16-14,3-16-38,2 12 22,-2-12-15,0 0 9,0 0 17,0 0 17,0 0 25,8-13 21,-8 13 54,2-16 70,-2 16 91,2-20 77,1 9 46,1 0 44,-1 2 50,1-1 3,1 1 1,2-1-58,13-10 164,-9 13-222,3-1-58,1 2-2,3-1-36,2 1 19,1-1-89,-1 5-21,4-3-104,-6 3-115,3 2-113,-3 0-105,-2 2-489,-4 0-550</inkml:trace>
  <inkml:trace contextRef="#ctx0" brushRef="#br0" timeOffset="31249.6511">21883 1429 85,'-14'1'513,"14"-1"-153,0 0-70,-17 0-78,17 0-22,0 0-10,0 0-6,-16 0-6,16 0-15,0 0-29,0 0-34,-12 1-10,12-1-20,0 0 0,0 0-4,0 0 1,0 0 4,9 10-16,4-7-2,5 1-10,10-1-4,8 2 5,14-1-2,79 9 36,-50-6-16,9-3 11,6 1 7,9 2 3,27 1-9,4-1-4,3 2-12,2-1 1,3 1-11,1 0-5,4 0-10,-2-1 3,5-2-10,-5 2 4,135 7 40,-146-9-12,-3 0 29,-23-1 28,-2-1 19,-5-3 26,-4 2 14,-9-3-19,-4 0 16,-6-2-23,-20 1 21,-2 0-1,-8-2 22,-11 1-25,-7-1 22,-3 1-55,-2 0 2,-8-1-52,0-1 9,-5-1-46,-2 2-46,-10 3-129,6-5-99,-6 5-182,-8-5-182,-8 1-935,1 1-1176</inkml:trace>
  <inkml:trace contextRef="#ctx0" brushRef="#br0" timeOffset="35464.5803">26252 1180 482,'0'0'411,"0"0"-60,4-10-48,-4 10-36,0 0-7,5-7-39,-5 7 76,0 0-197,0 0-9,0 0-6,0 0-8,0 0-16,6 12-4,-6-12-4,-2 16-1,2-16-11,-2 20-6,0-10-2,1 2-9,-1 0-1,0-2-1,0 2-6,-2 0-8,1-2 1,1 0-23,-3 1-44,0-1-48,1-3-59,2 2-66,2-9-60,-7 13-43,7-13-356,-6 7-199</inkml:trace>
  <inkml:trace contextRef="#ctx0" brushRef="#br0" timeOffset="35609.596">26216 988 498,'4'-17'409,"-2"3"-90,1 1-65,1 2-82,0-1-54,1 3-110,-1 0-9,2 3-97,-6 6 3,10-8-97,-10 8-12,0 0-173,16-2 167</inkml:trace>
  <inkml:trace contextRef="#ctx0" brushRef="#br0" timeOffset="35999.6789">26312 1216 327,'0'0'483,"0"0"-101,-2 10-79,2-10-43,0 0-15,0 0-8,0 0-20,0 12 105,0-12-210,0 0-37,0 0 5,5 9-18,-5-9-1,4 8-3,-4-8-13,6 9-3,-6-9-5,10 11-8,-10-11-7,7 11 18,-7-11 0,6 12-3,-1 0 31,-5-12-38,2 11-3,-2-11-1,4 9-9,-4-9-4,0 0-2,4 12 23,-4-12 22,0 0 15,0 0-10,0 0-5,4 9-20,-4-9 3,0 0-12,8-12 1,-3 5-6,1-3-10,4 0-5,1-3 5,-1-2-12,5 0 0,-2 3-8,3 0 11,-1 0-2,-1 5 0,-1-2-8,1 3-2,-3 1 7,0 4 1,10 0 0,-21 1-1,20 5-7,-11-1 12,-1 2-2,1 1-27,-1-1-31,-2 1-34,1-1-54,-1 2-46,0-1-44,0 0-62,1 1 20,-1 1-86,1-4-27,2 0-262,0 0-162</inkml:trace>
  <inkml:trace contextRef="#ctx0" brushRef="#br0" timeOffset="36409.3553">27231 1167 326,'0'0'390,"4"-9"-121,-4 9-4,0 0-90,0 0-20,0-15-1,0 15-31,0 0-3,-4-9-25,4 9-13,0 0-6,0 0-11,-9-7-9,9 7-2,0 0 6,-13 6 0,13-6 12,-11 8 4,2-3 5,3 4-16,-2 0-8,-1 2-15,3-1 0,-4 4-13,5-1-3,-3 1-4,3-1-3,-1 3-1,-6 9 7,8-12-19,0-3 1,1 1 5,-1-2 0,4-9-3,-4 16 5,4-16 7,-3 15 12,3-15 21,0 0-5,0 13-7,0-13-5,0 0 10,7 6-15,-7-6 10,0 0-1,18-5-4,-18 5 3,14-5-2,-14 5-4,10-5-5,-10 5-6,14-6-4,-14 6-3,7-5-14,-7 5-7,9-5-14,-9 5-22,0 0-31,4-3-165,-4 3 68,0 0-22,0 0-36,0 0 23,0-12-69,0 12 10,0 0-73,-4-6-213,4 6-59</inkml:trace>
  <inkml:trace contextRef="#ctx0" brushRef="#br0" timeOffset="36619.7656">27276 901 489,'0'0'442,"5"-7"-91,-5 7-90,0 0-29,0 0-11,-2 12-12,0-2-29,-4 5-24,2 2-43,-2 1 20,-1 1-25,1 2-19,-9 24 45,9-23-100,-1 0 7,0 0-43,0 0-36,1-1-47,1 0-37,-1-3-52,0 0-55,-2-3-11,3 0-112,-1-2-261,0-2-124</inkml:trace>
  <inkml:trace contextRef="#ctx0" brushRef="#br0" timeOffset="37049.4119">27036 1303 338,'-12'-10'854,"12"10"-548,-6-8-40,6 8-18,0 0-28,-2-13-23,2 13-31,0 0-17,2-12-22,-2 12-23,8-7-21,-8 7-15,14-8-9,-7 3-13,6 0-14,1 2-24,1-2 3,8-1-11,0 2-7,2-4-3,4-2 3,2 3-6,-1-1 4,1-2 10,1 0-1,-3 2-3,0 0-1,-2 1 11,-7 1 8,3 0-2,8-4 30,-20 8-30,2 2 9,-13 0 2,16 0 12,-16 0-6,12 4 9,-12-4 5,4 8 10,-4-8-18,0 0-7,0 17 4,0-17-1,-5 17-11,5-17-1,-11 24 14,11-24-20,-4 12-8,4-12 5,-5 14-3,5-14-8,-2 10-8,2-10 0,-2 9-1,2-9 3,0 0-12,4 11 5,-4-11-8,7 6 9,-7-6 6,12 6-11,-12-6 13,11 9 1,-11-9-3,13 12 2,-6-4 7,0-3-3,-1 2 0,0 0 1,2 0 1,-2-2 1,-6-5 0,13 11-1,-13-11 2,15 9 0,2 0-83,-7-6-23,-10-3-42,19 5-27,-19-5-45,21 2-54,-21-2-11,23 0-102,-23 0-265,25-2-158</inkml:trace>
  <inkml:trace contextRef="#ctx0" brushRef="#br0" timeOffset="37989.4612">28299 1209 58,'29'-15'709,"-16"8"-417,-4-3-60,-2 5-29,0-4-7,-7 9 12,7-15-4,-7 15-16,2-14-35,-2 14-29,-6-11-9,6 11-14,-10-6-19,10 6 6,-15 0-9,-8 5 56,9-1-80,1 4-8,0-1-15,-1 3 5,3-1-5,-1 1-2,3 1-10,0 0 4,0-1 4,3-1-3,1-1-1,1 0-3,4-8-9,-5 14 7,5-14 0,2 11-5,-2-11-7,7 7 4,-7-7-2,11 4 2,-11-4-5,19 0-10,-19 0-40,22-6 15,-8 2-9,1-1 9,-1-2 0,1-1 8,-1 2 3,10-7 2,-14 8 11,-1 2-10,-9 3 9,15-7-2,-15 7 9,11 0 0,-11 0 14,10 6 3,-10-6 3,8 7-5,-8-7-5,5 11 12,-5-11-4,5 10 5,-5-10 1,5 12-10,-5-12 5,4 10 0,-4-10 8,0 0-2,4 9 18,-4-9 13,0 0 19,5 8-1,-5-8-3,0 0-18,0 0-7,0 0-11,15-1-10,-5-3 45,-10 4-44,9-5 12,-9 5 4,10-7-16,-10 7-2,11-3-2,-11 3-8,12-5-7,-12 5-2,11-6-1,-11 6 0,12-2-27,-12 2 29,0 0-11,20 0 8,-20 0 1,0 0-3,13 1 0,-13-1-11,0 0 11,0 0-5,11 3 4,-11-3 4,0 0 3,0 0-3,0 0 3,0 0-1,14 0 5,-14 0 0,0 0 8,0 0-8,0 0 13,0 0 27,10-4-46,-10 4 32,0 0-41,10-11 23,-10 11-28,9-9 32,-9 9-35,9-10 19,-9 10-29,11-5 40,-11 5-44,14-9 32,-14 9 6,10-4-37,-10 4 41,0 0-37,14-4 33,-14 4-41,0 0 52,0 0-45,14 0 36,-14 0-28,0 0 26,0 0-28,14 2 29,-14-2-29,0 0 39,10 3-44,-10-3 40,0 0-32,13 2 21,-13-2-24,14 2 33,-14-2-30,15 1 39,-15-1-39,18-1 32,-18 1-44,18 0 33,-18 0-28,17 0 5,-1-1 36,-16 1-24,14-1 28,-14 1-38,0 0 2,18 0 38,-18 0-37,0 0 49,14-2-40,-14 2 35,0 0-40,0 0 29,0 0-35,15 0 31,-15 0-38,0 0 10,0 0 24,0 0-37,0 0 10,10 2 34,-10-2-32,0 0 38,0 0-45,0 0 45,0 0-40,14-2 21,-14 2-12,19-5 27,-5 0-41,1 0 37,4-3-44,2 2 44,0-2-43,0 1 39,-1 0-35,-1 4 32,-2 0-35,-2 1 49,-15 2-41,24 3 50,-15 2-43,-4 5 45,-2 2-36,-4 5-20,-6 5-179,-24 60-896,5-36-25,-3 5-732</inkml:trace>
  <inkml:trace contextRef="#ctx0" brushRef="#br0" timeOffset="38854.7576">22921 2177 89,'0'0'351,"0"0"-66,0 0-50,7-8 20,-7 8-31,0 0 10,4-10-4,-4 10 17,0 0-13,3-10-8,-3 10-4,0 0-18,4-10-7,-4 10-35,0 0-30,0 0-38,0 0-9,0 0-22,0 0 37,0 13 84,-3-2-102,0 2-12,0 1-3,0 2-9,0 0-18,-1 1-5,2-2-4,-1 2-20,0-3 15,1 3-8,1-5 5,-1 2-7,1-3-16,1-11-44,-1 30-205,1-30 61,-1 14-53,1-14-35,2 9-91,-2-9-30,0 0-55,0 0-285,0 0-241</inkml:trace>
  <inkml:trace contextRef="#ctx0" brushRef="#br0" timeOffset="39129.542">22949 1997 550,'0'0'410,"-1"-5"131,-4-4-359,5 9-23,0 0-42,0 0-32,-11 4-11,11-4-1,0 0-9,0 0-3,-3 11-18,3-11-1,0 0-8,6 7 4,-6-7-17,0 0 2,19 5 10,-19-5-32,14-2 18,-14 2-11,14-7 19,-6 2-10,-1-3 5,0 2-10,-2-3 8,0 1-2,0-1 10,-3-1-12,-2 10 29,7-16-5,-7 16-5,2-17 11,-2 17-49,0 0-17,0 0-31,0 0-11,0 0-57,0 0-30,0 0-35,0 0-53,3 17-70,2-10-245,1 0-67</inkml:trace>
  <inkml:trace contextRef="#ctx0" brushRef="#br0" timeOffset="39349.3899">23484 1996 69,'9'-5'556,"-9"5"-135,0 0-92,0 0-33,0 0-26,-2 14-3,-3-5 1,0 5-30,-5 3-29,2 1-33,-2 8-19,-1-1-27,-9 31 79,12-30-135,0 4-9,0-2-25,3-1 8,-2 2-19,2-5-20,-2-1-44,2 0-37,0-2-38,-2-2-43,0-1-32,1-1-32,0-3-31,-1-2-9,-3 0-40,0-4-23,0 0-298,-3-4-129</inkml:trace>
  <inkml:trace contextRef="#ctx0" brushRef="#br0" timeOffset="39474.9273">23150 2441 477,'-7'-9'543,"-2"-8"384,9 17-560,-3-15-73,3 15-42,6-15-34,0 7-26,4 0-35,1-1-32,7 0-25,0 0-25,3 1-16,3 2-74,2-1-69,-2 3-58,4 1-44,34-5-426,-32 7 203,4-3-334,0 0-251</inkml:trace>
  <inkml:trace contextRef="#ctx0" brushRef="#br0" timeOffset="39689.6709">24274 2084 367,'14'-7'595,"-3"2"-130,0 0-110,-11 5-63,6-2 226,9 9-267,-15-7-14,0 17-26,-4-5-32,0 4-17,-1 5-33,-1 0-21,1 4-22,-4 1-14,1 3-21,1-2-7,-1 2-8,1-3-52,0-4-34,1 2-75,0-2-25,-2-1-55,2 0-48,-2-4-58,3-1-37,-3-2-3,0-2-396,1-3-254</inkml:trace>
  <inkml:trace contextRef="#ctx0" brushRef="#br0" timeOffset="40384.7648">23982 2431 666,'-9'-8'529,"1"1"-113,8 7-73,-10-12-72,10 12-58,-5-12-40,5 12-19,-2-12-15,2 12-23,3-11-22,-3 11-23,11-9-22,-1 2-2,-2 2-6,5 0-1,2-1-18,2 1-10,4-2-23,3-1-6,4 1-8,0-1-5,36-9-70,-23 6 48,-2 1 2,-1-2 6,2 2 0,-8 1 22,1 1-7,-4-1 37,-5 3 8,-1 1 28,-4 1 7,-3-1 1,0 2-1,-4 0-3,0 1 13,6 3 98,-18-1-59,13 7 17,-9 0-17,-4-7 3,3 19-19,-3-7-17,-3 1-10,2 1-5,-2 1-15,0 1-3,0-1-6,1 0-10,-1 0-4,1-1 7,0-2-2,2 1-2,-1-2-4,2-1 5,-1-10-8,3 18 0,-3-18-19,7 11-22,-7-11-18,12 6-11,-12-6-11,16 1-1,-16-1-22,19-3 28,-19 3 3,26-7-13,-26 7 50,13-5 5,-13 5-1,12-4 2,-12 4 5,0 0 9,0 0 8,15 0-9,-15 0 18,0 0-9,9 4 24,-9-4-10,0 0 22,0 0-9,5 2 30,9 4-27,-14-6-16,0 0 8,15 0-12,-15 0 4,16-3-36,-8-1-2,-8 4-4,19-6-5,-19 6-16,15-8-6,-15 8 2,14-11 7,-14 11 10,14-14-21,-14 14 42,5-6-3,-5 6 7,0 0-2,0 0 11,0 0 8,0 0-4,-13 3 14,13-3-5,-11 8-10,11-8 14,-11 12-11,4-5 16,3-1-17,-7 7 21,11-13-9,-5 10-9,5-10 10,-4 9-15,4-9 16,0 0-16,4 10 11,-4-10-16,0 0 16,10 3-20,-10-3 18,13-3-19,-13 3 15,0 0-16,23-1 2,-23 1 0,0 0-18,15-1 23,-15 1-17,0 0 15,15 2-11,-15-2 15,0 0-11,16 3 20,-16-3-17,0 0 17,17 0-11,-17 0 10,14 0-17,2-2-137,-16 2-25,18-2-74,-4-1-100,-14 3-114,20-3-277,-9 0-239</inkml:trace>
  <inkml:trace contextRef="#ctx0" brushRef="#br0" timeOffset="40864.7899">26225 1992 127,'13'-12'635,"-6"5"-417,-3-1 23,1-1-30,1 0 4,-3 0-23,1-2 33,-2 2 14,3-1 9,-5 10-5,3-16-34,-3 16-34,0-16-28,0 16-30,0 0-25,-3-5 55,-13 6-65,8 8-11,-4 4 37,-1 6 7,-3 3-1,-2 11 4,-5 1-23,3 1-13,-2 4-13,1-2-3,-1 2-19,5-3 8,0 1-6,4-3-18,-12 29 29,13-34-40,4-4-49,-1-2-58,3-2-54,-2-1-49,2-2-64,1-3-47,1-2-41,-3-1-47,1-2-9,0-3-79,0 0-239,6-7-222</inkml:trace>
  <inkml:trace contextRef="#ctx0" brushRef="#br0" timeOffset="41636.6438">25789 2426 626,'-9'-10'500,"4"3"-90,5 7-80,-9-20 145,9 20-299,0-13-21,0 13-24,9-13-29,0 3-15,2 3-17,3-2-9,6 1-13,3-1-8,6 0-13,0 0-4,1 0 7,1 1 18,0 3 9,23-1 52,-32 5-64,-1 1 11,-4 1 19,2 3-2,-6-1 9,1 1 15,-3 1 8,-3 2-4,0-2-16,-1 3-5,-1-1-17,-2 1-9,1 1-6,2-2-6,-3 0-7,3 1 0,-7-8-6,11 13-2,-3-8-9,0 1-3,3-2-2,-1 0-11,1-1-3,1-2-4,3 1-1,-15-2-3,25-2-3,-13 1-20,3-5 2,6-4-24,-9 2 30,-5 0 5,-3 0-1,-4 8 2,4-19 2,-4 19 7,-6-16 1,2 7-3,-3 3 3,-1 0-4,0-1-1,-1 4-28,9 3-40,-18-7-44,5 3-243,13 4 126,-14-1 3,14 1-47,0 0 7,0 0-11,-13 3 19,13-3-11,0 0 42,0 0-2,0 0 70,0 0 24,13 0 44,-13 0 51,0 0 66,16-3 67,-16 3 46,9-2 86,-9 2 15,0 0 36,16-5-9,-16 5-2,0 0-50,9-2-31,-9 2 13,0 0 0,8 5 0,-8-5-10,4 7-9,-4-7-27,8 19 66,-8-19-115,4 15-2,-4-15-9,5 17-5,-1-10-7,-4-7-20,9 17-3,-9-17-13,12 12 1,-6-5-4,-6-7-5,15 8 0,-3-4-7,-3-2-15,5-1 17,-14-1-6,26-1 0,-10-1-4,-1-2-2,0 1-4,-2 0 2,1-1 6,-4 1 19,-1 1 4,-9 2-8,19-4-15,-19 4 11,16-3-14,-16 3-1,15 4 7,-15-4-10,7 4 6,-7-4-6,9 5 11,-9-5-22,9 5 28,-9-5-18,11 4 12,-11-4-10,12 4 6,-12-4-9,17 1-3,-5-2-28,-1-1-11,18-4-58,-14 1 72,4-4-3,1 1-11,-3-2 3,2-1 5,3-4 11,-4 4 35,0-2 41,-2 1 44,2 3 29,-5 1-21,-1 1-6,-3 0-39,-1 4 10,-8 3-26,14-2 10,-14 2-14,7 7 3,-7-7-19,4 14 14,-4-14-45,0 23-54,-4-9-73,-1 6-80,-5 6-112,-5 4-101,-5 2-163,0-1-528,-7 1-734</inkml:trace>
  <inkml:trace contextRef="#ctx0" brushRef="#br0" timeOffset="43359.6822">25681 3156 384,'0'0'455,"0"0"-79,0 0-121,0 12-15,0-12-63,-9 20 6,2-6-49,-2 5 14,0-1-44,0 3 12,-2 3-34,2-3 6,0-1-39,-1 2 13,2-2-30,-1-2-7,1 1-56,0-1-28,2-4-86,-1-1-43,2 0-48,0-4-35,1 0-352</inkml:trace>
  <inkml:trace contextRef="#ctx0" brushRef="#br0" timeOffset="43559.6818">25604 3275 642,'5'-8'479,"-5"8"-97,6-13-110,-6 13-18,0 0-29,9-5 42,-9 5-1,7 7-17,-7-7-32,7 13-30,-2-2-41,4 14 75,-3-11-137,-1 0-21,4 2-13,-4-1-43,3 0-43,-2-2-56,2 0-25,-1-1-53,2-2-10,-1 1-48,2-3-56,0-2-1,0-2-28,3-1-33,14-3-1013</inkml:trace>
  <inkml:trace contextRef="#ctx0" brushRef="#br0" timeOffset="43729.3243">25987 3269 80,'8'-13'627,"-4"3"-154,2 1-75,-6 9-102,2-14-26,-2 14-33,0 0 16,-10-2-6,0 5 17,0 5-2,-5 3-28,1 2-44,-8 5-34,6 0-30,-4 3-24,1-1-51,2 0 25,-12 19-38,17-22-99,3-1-50,1-2-60,3 0-8,3-3-53,2-11-3,0 19-80,5-13-28,1 0-53,-6-6-347,19 5-250</inkml:trace>
  <inkml:trace contextRef="#ctx0" brushRef="#br0" timeOffset="44009.6288">26076 3399 326,'0'0'558,"11"-5"-109,-11 5-109,0 0-16,0 0-43,0 0-8,-4 9-26,4-9-21,-9 10-42,9-10-8,-6 14-38,6-14-14,-3 12-30,3-12-13,-2 15-14,2-15-8,3 13-10,-3-13-3,8 12-17,7-6 10,-15-6-28,21 4-16,-21-4 1,21-1-5,-9 1 6,0-4-7,-1-1 14,0-3-14,1 1 7,-3-3-12,-1-2 9,-3 0-1,0-2 15,-3 2-10,-2-1 1,-2 1 9,-3-3-4,2 1 2,-3 2-13,1 4-1,-1-1-26,2 0-35,-2 1-26,6 8-28,-8-15-20,8 15-72,-5-14-60,5 14-26,0-12-31,9-5-397,-2 5 183,4 1-52</inkml:trace>
  <inkml:trace contextRef="#ctx0" brushRef="#br0" timeOffset="44194.7602">26390 3079 275,'14'-9'514,"-3"2"-99,6-1 159,-17 8-305,13-2 22,-13 2-3,11 10-12,-11-10 11,5 21-21,-5-9-21,-2 8-84,-4 2 26,2 3-34,0 4-19,-3 1-33,1-1-22,1 0-15,-2 0-12,3-5-19,-1 0-28,3-2-33,-2-2-47,1-2-54,1-1-44,0-3-62,0 0-7,-1-3-52,1-1 11,2-10-56,-1 15-65,1-15-378,0 0-302</inkml:trace>
  <inkml:trace contextRef="#ctx0" brushRef="#br0" timeOffset="44339.7086">26325 3388 698,'0'0'674,"-8"-12"-123,3 3 266,5 9-499,0 0-31,-6-10-21,6 10-32,0 0-56,0 0-39,6-14-34,-6 14-47,14-8-78,4 4-91,-3 0-69,12 0-88,2-2-14,7-2-59,8 0-1,2 1-12,2-1-29,4-1-261,-1 0-155</inkml:trace>
  <inkml:trace contextRef="#ctx0" brushRef="#br0" timeOffset="44574.7677">27400 2960 230,'7'-9'582,"-5"2"-130,-2 7-103,6-10-53,-6 10-25,0 0 13,0 0-23,-17 5-5,5 2-22,1 7-52,-5 3-6,1 5-27,-6 9-29,1 3 29,2 2-14,-4 3-18,4-2-24,0 3-25,2-1-10,0-3-9,0-1-32,3-1-28,2-5-37,-9 21-114,11-27 44,0-4-58,0 0-14,2-5-42,1 1 18,-2-3-61,0-3-2,-1-2-13,2-1-26,-2-3-9,9-3-268,-18 2-107</inkml:trace>
  <inkml:trace contextRef="#ctx0" brushRef="#br0" timeOffset="44899.4932">26911 3471 431,'-8'-9'445,"4"-1"-13,-1 1-87,5 9-38,-4-16-80,4 16-37,2-15-62,-2 15-11,7-17-43,-1 9 5,4-2-35,1 0 8,0 2-21,3-1 11,5 0-29,0 1 17,1-2-7,2 4 36,-2-2-13,3 4 28,-8-1-29,2 2 12,-2 1-24,-3 2 23,12 5 85,-15-1-40,-2 1 4,-1 2-19,2-2-9,-2 4-18,-1-2-21,-1 1 6,2 0-9,-3 1-7,4-1-1,-2-1-9,-5-7 7,12 13-9,-7-7 6,5-1-6,-2-1-7,3 0-9,-1 0-12,1-4-28,-11 0 3,27 0 0,-16-3 23,0 1-15,1-5-1,-2 0-38,0-3 1,-4 0 1,-1 0 22,-3 1-1,3-11 13,-5 20 26,-3-16-12,3 16 16,-7-13-34,7 13-21,-12-10-48,12 10-25,-12-5-74,12 5-8,-14-3-72,14 3-1,0 0-34,-15 0-327,15 0-155</inkml:trace>
  <inkml:trace contextRef="#ctx0" brushRef="#br0" timeOffset="45479.8359">27357 3263 547,'0'0'428,"0"0"-35,12-3-76,-12 3-50,0 0-82,0 0-12,0 0-62,11 3 27,-11-3 1,6 6-3,-6-6-39,5 11-3,-5-11-33,7 14 6,-5-6-21,5 8 23,-7-16-32,6 14-14,-6-14 5,7 13-16,-7-13 19,9 10-18,-9-10 16,12 9-19,-12-9 18,14 6-20,-14-6 16,15 2-19,-15-2 14,18-1-19,-3 0 48,-15 1-14,13 0-28,-13 0 7,0 0-18,17 1 9,-17-1-14,8 6 18,-8-6-16,8 8 18,-8-8-17,6 11 17,-6-11-15,7 9 22,-7-9-15,4 8 14,-4-8-14,8 7 16,-8-7-10,10 5 14,-10-5-17,11 2 16,-11-2-17,15-2 8,-15 2-15,17-5 11,-17 5-35,16-7-1,-5 4-41,-2-2-18,13-6-114,-9 2 98,3 1 15,-1-5-15,2-1 43,4-1-2,0-2 45,0-1 5,0-2 54,-2 3 20,2-3 55,-3 4 38,-3 2 58,1 1 36,-5 4-15,0-2-27,-1 2-42,-4 4-42,-6 5-19,0 0 34,13 4 2,-13-4-38,2 18 1,-3-1-17,-2 1-14,-1 3-12,1 2-11,-3 2-11,3-1-4,-1-2-8,-5 27 3,7-28-34,-2-2 0,1-3-14,1 0-7,0-1-13,1-4 1,0 0 4,1-11 10,-3 18 7,3-18 3,-2 15 7,2-15-27,0 0-28,-6 10-10,6-10-148,0 0 107,0 0 18,-14 0 2,14 0 32,0 0-17,0 0-28,-12-1-30,12 1-64,-13 4-30,13-4-53,-17 6-9,6-3-47,-3 2-62,-1-1-365,-4 2-280</inkml:trace>
  <inkml:trace contextRef="#ctx0" brushRef="#br0" timeOffset="45764.6663">26083 3613 115,'-57'0'781,"36"0"-500,0 1-102,3 0-8,5 0-52,0 0 62,3 3 15,10-4-11,-6 5-25,6-5 16,16 11-46,1-7-5,10 0-22,9-1 23,16 1 1,7-1 24,16-2-1,7 0 8,7-1-13,-1 0 18,6-1 17,1 0 1,1 1-14,6 0-17,-4 0-22,-1 0-4,-3 0-11,-2 0-18,-8 0-15,-6 1-15,41 0-31,-69-1-123,-10 2-143,-11-1-121,0 0-173,-10 2-181,-4-3-332,-15 0-653</inkml:trace>
  <inkml:trace contextRef="#ctx0" brushRef="#br0" timeOffset="50439.4092">21011 3439 60,'0'0'883,"0"0"-277,0 0-115,0 0-116,0 0-82,0 0-70,-9 14-28,-7-3 74,4-4-150,2 2 15,-1-1-11,0-1-17,3 3-21,-1-1-5,3 1-12,-1 0-4,2-1-5,1 3 12,3-1 5,0 0-13,2 1-14,1 0-1,9 16 45,-5-14-60,2-1-58,0 2 54,0-2-54,1-1 50,0 2-46,-3-1 51,0-1-37,1-1 76,-3-1-31,-1 0 56,2-1-30,-5-9 41,3 17-10,-7-1 94,4-16-106,-11 16-30,3-9 2,-2 0-19,-3 0 5,2-2-18,-4 1-1,1-2-51,-2-1-29,0 0-64,-1-3-5,1 0-89,1 0 36,0-3-42,0-1-63,2-2-59,2-2-20,3-2 1,3-1 42,3-1 30,0-1 51,4-2 42,1 2 37,3-3 54,1-2 47,4 1 53,0 2 11,2-2 54,1 1 30,22-18 235,-19 20-104,-1 0 24,0 1 31,-1 1 12,-1 2 2,-2 1-25,-1 1-45,-1 1-38,-2 2-51,-1 0-18,-7 5-4,17-4 4,-17 4-6,16 0-25,2 6 33,-8-1-81,0-1 17,2 1-33,0 1 26,1 1-28,1-2 20,2 0-24,3 0 24,-1-1-9,2-1-4,-1 0-9,3-3-10,-1 0-18,1-2-2,18-2-2,-21 0 16,-2-1-9,-1-4-17,-3 1-6,-3-4-2,-1-1 7,-4 0-1,-4 1 8,-2-1 17,-3 1 6,-5 0-3,-2 2-37,-2 1 44,-3 3-33,0 0 35,-1 0-35,-1 3 20,4 1-115,0-1-17,0 2-83,3 1-60,11 0-106,-18 0-25,18 0-49,0 0-477,-13-3-524</inkml:trace>
  <inkml:trace contextRef="#ctx0" brushRef="#br0" timeOffset="50729.6862">21628 3282 773,'28'-5'1064,"-28"5"-636,22 3-47,-22-3-27,12 7-27,-12-7-27,5 13-30,-5-13-45,-2 17-39,-3-8-46,1 2-28,-1 1-22,0-1-19,0-1-30,0 0-61,1-1-48,4-9-40,-8 14-60,8-14-12,-3 13-23,3-13 2,0 0-49,5 6 26,-5-6-20,12-2 51,-12 2-7,17-10 73,-7 3-4,0-2 70,-1-1 14,8-10 193,-10 11 31,-1 3 38,1-2 9,-7 8-7,10-10-33,-10 10-35,5-8-24,-5 8-14,0 0 0,0 0-22,-3 11-19,-2-4-12,-2 2-26,0-1-59,-8 13-211,4-11 27,-1-1-103,-2 5-64,-3-4-58,-2 0-398,-2 0-372</inkml:trace>
  <inkml:trace contextRef="#ctx0" brushRef="#br0" timeOffset="50959.6864">20591 3166 908,'-8'-10'668,"3"2"-152,5 8-125,-8-9-82,8 9-65,0 0-37,0 0-20,0 0-17,-3 14 25,3-14-66,2 21 33,-1-8-35,6 12 63,-2-11-123,0-2-11,1 1-16,1-1-1,-1-3 5,0-1-20,2-1-20,1-2-45,0-2-59,-9-3-77,15 1-128,-15-1-184,19-4-627,-19 4-732</inkml:trace>
  <inkml:trace contextRef="#ctx0" brushRef="#br0" timeOffset="54434.5258">22177 3699 500,'0'0'419,"8"15"-85,-4 1-60,-2 0-45,0 4-34,0 2-32,1 2-86,-2-1 78,2 1-8,3-2 14,-1 1 8,2-2 4,1-2 5,3-1 0,2-3-64,2-3 63,6-2-76,3-6 54,5-1-49,6-5 74,12-4-35,1-4 16,11-7 12,2-1 6,62-29 111,-64 21-182,-3-3-4,-4 5-37,-12 2-1,-2 2-22,-5 3 3,-6 3-71,-3 2-52,-5 1-147,-4 4-179,-2 1-100,-4 2-201,-9 4-438,0 0-756</inkml:trace>
  <inkml:trace contextRef="#ctx0" brushRef="#br0" timeOffset="55729.7586">21431 4792 157,'0'0'308,"-22"1"-54,22-1 20,-21 0-59,21 0 51,-23 0-62,23 0 5,-23-1 45,23 1-69,-22 0 45,22 0-58,-22-2 52,22 2-49,-32-2 257,32 2-225,-17-1 16,17 1-5,-17-2-39,17 2 11,0 0-40,-15-2 8,15 2-52,0 0-5,-10-3-31,10 3-10,0 0-10,10-8-15,0 4-13,19-3-27,-11 4-23,-1-1 1,1 3 4,1-1-2,-5 3 4,4 0-1,-1 3 6,-2 0 4,-1 5 6,-2 1 4,-2 6 11,-2 2 32,-3 2-33,-2 2 28,-5 26 30,0-22-51,-3 4 24,-2 1-27,1-2 16,-3 0-22,0-3-2,0 2-1,2-1-14,-3-2-42,1-3-49,1 0-80,0-3-61,0 1-57,0-1-68,-6 9-529,8-16 352,0-3-308,-1 0-400</inkml:trace>
  <inkml:trace contextRef="#ctx0" brushRef="#br0" timeOffset="56069.4381">21049 5153 459,'-5'-8'678,"5"8"-117,-7-12-221,7 12-44,6-15-148,0 6 17,19-10 23,-7 8-150,1 0 45,6-1-9,0 2-60,3 0 63,0 2-8,-1 2-3,-1 2-12,-2 3-13,-1 1-6,0 0-5,1 3 4,-4 1 11,-1 1-3,15 8 62,-19-6-54,-1 0-58,1 0 70,-1 0-47,0 0 63,-2-1-55,0-1 58,2 2-60,-1-3 58,1-1-64,-1-1 50,3-2-65,-1 0 53,3-1-63,17-7 41,-18 3 5,2-4-64,0 0 56,-4-2-73,1-1 52,-4-3-67,-3-2 46,-3-3-56,-4 2 62,-2 0-48,-5 3 61,-5-1-35,-1 2 71,-7 2-52,-1 6 57,-4 1-59,1 4 42,-5 3-124,-2 4-68,-1 4-146,1 1-165,-3 6-469,0 1-525</inkml:trace>
  <inkml:trace contextRef="#ctx0" brushRef="#br0" timeOffset="56542.1282">22523 4954 1337,'0'0'1036,"9"-7"-251,-9 7-160,10-5-149,-10 5-149,9-7-94,-9 7-53,0 0-44,10-5-22,-10 5-26,0 0-3,15 3 40,-9 4-8,3-2-20,2 6-18,2 4-15,0-2-12,2 3-11,0 4-12,2 0-21,-5-4-24,1 3-15,0-2-22,-2 0-33,-1-1-21,0 0-14,-1-4-28,-1 0-32,-1-2-45,6 6-228,-4-9 180,-9-7 29,15 4-40,-15-4 14,19-3 50,-9-2 57,0-4 107,-1-1-34,-3-4 72,1-2-42,-3 1 145,-2 1 50,0 1 112,-2 1-51,-8-7 189,-2 13-220,-5 3-23,-5 6-18,-10 3-27,-12 10-19,-8 8-78,-7 8-57,-8 3-190,-20 14-211,-7 2-154,-7-1-383,-3 0-594</inkml:trace>
  <inkml:trace contextRef="#ctx0" brushRef="#br0" timeOffset="61929.5069">24122 5117 180,'0'0'622,"-2"-14"-107,2 14-112,-4-12-44,4 12-86,-3-11-55,3 11-56,0 0-23,-1-12-44,1 12-11,0 0-30,0 0 21,-5 11 51,-4 17 116,4-6-156,-2 4-18,0 4-10,0 2-62,-1 8 55,-1-1-58,2-1 55,-1 2-58,0-2 55,0 3-57,-1-4 54,1-5-7,2 0-86,-3 0 25,-5 25-192,8-34 24,-1-1-51,2-3-50,0-2-48,1-3-31,2-2-324,-2-4-204</inkml:trace>
  <inkml:trace contextRef="#ctx0" brushRef="#br0" timeOffset="62157.3279">23993 5396 132,'14'-27'568,"0"0"-103,15-20 231,-13 26-449,0 1-40,-1 5-59,0 4-16,1-1-42,-3 5 8,2 2-35,-2 3 3,1 2-22,-1 2 10,2 5-24,-3-2 12,-1 4-17,0 0-8,2 14 18,-12-11-16,-2-1 4,-3 2-5,-4 1-2,-4 2-2,-2-1-51,-5 3 34,-2-3-93,0 1-17,-1-2-116,5-3-75,-4 1-478,4-3-302</inkml:trace>
  <inkml:trace contextRef="#ctx0" brushRef="#br0" timeOffset="62629.4417">24364 5375 738,'11'-2'602,"-11"2"-146,17-4-96,-17 4-78,21-3 109,-21 3-247,17 0-34,-17 0-20,16 5-20,-16-5-63,19 7 53,-13 0-62,2 0 50,-1 1-58,-1 1 54,-1-1-55,-3 1 51,-2-9-53,2 20 59,-6-1-9,0-10-39,-1 1 65,0-3-37,0 1 69,5-8-17,-10 10 85,10-10-42,-8 9 55,8-9-70,0 0-22,-9 5-26,9-5-34,0 0-19,0 0-23,3-13-9,3 6 15,2-4-84,2 3 32,4-3-44,-3 3 71,3 0-46,-1 1 65,1 0-59,-3 2 59,-1 1-1,-10 4-4,18-3 3,-18 3-51,14-2 69,-1 5-40,-13-3-1,12 4 60,-12-4-55,11 5 59,-11-5-50,14 5 56,-14-5-55,11 4 57,-11-4-56,14 3 57,-14-3-53,17 1 55,-17-1-57,18-1 86,-2-7-22,-16 8-38,14-9 53,-14 9-7,6-13-1,-6 13-10,3-14-10,-3 14-9,-3-14-18,3 14-22,-6-13-41,1 6-36,5 7-36,-11-11-29,11 11-50,-9-11-61,9 11-64,-7-11-44,7 11-353,-1-13-242</inkml:trace>
  <inkml:trace contextRef="#ctx0" brushRef="#br0" timeOffset="63270.0574">24888 5176 320,'10'-6'591,"0"1"-97,-10 5-121,11-8-52,-11 8-79,11-7-45,-11 7-53,0 0-10,0 0 16,12 3 56,-12-3-30,-4 10-20,-4 11 117,1-9-154,1 3-27,1-1-75,-2 0 49,2 0-62,2 0 48,0-1-58,3 0 57,0-1-62,0 0 57,3 0-57,-1 0 48,4 0-57,1-1 57,-2 0-61,1 0 50,-1-1-50,0 0 50,0 1-55,-2-2 55,0 1-55,-3-10 58,2 21-57,-6-11 56,1-2-50,-1 2 57,-1 0-56,-2-2 56,-1 0-61,-7 6 17,9-8 8,-2 0-78,8-6 34,-12 8-105,12-8 2,0 0-55,-13 2-87,13-2 41,0 0-17,0-14 40,4 6 11,2-4-7,4-2-1,3-3 36,12-23-7,-9 22 240,-1 1 50,-3 2 99,1 1 19,-2 2 43,-2 2-22,1 0-13,-3 2-39,0 2-38,-7 6-22,12-12-25,-12 12-20,0 0-6,12 0-13,-12 0-8,8 5-22,-8-5 5,4 12-4,-4-12-5,6 12-59,-6-12 59,4 14-59,-4-14 55,5 12-70,-5-12 38,6 15-61,-6-15 47,5 10-61,-5-10 53,18 10-90,-18-10 22,15 1 54,-15-1-47,20-1 71,-11-2-1,4 0 1,-1-4 8,-1 2 9,-1 0 18,0 0 18,-2-2 13,-8 7 7,16-7 7,-16 7-3,14-9 56,-14 9-74,10-6-8,-10 6-3,9-5 1,-9 5-7,0 0-3,11-5 3,-11 5-4,0 0-3,10-7 2,-10 7-2,9-4 2,-9 4-4,10-7 16,-10 7 16,10-5 10,-10 5 2,0 0-1,8-5-10,-8 5-13,0 0-6,0 0-2,0 0-7,0 0-3,0 0-2,-4 8-4,4-8-55,-10 11 49,10-11-70,-14 20-123,9-11 58,5-9-123,-5 15-26,5-15-84,-4 17-458,4-17-364</inkml:trace>
  <inkml:trace contextRef="#ctx0" brushRef="#br0" timeOffset="63809.3404">25501 5418 572,'0'0'589,"0"0"-94,0 0-50,7-7-106,-7 7 13,0 0-92,7-7 25,-7 7-90,0 0 21,0 0-89,2-4 89,4-4-117,-6 8-82,0 0 13,0 0-59,0 0 55,0 0-54,10 4 53,-10-4-60,0 0 54,6 13-62,-6-13 58,4 10-54,-4-10 57,4 10-46,-2 2 18,-2-12 32,0 0-52,2 14 55,-2-14-52,0 0 54,2 12-48,-2-12 54,0 0-43,0 0 70,0 0-49,4 8 46,-4-8-59,0 0 54,7-5-66,-7 5 52,8-8-55,-8 8 50,12-12-56,-12 12 56,9-9-57,-9 9 50,8-7-57,-8 7 49,0 0-56,12-8 60,-12 8-61,0 0 59,0 0-57,12-2 47,-4 7-88,-8-5-10,0 0 41,10 7-71,-10-7 38,6 6-73,-6-6 26,9 7-95,-9-7 35,10 4-63,-10-4 18,15 2-15,-15-2-3,18-1 25,-7 0 43,14-10-68,-12 5 180,-1-3 49,3-1 7,-1-3 46,0 1 49,0-1 103,-2 3-2,-3 0 70,3 0-11,-3 0 17,-1 3-19,-1 0-29,0 2-37,-2-2-42,-5 7-27,9-8-47,-9 8-26,8-5-13,-8 5-18,0 0-44,10 6-74,-10-6-67,4 11-94,-4-11-102,0 19-455,-2-7-374</inkml:trace>
  <inkml:trace contextRef="#ctx0" brushRef="#br0" timeOffset="64134.4354">23963 5804 415,'-26'2'453,"4"0"-89,3-1-92,3 1-61,3 0-36,4 1-27,9-3-13,0 0 4,10 14 74,11-8-128,12 0-16,14-2-4,8 1 6,17 0 30,6-2 6,8 0 29,7-1-3,3 1 14,6-1 13,1 0-13,0 1-36,-3-1 81,-2 0-52,80 3 138,-101-2-153,-15-3-66,-8 2 16,-12 1-108,-4-3-15,-8 2-135,-3-1-60,-9 1-104,0 0-122,-5 0-593,-13-2-678</inkml:trace>
  <inkml:trace contextRef="#ctx0" brushRef="#br0" timeOffset="64949.6736">27328 5171 120,'0'0'624,"0"0"-99,2-14-99,-2 14-37,0 0-63,0 0-46,0-13-50,0 13-53,0 0-18,0 0-50,-9-6-5,9 6-22,-13 3 4,3 2 15,-3 2-16,-1-1-9,-15 10 34,18-7-65,-2 0-9,3-3-12,0 3 1,3-4-8,-1 3-5,2-1 3,6-7-3,-4 15 2,4-15-54,2 17 59,4-8-52,2 0 69,1 1-68,16 10 26,-13-11 30,0 2-54,-3-2 57,0 2-60,0-1 67,-4-2-65,-5-8 60,2 19-51,-4-9 54,-1-1-56,-4 1 59,-4 0-54,1 0 57,-5-1-60,2 1 50,-3-4-50,1 2 58,1-3-77,1 0 10,1-1-122,1-1-33,11-3-164,-18 1-77,18-1-527,-13-3-536</inkml:trace>
  <inkml:trace contextRef="#ctx0" brushRef="#br0" timeOffset="65269.9758">27389 5334 334,'0'0'598,"20"-2"-150,-7-1 174,-13 3-396,14 0-22,-14 0 6,0 0 6,13-2-5,-13 2-23,0 0-21,16-3-31,-16 3-28,16-2-19,-4 0-17,-2-1-13,3-1-14,4 1-12,-1-2-17,1 0-9,-1 0-8,1-2-7,0-2-2,-2 1-22,-1 1 4,-1 0 4,-1-2 9,-1 1-13,-2 0 16,-3-1-8,1 2 13,-7 7-15,3-12 19,-8 6 18,5 6 20,-18-2 21,7 4-6,-5 1 10,-2 3 2,-2 3 11,1 0-15,-3 1-10,2 4-6,-2 1-9,6-3-58,0 3 60,1-1-53,3 1 52,-5 11-54,13-12-79,0-1 23,4-13-95,4 22-5,0-11-133,4 0-24,1-2-81,0-1-449,3-1-412</inkml:trace>
  <inkml:trace contextRef="#ctx0" brushRef="#br0" timeOffset="66249.373">27953 5267 414,'6'-7'305,"-6"7"-11,0 0-47,4-8 3,-4 8-52,0 0 13,0 0-40,0 0-1,-1-10-42,1 10-6,0 0-38,0 0 21,-15-2-20,15 2 6,-15 5-8,6-2-8,-1 3-10,0-1-12,-3 2 6,-9 8 66,11-5-74,-2 1-1,2-2-8,1 2-5,0-1-6,1 1-4,1 0-53,0-1 53,4 0-52,0-2 52,4-8-58,-5 15 57,5-15-56,4 12 55,3-2-31,-7-10-30,12 5 58,-12-5-68,17 0 43,-17 0-59,19-3 37,-9 0-20,3-4-4,-2 0 0,2-2 6,0 0 5,-2-2 11,1 2 30,-1 2 3,0-1 23,-2 3-18,0-3 12,-2 4-18,4-1 18,-11 5-21,15-5-18,-15 5 29,14-1 17,-14 1-20,12 2 5,-12-2 0,11 7-4,-11-7-1,10 10 0,-4 1 9,-6-11-12,6 11-3,-6-11 2,4 11-1,-4-11-3,3 10 6,-3-10-2,0 0-1,6 10-1,-6-10 7,0 0 7,6 7-2,-6-7-6,0 0-1,13-1-8,-13 1 2,11-5-5,-11 5-4,13-5-1,-13 5 3,13-5 1,-3 1 2,-10 4-7,16-4-4,-6 0 2,2 1-8,-3 1 1,3 1-2,0-1-14,-1 0-5,2 1 3,-13 1 13,24 0-4,-24 0 4,20 0 1,-20 0 7,19 0 0,-19 0 4,16 0 4,-16 0 0,17 1 0,-17-1 2,13 2 9,-13-2-2,16 0 43,-16 0-2,0 0 1,13 0 9,-13 0 12,0 0 0,0 0-7,0 0-10,0 0-10,0 0 4,0 0 6,-9 3 14,9-3 2,-17 6-7,8-1-7,-12 11-10,12-8-53,0 0 61,3 3-68,-2-3 58,2 2-57,3-2 54,1 1-58,2-9 61,0 14-59,0-14 59,8 15-56,-1-8 53,3-5-66,2 2 47,3-1-88,1-3 37,3-2-62,3 0 51,0-2-60,5-5 51,2 1-5,2-3 2,1-3 10,1-5-2,-1-1 9,-2-2 2,0-2 25,-3-3-9,0-1 49,15-19 217,-25 26-41,-4 5 39,-3 0-58,1 5 3,-3 0-82,0 2 6,-2 2-60,-6 7 27,8-9-17,-8 9-53,0 0 41,0 0-49,0 0 41,-4 16-48,-4 4 30,4-6-1,0-1-30,1 3 23,0-1-41,2 0 34,0 1-57,1-3 40,2 0-51,6 2 62,-2-1-51,3-2 61,5 0-56,-1 1 49,1 1-41,1 0 53,0 2-31,0 0 30,3 4-61,-3-1 30,-4-2-70,1 1 30,-3 2-53,-3-3-62,0 4-61,-1-3-53,-4 0-67,-1 0-67,-2-3-524,-4 0-524</inkml:trace>
  <inkml:trace contextRef="#ctx0" brushRef="#br0" timeOffset="66474.5853">27344 5828 664,'-43'0'626,"4"0"-147,2 2-72,8-1-65,3-1-21,4 1-12,5-1-89,3 1 42,14-1-67,-14 2 58,14-2-61,0 0 7,25 2-70,5-2 10,20-2-55,23-3 10,15-1-36,10 0 10,33-3-27,12-1 24,167-5 3,-150 10-140,0 5-202,-7 3-360,-13-3-710,-10-3-946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5:42:22.3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2390 14442 200,'0'0'201,"-11"-8"-34,11 8-16,-9-6-16,9 6-12,-9-8-7,-1 0 96,10 8-94,-8-9-15,8 9-2,-7-9-2,7 9 2,-7-6-33,7 6 19,-6-6-36,6 6 38,0 0-54,-9-8 19,9 8-44,0 0 24,0 0-36,-6-8 23,6 8-35,0 0 37,0 0-30,6-7 32,-6 7-23,13-2 37,-3 0-17,1-1 35,6 1-18,-2-3 26,9 2-28,2-2 20,6-4-22,1 2 27,54-14 42,-40 8-64,1 1 17,9-6-11,4 0 13,0 0-18,-1-2 14,2 3-15,-2-1 12,-1 1-22,-2-2 24,-10 6-20,1-2 6,-2 3-15,-2-2 17,38-7 18,-49 12-29,-1 0-3,-2 2-2,-5 1 8,-2 0 7,0 0 6,-2 0-5,-4 2-7,1 0-10,-2 1-6,-2-1 0,-1 2-4,-1-3-3,0 3-22,9-5-101,-9 5 0,-1-1-56,0-1-110,2 1-124,1-2-477,-1-1-435</inkml:trace>
  <inkml:trace contextRef="#ctx0" brushRef="#br0" timeOffset="1431.0002">4780 14007 135,'0'0'207,"0"0"-42,0 0-39,0 0-16,0 0-30,0 0 0,0 0-21,0 0 12,0 0-13,0 0 10,0 0-13,0 0 18,0 0-16,0 0 7,0 0-27,0 0 15,0 0-22,0 0 14,0 0-18,0 0 18,0 0-36,0 0 26,0 0-33,-4-8 23,4 8-26,0 0 20,0 0-22,0 0 13,-5-7 5,5 7-22,0 0 12,0 0-35,0 0-1,-4-8-42,4 8-18,0 0-34,0 0-34,2-12-229,-2 12 155</inkml:trace>
  <inkml:trace contextRef="#ctx0" brushRef="#br0" timeOffset="3314.9981">4850 13929 191,'0'0'153,"0"0"-39,0 0-33,0 0-7,0 0-19,0 0 36,0 0-45,0 0-10,0 0 5,0 0-9,0 0 7,0 0-14,0 0 11,0 0-14,0 0 16,0 0-4,0 0 23,0 0-4,0 0 20,0 0-12,0 0 100,0 0-58,0 0-18,0 0 3,0 0 29,0 0-7,0 0 1,0 0-33,0 0-12,0 0-14,0 0-11,0 0-5,0 0-7,1-13-7,-1 13-5,1-15 15,-1 15-17,0 0 0,1-16-5,-1 16-1,2-10 1,-2 10 1,0 0-4,1-14-7,-1 14 1,0 0 1,3-12-58,-3 12 68,0 0-57,2-12 66,1 3-36,-3 9-17,4-11 58,-4 11-62,8-13 62,-3 5-61,2 0 65,-1-1-11,3 1 0,-2-1-1,2-2-7,0 2-22,1 0-13,0 0-45,1 1-63,0-2-78,-1 3-79,-1-1-275,2-1-79</inkml:trace>
  <inkml:trace contextRef="#ctx0" brushRef="#br0" timeOffset="4938.9982">5906 13826 9,'0'0'141,"0"0"-24,0 0-24,0 0 32,0 0-78,0 0-4,0 0 2,0 0-1,0 0 1,0 0 2,0 0 3,0 0 5,0 0 2,0 0 3,0 0-1,0 0 3,0 0-2,0 0 2,0 0 43,0 0-60,0 0-5,0 0-5,0 0-9,0 0-3,0 0 1,0 0-7,0 0-6,0 0 1,0 0 0,0 0 2,0 0 9,0 0 1,0 0-16,0 0 20,0 0-19,0 0 19,0 0-22,0 0 30,0 0-29,0 0 29,0 0-33,0 0 29,0 0-31,0 0 27,0 0-35,-10 4 42,10-4-42,0 0 31,0 0-7,0 0-29,0 0 37,0 0-37,0 0 40,0 0-41,0 0 39,0 0-42,0 0 39,0 0-38,0 0 35,0 0-36,0 0 37,0 0-37,0 0 38,0 0-11,0 0-25,0 0 47,0 0-46,0 0 38,0 0-38,0 0 41,0 0-48,0 0 47,0 0-51,0 0 55,0 0-48,0 0 44,0 0-44,0 0 45,0 0-16,0 0-30,0 0 48,0 0-44,0 0 56,0 0-41,0 0 58,0 0-61,0 0 66,0 0-71,0 0 69,0 0-73,0 0 58,0 0-56,0 0 55,0 0-27,0 0-49,0 0 66,0 0-64,0 0 64,0 0-64,0 0 62,0 0-60,0 0 59,0 0-63,0 0 58,0 0-56,0 0 62,0 0-63,0 0 61,0 0-25,0 0-37,0 0 66,0 0-67,0 0 64,0 0-64,0 0 68,0 0-61,0 0 58,0 0-68,0 0 65,0 0-64,0 0 63,0 0-58,0 0 63,0 0-75,0 0 11,0 0-84,0 0-6,0 0-22,0 0-35,0 0-41,0 0-292,0 0-6</inkml:trace>
  <inkml:trace contextRef="#ctx0" brushRef="#br0" timeOffset="7979.9994">4079 14289 102,'0'0'176,"0"0"-31,0 0-19,0 0-11,0 0-18,0 0-5,-7-5-8,7 5-7,0 0-6,0 0-11,0 0-6,0 0-10,0 0-16,0 0-8,0 0-7,0 0-3,-7-8-4,7 8-3,0 0 1,0 0-1,0 0-3,0 0-1,0 0 0,0 0-1,0 0 3,10 6 26,-10-6-41,0 0 14,0 0-7,13 2 17,-13-2-18,0 0 30,14 0-5,-14 0 16,12-2-8,-12 2 15,13-6-20,-13 6 12,25-13 3,-16 8-30,0-2 16,1 1-24,-1-3 22,1-1-20,0 1 18,1 1-19,-2-3 27,-1 1-25,0 2 22,-2-4-28,-1 3 25,0 0-26,2-2 22,0-9-12,-4 8-11,-2 1 19,0-2-20,-1 0 22,0 0-21,-1 0 9,-2 1 4,2-2 10,-1 0 19,-2 1-10,-2-1-4,2 3 1,-2 0-3,0-3-7,-7-5-6,5 9-3,0-1-7,2 3 8,-3 0 0,3 0-1,-2 2 0,2-1-1,-2-1 0,1 2-1,-1 1-1,2-1 1,6 6-3,-14-8 0,14 8 0,-13-6-2,13 6 1,-13-6 5,13 6-1,-13-2-6,13 2 1,-14-2-3,14 2 2,-15 2 0,15-2-1,-16 2 5,16-2 16,-15 6-25,15-6 23,-15 6-24,0 2 8,15-8 14,-13 10-24,6-5 20,0 2-21,7-7 34,-11 12-30,11-12 20,-9 15-24,3-7 24,6-8-24,-7 16 18,4-6-14,3-10 19,-6 16-21,4 3 9,2-19 13,-3 18-21,3-18 20,0 21-18,0-21 20,2 20-19,-1-10 18,1 1-4,-2-11 8,6 19-7,-4-10-2,2 1-19,0-1 28,2 0-24,4 6 11,-5-8 15,2 0-21,1-1 17,0-1-16,1-1 20,1 1-21,1-1 21,1-1-19,2-1 8,1 1-32,0-3 10,-1 0-59,4 0-24,-1-3-69,24 0-649</inkml:trace>
  <inkml:trace contextRef="#ctx0" brushRef="#br0" timeOffset="8948.2762">4947 13655 109,'0'0'200,"0"0"-43,0 0-26,0 0-28,0 0-16,-11 0-13,11 0 14,0 0-23,0 0-5,-14 0-22,14 0 9,-13 3-1,13-3-36,-12 4 9,12-4-16,-14 7 1,5-3 2,0 1 11,-1 0 5,1 1 1,-2-1 1,-1 2 3,1 1-2,-2-1 3,2 3 0,-2-1-6,-9 7 10,11-5-17,1-3-2,1 1 0,-1-1 4,2 1-16,1 2 18,-2-3-24,3 3 20,1 0-17,0 1 15,1 1-17,1 0 15,1 1-17,0-1 16,1 1-18,2 0 20,-1 0-20,3 2 19,-1-1-18,2 1 16,1-1-4,0 0 10,2-2-20,3 4 13,-1-2-16,0 1 20,3-2-20,1 2 20,1-2-17,15 11 14,-15-12 6,3-1-20,-1-1 21,1-1-20,1 2 20,0-5-18,-2 2 18,1-2-19,-2 0 23,1-1-15,1-1 26,-1 0-29,2 0 26,-1-2-22,18 4 56,-16-5-18,0 1-23,0-3 26,0 0-42,0 0 45,-1-3-19,0 1 30,-1-1-32,2-2 28,2 0-33,-2-3 24,2-1-32,-1-2 22,0-4-30,23-17 26,-23 14-31,-1-1 0,-2-3-2,1 3 1,-3-4 7,-1 1-4,-3-2 1,0 1-12,-2-2-3,-2 1-47,-2 2 61,-2-1-52,-3 2 58,0-3-49,-10-19 63,4 22-18,-3 1 5,-3 3-7,-1-1 0,-4 2-4,1 2 0,-4 3-7,1-1 4,-2 3-2,-1 1 2,-1 3-8,4 1-19,-3 4-71,1 0-29,-1 4-65,-2 4-41,3-2-266,-6 6 4</inkml:trace>
  <inkml:trace contextRef="#ctx0" brushRef="#br0" timeOffset="9953.2803">4980 14442 198,'0'0'213,"-6"-8"-45,6 8-37,-9-7 2,9 7-36,-14-10-4,14 10-7,-17-8 26,7 3-42,-1 1 3,1-1-8,-4 1 10,0-1-31,-1 2 12,1-1-32,-4 1 17,3 2-26,-3 0 10,1 0-26,-1 1 20,-1 1-28,0 0 34,0 0-30,-20 6 8,17-1 16,1-1-36,2 2 25,-3 1-24,3 0 3,1 0 1,0 1 2,0 1 3,1 0-1,2 4 1,0-2 2,1 3 2,3-2-1,-1 3-2,-5 18 14,9-15 17,4 1-28,0 1 18,3 3-26,1 0 22,1 0-26,2 3 27,2-4-12,1 5 9,2-1-22,2 0 23,0-1-20,2-2 23,1 0-21,18 20 18,-15-25 6,2 2-20,1-3 20,0-1-10,2-3 29,2-1-32,-2-1 24,1-4-26,1 0 38,2-2-38,1-2 33,-1-2-27,2-1 25,-1-4-25,34-8 33,-29 1-11,5-2-29,-1-3 33,0-1-32,0-4 28,-3 0-30,1-2 29,-2-2-25,-2 2 26,-1-4-39,-3 1 11,-2-3-6,-2 3 3,-4 1-10,-3-2 0,-3 1 0,-1-1-8,-5 2 4,-2 0 17,-3 1-32,-4-2 2,-2-2 3,-4 0 7,-3 3 24,-2-1-25,0 1 39,-4 2-27,-1 3 30,-1 0-31,-21-10 1,22 18 22,0 2-33,1 0 27,1 4-30,3 0 15,-3 1-47,5 3-19,0-1-49,13 2-41,-23 2-64,23-2-179,-18 5 135</inkml:trace>
  <inkml:trace contextRef="#ctx0" brushRef="#br0" timeOffset="11898.2771">5719 14335 111,'0'0'219,"0"0"-52,-14 5-39,14-5-15,-11 3-33,11-3-4,-14 5-28,14-5 3,-16 9-16,8-4 9,0 0-9,-11 7 62,12-5-52,-2 0-21,0 1-4,-1 0 1,1 0-1,1 2-7,-2 0-2,3-1-2,0 2-2,1 2 2,-2 0-4,3-1 3,1 4 11,1-1-19,1 0 16,1 3-19,2 0 16,1 1-16,0 3 15,2-1-16,0 2 16,3-3-15,0 2 20,0-1-20,1 0 15,3-1-17,-2-2 22,3 2-20,0-2 20,13 18-3,-12-22-16,1 4 16,-1-4-11,1-2 23,-1 2-14,1-3 28,-1-2-14,0 0 34,-1-2-24,0 0 30,-2-1-16,1-2 28,1-3-30,-2 2-6,13-4 41,-11-2-47,0-1-4,0-4-4,1-1 0,0-6-5,0 1-7,0-3-6,-3 0 3,4-7-4,-4-1 1,-1-3 0,1-2-5,-5 0-52,0 1 62,-2-29-31,-4 30-15,-2 2 61,-2-3-6,-3 7 1,0-1 2,-1 5 2,-1-3 0,-3 2 3,0 4-11,0-1-5,0 4-6,0 0-4,1 0-4,-1 5 3,-10-6-62,14 9-71,-2 0-78,11 4-112,-15-1-240,15 1-74</inkml:trace>
  <inkml:trace contextRef="#ctx0" brushRef="#br0" timeOffset="13055.2818">21213 4935 174,'0'0'465,"-5"-10"-166,5 10 19,-6-9-119,6 9 39,-5-8-65,5 8 39,-5-10-67,5 10 51,-5-9-84,5 9 34,0 0-82,-3-5 52,-2-2-54,5 7-65,0 0 49,1 12-42,2 5 56,-1 7 2,5 8-13,-1 13-4,3 3-4,0 11-57,1 4 55,0 2-48,1-3 57,0-2-63,-1-8 52,-1-3-54,1-1 51,1-4-53,-1-2 54,-1-2-58,1-1 56,-2-10-59,-1 2 56,0-6-62,0-2 26,-2-4-92,0-3 26,-1-1-82,0-4 63,0 5-272,-4-16 72,0 0-98,0 0-192,0 0-95</inkml:trace>
  <inkml:trace contextRef="#ctx0" brushRef="#br0" timeOffset="13767.2806">21167 5243 337,'-12'-27'440,"1"1"-69,1 6-47,2 0-62,0 4-39,1 1-56,2 3-35,0-14 48,3 15-117,4 0-17,0-2-7,5 1-10,3-2-4,2-1-64,9-2 69,2 3-8,8-6-9,6 3-4,4-2 3,13-1-2,4-1-53,4-1 71,87-22 7,-46 15-28,7-2 49,6 0-4,7-1-17,3-2-8,5 1-2,6-4 5,5 0 4,4-1-22,2-4 15,5-3-24,1 3 5,3-3 13,4 0-18,-3 0-2,-2 2 1,-3 1 4,-3 4 2,-2-1-1,-4 2 1,-4 1 17,-5 2-25,-5 1 17,-6-1-17,-1 5 16,-4-2-22,-4 2 14,-6 2-21,-2 2 2,54-13 10,-86 18-8,-5 3 18,-6 3-22,-3-1 20,-11 6-12,-8-3 15,1 4-28,-9 1 25,-5 0-21,-5 2 20,-5 2-6,-1-1-15,-3 1 12,-1 3 0,8 4-5,-12 1 18,0 5-16,-5 3 27,2 9-7,-5 2 19,3 10-17,-3 3 9,-2 8-11,-2 6 1,0 2-4,-2 2 8,0 2-8,0 6 0,2-5 1,-1-4-4,3 1 2,0-2 0,-2-2-56,0 1 60,2-3-42,0 0 56,0-3-58,-2-1 61,2 0-61,0-8 64,-2 0-64,2-1 60,-2 0-62,2-1 64,-6 32-27,4-35-26,0 1 50,-4-4-53,3 1 59,-5-3-66,0 1 55,0-6-53,1 0 58,-6 2-58,-4-1 58,-3 2-55,-4 2 56,-5-4-59,-3 2 62,-58 25-75,34-25 21,-7 2 8,-5-1 6,-8 1-5,-20 5 8,-11-3-2,-9 1 61,-4 1-56,-8 0 70,-6 0-47,-12 0 61,-4 1-46,-5-1 77,-4 1-73,-4-1 49,0 3-72,-4-2 49,1 1-60,4-1 47,2-3-63,6 0 55,10-2-63,4-6 54,7 1-60,4-3 48,7-2-91,22-5-1,4-2-4,4-1 31,-76-3-170,93-6 14,15-5-19,5-5-121,4-1-519,6-7-403</inkml:trace>
  <inkml:trace contextRef="#ctx0" brushRef="#br0" timeOffset="14391.2781">21092 4691 603,'-14'0'405,"14"0"-93,0 0-82,0 0-100,-11 2 29,11-2-92,0 0 45,-6 7-78,6-7 53,0 0-72,0 0 56,-1 13-72,1-13 74,0 0-55,0 0 132,8 7-37,-8-7-68,0 0 44,11-8-65,-11 8 46,11-12-15,-4 5-7,-2-4-10,1-3-10,0 3-6,-2-5-7,-1 0 4,-1-3-2,0 0-18,-2 2 20,0-1 7,-2 2 31,0 0-24,-1 1 14,1 2-22,-2 3 12,2-1-27,2 11 9,-5-14-21,5 14 14,-7-6-17,7 6 17,-6 6-15,6-6 16,-11 26-9,9-14-6,2-12 4,2 23 1,0-9 3,2-1-2,-1 1-3,4-2-48,-1 1 49,2-1-66,1-2 31,0 0-108,-1-4 13,2 0-93,1-3-34,9-4-764,-20 1 161</inkml:trace>
  <inkml:trace contextRef="#ctx0" brushRef="#br0" timeOffset="14663.2764">20974 4105 538,'-14'0'485,"3"1"-132,1 3-61,-3 4-80,3 1-22,-8 13 70,12-11-190,1-2 12,1 2-45,1-3 17,3-8-30,2 16 22,-2-16-28,6 9 19,-6-9-29,14 5 21,-14-5-27,20-2 18,-7-3-19,0-1 16,11-11-3,-15 7-19,-2-2 19,-1-1-25,-3 2 24,-2-2-7,-1 13 2,-1-22 55,-2 13-5,-2 2-27,0-1-4,5 8-9,-12-8-4,12 8 10,-15 4-40,7 2 0,3 2-39,1 6-13,4 0-123,2 3-134,6 3-430,5-1-267</inkml:trace>
  <inkml:trace contextRef="#ctx0" brushRef="#br0" timeOffset="15492.2721">25690 2949 412,'0'0'417,"11"-4"-93,-11 4-46,11-5-13,-11 5-4,7-5-21,-7 5-22,0 0-39,10-6-37,-10 6-22,0 0-29,10-3 36,-10 3-83,0 0-1,5 12-2,-1-4-10,-2 4-3,0 3 8,0 1-5,4 4 11,-2 2 16,0-1 17,1 2-27,-1 0 4,1-1-18,2 0 7,-3 0-20,1-2 16,-1-2-21,-1 2 9,1-4-12,-2 1 9,2-2-14,-4 1 14,2-2-20,-2-2 9,-2 1-6,0-3 9,-2 3-18,-1-4 17,-1 1-26,-12 4-162,9-11 10,9-3-107,-19 0-137,6-5-487,2-5-456</inkml:trace>
  <inkml:trace contextRef="#ctx0" brushRef="#br0" timeOffset="15730.2766">25625 2699 191,'0'0'528,"0"0"-138,0 0-84,0 0-73,0 0-30,0 0-56,-5 10-18,5-10-31,5 10 2,-5-10-6,11 6 17,-11-6 4,13 4 2,-13-4-11,23-4-9,-10-1-19,1-2-9,1-4-17,1-2-6,10-14 5,-15 11-29,-5-3-11,0 2-4,-5 1-3,-4 0-2,-1 2-7,-5 3-3,-5 0 2,-3 5 1,-6 4 5,-4 4-38,-13 8-68,-6 7-133,-10 12-114,-70 42-1593</inkml:trace>
  <inkml:trace contextRef="#ctx0" brushRef="#br0" timeOffset="17160.2797">22628 3988 197,'0'0'406,"0"0"-119,-1-13-13,1 13-100,0 0 3,5-15-75,-5 15 13,5-8-52,-5 8 16,6-9-45,-6 9 17,10-5-36,-10 5 29,13-3-32,0 6 39,-13-3-50,16 4 4,-16-4-4,15 7 5,-7-1 4,0-2-4,-8-4 8,12 8 2,-12-8 2,11 10-5,-11-10 7,10 7 20,-10-7 37,7 7 29,-7-7 40,0 0-8,9 2-13,-9-2-33,0 0-21,0 0-10,5-9 1,-5 9-12,3-14-15,-1 3 6,0-2-27,1 2 13,-1 0-23,2-1 14,-1 0-15,4-7-3,-3 11 1,4 1-9,-8 7 5,11-8-9,-11 8 16,15-2-13,-15 2 13,18 4-9,-8 2 18,0-2-19,-1 3 1,1 0 5,1 1 6,-3-3-11,0 2 4,0-2 1,-8-5 3,12 11-1,-12-11 3,10 8 6,-10-8 11,9 7 19,-9-7 4,0 0 5,8 4-5,-8-4-11,0 0-7,6-10-11,-6 10-7,6-34 6,-2 17-9,1-3-14,0-1 13,1 1-17,1-1 7,-1 2 2,2 4 2,-3 0-4,1 4-21,-1 0 10,2 5 11,-7 6 0,13-6 0,-13 6 1,24 4-1,-16 2 0,1 1 15,1 4-16,0-2 19,-1 3-18,1 0 11,0 1-35,-1-2-10,0-1-29,1 0-3,-1 1-49,-1-5 16,-1 1-39,3-3 5,-2 1-1,-8-5 25,16 5-10,-16-5 40,15-3-24,-15 3 46,17-10-12,-11 5 30,-1-4 3,2 0 22,-4-2 48,4 2 58,-4 1 32,1-1 13,-4 9-21,10-20 57,-10 20-120,6-8-9,-6 8-9,0 0 4,0 0 11,0 0-12,16 4 13,-16-4-30,8 12 18,-8-12-19,9 14 13,-5-4-20,0 0 15,1-1-18,3 14 20,-6-14-21,2 3-5,-1-3 2,-1 1-4,2 0-37,-4-10-27,3 15-23,-3-15-26,0 0-44,0 14-36,0-14 0,0 0-15,0 0 16,-13-4 16,9-4 36,-2-3 12,-2-2 17,0-5-10,0-3 3,0-2 43,1-2 36,-1-2 67,2 3-13,1 0 21,0-1-25,2 4 36,-1-1-28,3 4 12,1 1-27,0-14-22,2 17 4,0 2-38,3 0 8,0 0-44,0-1 2,4 3-31,0-1 18,0 2 35,1-2 88,1 2 44,0 0 27,1-1 22,-2 0 18,-1 3 24,-1-1 35,0 3 19,0-1-22,-8 6 20,11-10-54,-11 10-6,10-7-57,-10 7 32,0 0-26,0 0 28,16 4-10,-16-4-11,6 13-23,-1-4 0,-3 3-23,5 17 107,-3-14-110,-1 0 1,0 0-17,1 0-10,1 0 13,1-3-20,-2 3 17,0-5-13,-1 1 5,1-2-10,0 2 9,-4-11-19,5 15 17,-5-15-6,6 17 85,-6-17-54,0 0-24,0 0 3,-8 7-18,8-7 2,-13 2-16,3 0 4,-3 1-10,2 2 13,-3 2-16,1-1 13,0 3-13,1 8 10,2-2-21,0 5-50,3 1-69,2 0-119,5-2-109,3-1-97,3-4-336,3-1-328</inkml:trace>
  <inkml:trace contextRef="#ctx0" brushRef="#br0" timeOffset="18448.2787">23507 3035 179,'-7'-19'537,"2"12"-356,5 7-57,-11-12-3,3 6-46,-1 0 11,-3 1-21,-4 0 12,1 0-18,-7 1 50,-3 1-40,-4-1 21,-8 1-20,-1 2-7,-6 1-2,-62 4 119,47 0-105,0 3-14,-11 0-14,0 3-1,-3 1-14,-1 3-12,0 0 1,1 0-10,0 3-27,-1 0 30,1 1-27,2 2 28,3 0-20,-1 3 35,4 0-38,1 1 24,2 3-11,2 0-2,0 2-2,1 2 6,0 0-2,3 1 1,1 1-9,-1 0 8,3 0 11,3 1-17,0 2-19,0-1 31,3 2-24,-48 32 11,49-34 12,0 0-21,0-1 11,2 2-3,2-3 4,1 1-3,1 1 20,2-2-25,6-1 25,2-3-29,1 5 27,1-2-24,0 0 24,2 1-27,2-1 22,-19 33 1,25-34-22,1 1 26,3 0-24,3-4 25,1 2-23,4 0 2,-2 0 3,3-1 3,3 2-54,-1 0 69,3-2-60,1 5 61,2-2 0,1 2-5,2 0-1,0 4-6,4 0 5,2-1-5,-1-3 3,1 1-3,4-2 6,-1-1-7,2-1-2,-1-1 11,0-5-5,2-3 12,0 2 2,1-2 12,19 18 39,-15-22-29,-2 1 18,8-1 10,-2-4 1,5 3-53,-2-4 52,5 1-56,4-4 52,1-1-55,4 0 51,3-5-9,3-2-2,2 0 8,5-4 5,1-1-5,13-4-1,0 0-66,3-6 57,4 0-9,2-3-56,-2-1 55,6-2-5,-1-4-3,-1 0-1,2-3 2,12-6-5,-1-2-4,-15 5-54,12-9 63,89-40-18,-91 39-29,-3-2 53,-1-2-61,-2-1 61,0-2-13,-3 0-7,-2-2-5,-12 5-5,10-8 2,-2 0-4,-13 5-7,-2-1 1,9-10 1,-14 8-6,47-55 8,-56 50-3,-2-2-9,-4-1 7,-1 1 17,-5-1-8,-1-3-9,-1 2 5,-3-1-10,-1-3 1,-4 4-6,-4 1 0,-2 1 14,-7 13 26,-3 0-6,-7 7-5,-5 0-7,-2-3-8,-9 2-1,-5 5-10,-8 1 4,-6 6-1,-12-3-1,0 9-5,-9 1 3,3 7-1,-1 3 8,-2 1-7,2 4 5,4 1-7,-36 5-76,40 2-29,1 4-82,3 0-73,3 4-134,1 4-585,0-1-582</inkml:trace>
  <inkml:trace contextRef="#ctx0" brushRef="#br0" timeOffset="21531.5562">26269 2051 234,'0'0'236,"-11"-8"-35,2 3-54,-2 1 6,0 1-37,-5 0 2,-4 1-19,-2-1-20,-4 2 14,-3 1-13,-9-1-2,-2 1-32,-10 3 20,-4 1-34,-2 2 29,-1 0-20,-12 3 6,-4 2-39,-3 1 18,1 1-16,-5-1 29,1 3-21,-2-1 26,-1 3-40,4 0 42,-1 0-20,1 2-13,3 0 1,-1 3 1,-70 21 21,71-18-22,1 1-5,0-1-17,0 4 33,-3 2-10,2 3-6,-13 5 10,16-3-14,-2-2 2,2 2 0,1 0 2,1-2 9,1 3 7,2-4 5,1 2 3,2 0-4,3-1-17,4 2-16,1-1 33,5 1-26,4 0 21,1 1-29,6 1 12,1 1-1,4 2 26,5 0-24,1 3 16,1 1-21,5 1 23,-16 37-11,24-37-18,0-3 23,1 3-21,1 0 26,3 1-28,2-3-3,3 1 10,3-2-61,0 3 72,5-2 32,1 2 24,1 0-13,4 0-1,5-2-7,18 38 15,-12-43-39,2-1 3,5-4 7,2 0 0,3-5 4,1 0 4,3-4-1,2-4-6,0 1-2,3-3 5,2-2-4,0-2-3,3-5 5,4-2 5,2-2-47,3-4 65,6-3 1,14-4 0,3-4 2,3-2-1,4-1-8,4-5-4,2-1-9,16-5-64,2 0 47,2-3 7,2 2-3,-3-2-7,3 1-6,104-32-40,-111 30-15,0-3 68,0 1-64,-4-2 62,1-1-65,-5-4 64,-1 0-1,-5-3-16,-3-2 7,-3-2-11,-17 5 0,12-15-8,-5-4 6,-4-2-19,55-69-5,-72 60 11,-3-7 1,-12 10-27,5-15 25,-15 8-2,-1-1 1,-6-2-2,-4 2 4,-7 1-8,-7 4 21,-6 11-15,-5-5 11,-10 5 0,-3 4 1,-10 5-8,-5 6-7,-3 3 10,-8 4-7,-5 6 10,-2 4-16,-1 5 16,-5 4-8,6 3 12,-2 7-11,-1 0 8,2 4-4,-1 2 7,-2 2-3,4 3 6,-47 9 6,50-4-5,4 0-16,4 2-16,-1 0-44,8 0-12,3 0-62,3 2-55,1-1-129,2 1-90,6-1-389,-1 3-339</inkml:trace>
  <inkml:trace contextRef="#ctx0" brushRef="#br0" timeOffset="21678.5569">25543 2696 612,'12'3'524,"-12"-3"-200,11 3-219,-11-3-237,12 2-321,-12-2 74</inkml:trace>
  <inkml:trace contextRef="#ctx0" brushRef="#br0" timeOffset="24507.5573">2835 15492 116,'-10'3'230,"10"-3"-65,0 0 10,0 0-40,0 0 19,-11 2-29,11-2 20,0 0-30,0 0-8,0 0 3,0 0 87,0 0-116,0 0-20,0 0-8,0 0-14,-14 0-11,14 0-6,0 0-8,0 0-2,0 0 0,0 0-2,10-4 11,-10 4 6,14-5 2,-4 1 16,5 0 15,2-1-6,6-4 0,6-3 4,7-4-21,6 2 26,2-3-12,9-4 1,3-2-12,1 0-20,1 1 31,-1 0-27,4 0 9,-1-2-22,-2 6 18,44-18 11,-58 20-34,-1 4 23,-3-2-22,-7 5 24,-3 0-29,-4-1 19,-3 5-24,-2-1 17,-5 2-14,-1 0 19,-2 0-5,-3 1 34,0 0-4,-10 3 24,24-6 71,-24 6-64,14-3 14,-14 3-6,0 0 8,13-5-14,-13 5 0,0 0-13,9-4-10,-9 4-7,0 0-4,0 0-13,0 0 2,10-4-11,-10 4-6,0 0 12,0 0-21,0 0 10,0 0-11,0 0 3,6-6-9,-6 6 1,0 0-1,0 0 5,0 0-8,0 0 7,0 0-4,0 0 4,0 0-6,0 0 5,0 0-2,-8-6-4,8 6 7,0 0-6,0 0 2,0 0-2,0 0 7,-12-1-7,12 1 2,0 0-6,0 0 8,0 0-10,0 0 5,0 0-46,-12-1-41,12 1-278,0 0 40,0 0-48,0 0-8,0 0-429,0 0-349</inkml:trace>
  <inkml:trace contextRef="#ctx0" brushRef="#br0" timeOffset="25356.7186">3501 15432 58,'0'0'113,"0"0"-69,0 0-118,0 0 24</inkml:trace>
  <inkml:trace contextRef="#ctx0" brushRef="#br0" timeOffset="25727.726">4780 15170 329,'10'-7'335,"-10"7"-102,0 0 138,0 0-172,3-9-32,-3 9 13,0 0-31,0 0 12,-3-9-27,3 9-6,0 0-35,0 0-2,0 0-28,-4-8 7,4 8-28,0 0 5,0 0-28,-6-8 28,6 8-19,0 0-25,0 0 18,0 0-22,0 0 18,0 0-23,0 0 19,-5-7-23,5 7 21,0 0-25,0 0 16,0 0-50,0 0-8,0 0-51,0 0-10,0 0-59,0 0-4,0 0-35,0 0-61,0 0-269,0 0-56</inkml:trace>
  <inkml:trace contextRef="#ctx0" brushRef="#br0" timeOffset="26142.7255">5532 15232 85,'0'0'359,"0"0"-79,0 0-88,0 0 103,12 1-184,-12-1-19,0 0-20,0 0-34,0 0 14,0 0-32,0 0 34,0 0-41,0 0 21,0 0-35,0 0 25,0 0-29,0 0 25,0 0-29,0 0 15,0 0 5,0 0-23,0 0 21,0 0-25,0 0 18,0 0-33,0 0-3,0 0-34,0 0-13,0 0-42,0 0-37,0 0-231,0 0 154</inkml:trace>
  <inkml:trace contextRef="#ctx0" brushRef="#br0" timeOffset="26775.7226">3453 15630 348,'0'0'345,"0"0"-83,0 0-46,-3-10-51,3 10-41,0 0-22,0 0-17,0 0-18,0 0 26,0 0-56,0 0-9,0 0-11,-2-8-44,2 8-19,0 0-23,0 0-15,10-7-89,-10 7-76,15-6-146,-5 1 150</inkml:trace>
  <inkml:trace contextRef="#ctx0" brushRef="#br0" timeOffset="27234.7249">4956 15080 2,'0'0'450,"0"0"-105,11-6-103,-11 6 119,0 0-204,8-6-32,-8 6 17,0 0-35,0 0 27,6-7-33,-6 7 5,0 0-39,0 0 4,0 0-33,0 0 18,7-4-33,-7 4 15,0 0-30,0 0 16,0 0-4,0 0-24,0 0 20,0 0-24,0 0 24,0 0-24,0 0 23,0 0-24,0 0 25,0 0-28,0 0 27,0 0-25,0 0 21,7-7-21,-7 7 19,0 0 2,0 0-22,0 0 24,0 0-20,0 0 23,0 0-23,0 0 18,0 0-23,0 0 23,0 0-23,0 0 24,0 0-21,0 0 21,0 0-22,0 0 19,0 0-20,0 0 25,0 0-25,0 0 24,0 0-22,0 0 22,0 0-27,0 0 24,0 0-35,0 0-26,0 0-101,0 0-103,0 0-443,0 0-206</inkml:trace>
  <inkml:trace contextRef="#ctx0" brushRef="#br0" timeOffset="28977.2577">5000 15470 399,'-8'5'335,"8"-5"-82,0 0-49,-8 8-33,8-8 20,0 0 13,0 0 24,-8 7 16,8-7-33,0 0-45,0 0-3,4-9-51,2 0-5,7-6-41,5-9 8,8-4-25,11-7-37,7-3-34,4-1-48,59-41-440,-53 44-307,-5 0-352</inkml:trace>
  <inkml:trace contextRef="#ctx0" brushRef="#br0" timeOffset="29623.2753">3554 16426 334,'0'0'237,"0"0"-46,0 0-37,0 0-43,0 0-10,0 0-25,0 0 4,0 0-30,0 0 7,0 0-26,0 0 10,-11-1-29,11 1 17,0 0-29,0 0 2,0 0-24,0 0 17,0 0-19,10-5-123,-10 5-36,15-5-173,-7 0 188</inkml:trace>
  <inkml:trace contextRef="#ctx0" brushRef="#br0" timeOffset="30160.2758">4996 15867 156,'0'0'496,"14"-5"-143,-14 5-77,8-4-65,-8 4-43,0 0-34,13-5-23,-13 5-21,0 0-18,0 0-8,10-5-14,-10 5-8,0 0-10,0 0-9,9-6 3,-9 6-12,0 0-1,0 0-3,0 0-2,10-4-1,-10 4 1,0 0-7,0 0 1,0 0-3,0 0 1,0 0-2,0 0 2,7-5 0,-7 5-3,0 0 1,0 0 3,0 0-4,0 0 5,0 0-4,0 0 1,0 0-3,0 0 8,0 0-1,0 0-3,0 0-3,0 0-1,0 0 3,0 0-2,0 0 2,0 0-1,0 0 2,0 0-4,0 0 6,0 0 1,0 0 3,0 0 5,0 0-5,0 0 2,0 0-2,0 0 1,0 0 3,0 0 0,0 0-2,0 0-1,0 0 4,0 0-2,0 0 1,0 0-7,0 0-2,0 0-1,0 0 0,0 0 0,0 0-5,0 0 6,0 0-2,0 0 1,0 0 0,0 0-3,0 0 4,0 0 0,0 0-5,0 0 4,0 0 0,0 0 1,0 0 0,0 0-11,0 0 7,0 0 0,0 0-40,0 0-52,0 0-60,0 0-68,0 0-5,0 0-301,0 0-32</inkml:trace>
  <inkml:trace contextRef="#ctx0" brushRef="#br0" timeOffset="30771.2706">3560 16337 255,'0'0'440,"0"0"-260,0 0-43,-8 4 1,8-4-40,0 0-5,0 0-33,0 0 2,0 0-27,0 0 8,0 0-27,0 0 11,0 0-26,-9 4 22,9-4-18,0 0 8,0 0-1,0 0-20,0 0 21,0 0-24,0 0 17,0 0-17,0 0 16,0 0-18,0 0 19,0 0-19,0 0 21,0 0-19,0 0 20,0 0-19,1 11 18,-1-11 4,0 0-21,0 0 31,8 5-27,-8-5 48,0 0 31,0 0 47,14 0 7,-14 0 9,17-10-27,-5 2-7,5-6-32,6-3-2,6-6-14,3-3-16,7-7-5,3-2-3,1 0-5,0 0-5,0 1-3,-3 1-2,-4 7-6,-2 1-5,-1 1-17,-1 4-16,-3 1-25,-3 5-48,-2 0-48,0 1-24,13-5-347,-21 12-15,-3 1-40</inkml:trace>
  <inkml:trace contextRef="#ctx0" brushRef="#br0" timeOffset="32059.2769">3382 15929 19,'0'0'286,"0"0"-38,0 0-67,0 0-24,0 0-47,0 0-1,0 0-41,0 0 1,0 0-36,0 0 4,0 0-26,0 0 10,0 0-22,0 0 16,-8 5-22,8-5 19,6 11-19,-4-2 15,4 3-9,1 3 7,0 4-6,17 28 13,-10-21 5,4 5-20,1 1 19,0-3-17,1 0 15,-1-3 1,3-1-5,-2-4 2,-2-1-1,3-3 1,2 0-3,-1-3 7,1-2 10,0-2-19,25 1 28,-21-8 1,-1-3-23,4-4 15,1-1-19,3-5 19,-1 2-22,3-6 24,-2-3-19,-1 0 26,-2 0-21,1-3 15,-2-1 2,-1 1 12,-2-3-34,27-29 95,-28 29 8,-5-2-14,-2 4-20,-2 0-3,-3 5 43,-3 0 1,0 2-4,-3 2-19,0 1-21,-2-1-15,-1 4-8,0-1-10,-5 9-7,6-16-8,-3 3 12,-3 13-25,4-12-6,-4 12-1,1-10-3,-1 10 0,0 0 1,2-12-3,-2 12-4,0 0-2,2-11-4,-2 11-1,0 0 0,0 0-6,2-9-52,-2 9-48,0 0-76,0 0-102,0 0-88,5-9-334,-5 9-218</inkml:trace>
  <inkml:trace contextRef="#ctx0" brushRef="#br0" timeOffset="33133.275">6701 16069 126,'0'0'294,"0"0"-70,0 0-6,-5-10-29,5 10 9,0 0-58,0 0-7,0 0-36,-4-10-12,4 10-42,0 0 4,0 0-32,0 0 24,10 9-31,-4-3 17,3 5-24,1 1 22,3 3-5,3 6 2,1 1-9,3 3 1,3 1-1,-3 1-4,4-2 1,0-3-3,-3-2 3,27 16 114,-22-21-50,3-3 3,2-3-15,3-1-7,0-5-8,4-4-4,2-3-8,7-3 1,0-5-9,0-3 0,9-7-10,-2-2-1,-1-5-25,-3 0 25,43-35-9,-51 31-13,-9 6 24,-6 0-3,-1 0-7,-7 2 8,-3 1 7,-3 2-1,-5 3-4,0 1-5,-4 2-3,0 1-5,-3 2-45,1 0-85,-4 3-122,-2-12-752,-1 15 274</inkml:trace>
  <inkml:trace contextRef="#ctx0" brushRef="#br0" timeOffset="34272.2746">3187 15387 148,'0'0'209,"1"-11"-81,-1 11-4,0 0 8,2-15-10,-2 15-9,0 0-6,1-18-5,-1 18-3,1-10-8,-1 10 4,3-10-4,-3 10-3,1-11-14,-1 11 33,3-12-65,-3 12-18,0 0-9,2-9-3,-2 9-7,0 0 10,10-5-9,-10 5-2,0 0-25,19 4 28,-8-1 2,1 0 1,3 2-2,0-1-1,5-1 2,4 4 1,2-3-1,2-1 0,1 0 4,3-3-2,5 0 0,3-3 1,4-1-25,3-1 27,-2-3-23,3 1 32,0-5-26,-1 2 21,1-1-20,47-17 16,-49 12 3,-2 3-30,-1-3 31,-1 3-5,-6-1 1,-5 2 14,-3 0 19,-2 3 25,-5 1 27,-3-1 20,-2 3 14,-1-1 5,-4 0-18,2 1-24,5-8 59,-10 7-86,0-1-2,-2 2-12,0-1-10,-6 7-9,8-10-9,-8 10-10,9-12-62,-9 12-65,8-9-124,-8 9-139,9-11-481,-9 11-400</inkml:trace>
  <inkml:trace contextRef="#ctx0" brushRef="#br0" timeOffset="35167.2765">6911 15242 148,'0'0'270,"0"0"-88,0 0-29,0 0 55,0 0-136,0 0 21,0 0-27,-10 3 10,10-3-30,0 0 8,0 0-29,0 0 13,0 0-26,0 0 14,0 0-23,0 0 14,0 0-19,0 0 12,0 0-2,0 0-15,0 0 16,0 0-18,0 0 18,0 0-12,0 0 14,0 0-18,0 0 10,0 0-45,0 0-32,0 0-84,6 7-236,-6-7 152</inkml:trace>
  <inkml:trace contextRef="#ctx0" brushRef="#br0" timeOffset="36304.2743">8918 13413 802,'0'0'406,"-7"-8"-101,7 8-62,0 0-51,-7-8-41,7 8-30,0 0-24,6-11-23,-6 11-15,14-11-17,-3 4-1,7-3-11,3 0-5,5-2-4,3-1-1,9-3-3,0 1-3,2-1-52,3 4 55,0-1-60,2 1 77,-1 5-78,0 0 69,-3 4-66,-2 3 67,-2 3-5,-2 2 2,4 7-2,-3 5 0,23 29 69,-35-17-27,-3 6 2,-5 4-8,-3 3-5,-2 4-40,-2 4 62,-2 1-58,0 10 102,-1 4-7,-1-2-15,0-9-11,0 1 22,2-4 3,1 1-23,15 43 34,-6-40-38,4-5-59,-3-8 50,11 5-30,1 1 6,5 0 41,2-2-62,5-1 41,3 2-58,4-2 48,3-1-60,-2-1 50,4-1-9,-3-3-9,47 36 8,-54-38-25,-3-3-50,-5 1 55,-7-5-42,-2 0 75,-4 0-32,-6-2 56,-3-2-43,-4 1 47,-4-2-33,-4 0 31,-4 0-41,-7 4 26,-6 7-38,-40 37 31,13-35-18,-5 0-12,-4-1-34,-5 0 14,-1-2-97,-2 0-168,-5 0-225,-4-6-927,0 1-1016</inkml:trace>
  <inkml:trace contextRef="#ctx0" brushRef="#br0" timeOffset="37882.9272">2585 13561 274,'0'0'488,"0"0"-150,0 0-51,26-15 97,-12 1-259,7-7 27,8-11-45,9-12 16,6-5-23,3-6 18,12-13-19,3-2-17,2-1 4,-1 0-33,-3 4 6,-10 12-19,0 4 1,-1 2-25,-3 4-19,-1 7-87,-2 4-105,-9 10-155,-4 4-392,-6 8-249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6:57:54.20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79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1" timeString="2021-02-18T17:01:29.966"/>
    </inkml:context>
  </inkml:definitions>
  <inkml:trace contextRef="#ctx0" brushRef="#br0">22368 7328 150,'-3'-9'419,"3"9"-28,-5-14-102,5 14 30,-7-14-48,7 14 71,-3-12-68,3 12 24,-4-9-101,4 9 10,0 0-95,-5-12 26,5 12-89,0 0 44,0 0-73,-2 12 56,4 0-53,-2 5 60,2 5-58,-1 4 52,3 5-66,-1 0 50,1 2-53,4 32-2,-4-33-2,0-1 3,0 1 2,0-3-2,-2-3-8,1 0-26,-2-3-42,0-3-6,2-1-116,-3-3 7,0-2-76,0-2-30,0-12-42,-5 16-471,5-16-330</inkml:trace>
  <inkml:trace contextRef="#ctx0" brushRef="#br0" timeOffset="185.0016">21838 7559 566,'-20'-6'559,"0"-2"-67,6 1-144,-1 1-10,3 1-133,2-2 0,4-1-91,3 0 29,3 8-79,6-23 39,23-15-1,0 12-94,7 0 51,12-4-61,5-2 51,4 2-67,2 1 6,-2 4-145,1-2-99,-1 4-65,-12 9-137,0-4-216,-4 4-182</inkml:trace>
  <inkml:trace contextRef="#ctx0" brushRef="#br0" timeOffset="409.9995">22726 7107 531,'0'0'444,"0"0"-100,0 0-85,0 0-55,0 0-34,6 20 222,-9-6-255,-2 6 37,0 3-75,0 5 34,0 2-74,1 0 40,1 4-70,2-2 53,1-4-71,0 2 48,3 1-59,1 0-11,-1-7-29,4 1-57,-1-2-57,2-3-43,1-2-17,-1 0-86,2-5-402,-1-4-208</inkml:trace>
  <inkml:trace contextRef="#ctx0" brushRef="#br0" timeOffset="784.0861">22891 7446 638,'-2'-11'542,"-1"-2"-38,2 2-106,-1 0 0,2 11-104,-2-19 20,2 19-105,-1-16-45,1 16-49,1-13 34,-1 13-73,4-9 27,-4 9-68,9-3 43,-9 3-61,16 3 42,-7 1-62,1 2 48,3 1-55,-3-1 50,11 11-20,-11-8-41,-2 1 58,-1-3-60,0 1 47,-2-1-34,-5-7 42,9 12-51,-9-12 55,4 8-48,-4-8 66,0 0-56,0 0 58,0 0-61,0 0 53,-8-13-28,6-1-40,0 0 48,1-6-55,1 2 53,0-5-53,1 1 5,3-2 5,0 3 9,0 4-9,2 1 6,-1 1-3,0 4 7,1 1 1,2 3 5,2 3 4,-10 4 0,18-3 2,-7 6 50,1 4-59,-2 1 47,2 3-45,1 2 45,-2 1-63,1 2 31,-2-1-87,0 0-5,-1 2-110,-3-4-4,2 3-116,4 8-326,-6-14 290,-3-2-6,2 1-352,-5-9-212</inkml:trace>
  <inkml:trace contextRef="#ctx0" brushRef="#br0" timeOffset="980.0853">23415 6988 21,'10'-13'585,"-1"3"-237,1 4 51,3 0-76,-2 6 39,2 3-91,2 3-3,1 5-34,2 7-6,0 4-28,0 7-28,-2 4-34,-3 1 29,-1 2-79,-3 0 39,-1-5-78,-4 2 38,-1-2-58,1 1-12,-2-4-4,-2-3-17,0-1-65,-1 20-294,0-27 61,1-2-37,-1-1-37,1-14-467,-5 18-386</inkml:trace>
  <inkml:trace contextRef="#ctx0" brushRef="#br0" timeOffset="1284.0817">23878 7154 23,'10'-5'718,"-1"0"-209,2 0-123,1-2-76,-1 1-58,4-2-45,1 1-44,0-1-30,3 1-31,-1 0-23,2 0-13,0 0-22,-1 2-86,15-3-341,-19 6 139,-2 3-11,0 2 1,-6 2 5,0 3 62,-4 1 56,-3 3 101,-2 5 76,-3 4 69,-3 0 32,-3 3 122,-1 2-7,-3-4 103,1 2-33,1-2 87,2-4-58,2-3-23,1-3-29,0 0-52,3-4-56,0 0-41,5-8-35,-3 13-22,3-13-30,11 2-80,0-5-126,9-4-87,8-1-221,7-6-163,45-20-2489</inkml:trace>
  <inkml:trace contextRef="#ctx0" brushRef="#br0" timeOffset="1844.0811">25069 6925 944,'-12'-3'416,"12"3"-31,0 0-14,-10-6 36,10 6-86,-9-7-35,9 7 11,-9-11-6,9 11-25,-7-12-46,7 12-43,-5-13-44,5 13-29,-2-12-24,2 12-17,2-9-15,-2 9-11,7-8-10,-7 8-3,14-2-2,-5 5-2,1 2-5,4 4 3,0 3-32,0 3 25,-4 2-25,3 4 33,-6 0-36,3 4 35,-6 26-10,-5-25 10,-2 2-7,-2 0-1,-1 1-5,-5-2 4,1-1 4,-2-1-4,-3-6 0,4 0 0,-2-3 1,4-6-3,-4-2 8,3-1-3,-1-3 6,-5-8-6,8-2-17,5-2 2,-1-2 2,4-2 2,0 0-7,2-2-29,3 1 35,3 2-28,2 0 36,0 2-26,4 1 25,0 3-28,2 1 32,-1 1-30,21 3 19,-17 3 14,1 0-29,1 2 7,1-1-88,2 3-39,-4-2-74,2 1-24,-1 1-136,-2-3-54,2-1-37,-3-1-512,0-1-562</inkml:trace>
  <inkml:trace contextRef="#ctx0" brushRef="#br0" timeOffset="2063.0825">25714 6774 224,'5'-17'922,"-1"0"-255,-2 4-72,3 0-200,-2 3-32,-3 10-124,6-13 0,-6 13-56,0 0 81,13 3-42,-9 6-13,2 3-43,-1 5-27,1 4-22,1 0-25,-1 8-37,2-3 13,-2 3-34,-1-4 16,1-1-33,-2 2 5,-2-3-45,2 0-37,0 0-71,-4-5-81,2-1-14,-2 0-127,-2 8-501,-2-14 321,-2-2-375,0-2-473</inkml:trace>
  <inkml:trace contextRef="#ctx0" brushRef="#br0" timeOffset="2247.0821">25481 6877 741,'-7'-12'757,"0"1"-203,3 2-69,-1-1-167,5 10-10,-2-18-101,2 18 21,3-19-95,3 6 27,3 0-85,7 0 37,2-4-66,6 3 28,4-1-67,7-1 3,6 1-151,-2 0 13,2 1-91,5 0-51,-6-1-46,2 0-10,2 1 5,-4-1 30,0-2-1,37-17-504,-44 17 282</inkml:trace>
  <inkml:trace contextRef="#ctx0" brushRef="#br0" timeOffset="2377.083">26177 6449 952,'14'-12'303,"-5"3"-43,-1-1 11,-2 3-19,0 0 39,-6 7-98,0 0 32,0 0-59,0 0 81,-14 18 239,6 1-220,1 7-39,-3 3-39,0 9-42,3-1-29,-2 2-17,4 1-24,0-6-34,3 2 29,0 1-48,4-3-25,-2-1-43,1-1-106,3-2-72,1-5-89,-1 0-105,3-3-47</inkml:trace>
  <inkml:trace contextRef="#ctx0" brushRef="#br0" timeOffset="2754.0839">26416 6686 754,'1'-12'783,"2"1"-124,1-5 175,-4 16-569,5-11 4,-5 11-114,0 0 21,7-4-82,-7 4 33,9 4-77,-9-4 46,8 10-72,-2-3 51,-6-7-61,10 12 45,-10-12-67,5 14 60,-5-14-67,7 11 53,-7-11-55,7 9 61,-7-9-64,0 0 53,6 5-60,-6-5 53,7-5-50,-7 5 47,9-20-43,-2 5 42,2-6-60,2-3 60,1-5-55,11-25 27,-11 29 32,-1 4-55,-2 5 4,-1-1 12,0 3-5,-1 3 7,1 2 2,2 3 78,-10 6-41,15-1 21,-15 1 1,17 6-7,-7 2 41,-1 2-60,7 16 48,-7-12-20,1 1-60,-4 1 28,1-3-112,-1 0-11,4-1-98,-2 0 28,-1-2-91,2 0 17,1-4-58,-10-6-74,17 5-14,-17-5-101,20-2-217,-11-1-216</inkml:trace>
  <inkml:trace contextRef="#ctx0" brushRef="#br0" timeOffset="2930.0898">27065 6229 1041,'5'-7'517,"-5"7"-11,9-6-63,-9 6 18,4 7-33,-4-7 18,4 21-30,-4-4-36,0 3-33,-2 5-55,0 5-56,0 4-54,-3-1-32,-1 9-18,-8 37 50,7-40-143,-1 0-77,1-7-59,0-1-107,2-1-67,-1-2-103,1-4-96,1-2-97,0-5-51,3-3-496,-4-2-730</inkml:trace>
  <inkml:trace contextRef="#ctx0" brushRef="#br0" timeOffset="3285.1726">27179 6618 542,'10'-14'697,"-4"5"-56,1-3-132,-1 3-38,-1 0-95,4 0 2,-4 2-94,3 2-40,-1-1-16,-7 6-34,16-6-24,-16 6 18,18 2-27,-8 3-6,-2 1-26,4 3-18,-3 2-20,-1 2-8,-1-1-5,1 5-12,-5 0-9,-2 2-19,-1 3 1,-3 0-7,-4 2-14,-8 21 16,6-27-16,-1 2-15,0-4 11,1-2-5,1-3 3,0-1-17,1-3 3,7-7-19,-14 5 6,14-5-9,-9-5 12,9 5 1,-6-9-2,6 9 2,2-18-6,-2 18 8,6-10 1,-6 10 2,7-6 0,-7 6-3,14 0 6,-14 0 2,18 5-1,-9-2-2,2 4-10,1-2-25,-1 1-54,0 2-50,3-2-73,8 6-432,-11-9 155,-2 0-41,-9-3-70,19 1-368,-19-1-562</inkml:trace>
  <inkml:trace contextRef="#ctx0" brushRef="#br0" timeOffset="3475.172">27533 6306 542,'8'-29'710,"0"1"-153,0 7-108,-1 1-98,4 4-17,0 5 5,1 4 51,13 4 335,-11 8-349,5 12-12,4 8-43,-4 8-33,4 7-47,0 10-38,-1-4-47,-7-3-27,0 1-27,-3-1-12,-3 1-22,-6-1-11,-3-5-81,-3 4-111,-18 44-637,6-49 17,-4-1-862,-6-6-1271</inkml:trace>
  <inkml:trace contextRef="#ctx0" brushRef="#br0" timeOffset="3841.1697">28037 6301 379,'0'0'349,"0"0"-80,0 0-27,0 0-11,0 0 22,0 0 13,0 0 52,0 0-106,0 0 17,0 0-69,0 0 277,15-5-225,3 1-87,7-3-26,3-3-14,6-1 28,5 1-74,-1-2 43,0-1-75,-5 4 21,0 2-148,-5-3-15,-3 4-165,-1 0-18,-3-2-84,10-4-1857</inkml:trace>
  <inkml:trace contextRef="#ctx0" brushRef="#br0" timeOffset="4029.1689">28328 6016 268,'-9'-7'614,"9"7"-157,0 0-108,0 0-22,-14 8 33,14-8-20,-2 22-68,2-3 35,0 39 130,2-23-227,3 7-89,-1 3 32,1 0-78,1 0 29,1-2-79,2-1-1,0-1-134,-2-4-57,3-5-179,0-4-37,0-1-139,-2-8-393,6 0-484</inkml:trace>
  <inkml:trace contextRef="#ctx0" brushRef="#br0" timeOffset="5344.1732">29154 6021 37,'6'-8'348,"-6"8"-106,0 0-32,0 0-60,5-9 133,-5 9-119,0 0-34,0 0-7,0 0-3,0 0 2,3-12 3,-3 12-4,0 0 2,0 0-3,0 0 2,0 0 5,0 0 10,0-14-7,0 14-1,0 0 2,0 0-15,-5-8 5,5 8-2,0 0 2,-8-7-6,8 7-8,-6-6-15,6 6-21,-10-4-14,10 4-15,-17 0-8,17 0-7,-21 8-7,7 1 7,-20 24-7,15-12-25,0 8 65,-1 0-42,3 5 4,3 1 3,1 0 53,5-5-56,3 0 46,1-3-56,4-1 45,1-1-56,3-1 53,5-2-65,1-5 56,29 16-39,-15-25-79,3-4-39,3-1-163,0-5-61,5-1-125,-3-2-626,1-4-703</inkml:trace>
  <inkml:trace contextRef="#ctx0" brushRef="#br0" timeOffset="6318.1665">29124 6079 76,'0'0'435,"-13"-2"-98,13 2-30,0 0-64,-7-7-46,7 7-8,0 0-39,2-15 9,-2 15-15,7-14-8,-1 8-26,2-3-6,0 1 2,5-1-36,0 2 8,1-2-23,3 3 9,-2 2-23,3 2 41,0 6 40,2 3 51,2 8 0,-2 2-29,2 8 77,-2 7-29,15 49 227,-21-25-171,-2 4-23,-5-9-33,-2 4 15,-4 1-10,1-3-21,0-2-33,-1-5-12,0 0 16,1-7-25,1-5-22,1-3-16,2 0-15,2-4-5,16 9 57,-5-24-71,6-6-9,7-6-16,19-6-29,13-9-100,3-6-170,4-5-201,-1-8-296,-2-5-887,-5-7-1324</inkml:trace>
  <inkml:trace contextRef="#ctx0" brushRef="#br0" timeOffset="7295.1695">28688 2810 178,'-2'-12'454,"0"2"-129,-1 1-43,3-3-25,-2 2-41,0-1-18,-1 0-4,1 0-5,-3 0 1,4 0 23,1 11 8,-4-18 3,4 18-25,-4-14-42,4 14-45,-4-10-23,4 10-23,0 0-10,0 0-7,2 13-7,1 3 19,-2 9 25,3 6-18,-1 2-17,2 4-1,-3 7-21,3 0-1,6 45 30,-8-43-30,3-4-15,0 2 0,-3-9-2,0-1 0,1 0-43,-3-2-53,2-5-98,-1-3-47,-1 0-63,1-5-75,-1-1-52,-1-1-52,0-6-270,0-11-250</inkml:trace>
  <inkml:trace contextRef="#ctx0" brushRef="#br0" timeOffset="7495.168">28349 3006 130,'-15'-12'788,"0"3"-183,6-1-118,-2 1-94,2 1-95,9 8-61,-13-13-49,9 5-39,6-10 73,4 6-132,3-3-5,6 1 1,8-4-11,6-1-20,4-2-7,2 1-17,1 2-12,1 0-12,1 4-52,0-1-84,-1 1-73,1-1-67,-1 3-73,-1 0-56,-4 1-425,5 0-361</inkml:trace>
  <inkml:trace contextRef="#ctx0" brushRef="#br0" timeOffset="7697.1732">29249 2488 514,'0'0'391,"0"0"-80,0 0-87,0 0-11,0 0-2,0 0-3,-9 22-14,1-5 13,-3 7-27,0 2-8,0 2-38,0 7-10,1 0-16,1 3-20,3-5-11,1 0-6,1 1-15,1 0-10,3 0-2,2-1-28,3-2 1,-3 1-44,12 25-258,-4-32 41,3-3-115,-2-5-490,2-2-392</inkml:trace>
  <inkml:trace contextRef="#ctx0" brushRef="#br0" timeOffset="8080.1686">29420 2777 585,'2'-15'582,"1"3"-155,3 2-90,-2 0-62,2-2-71,0 3-40,2-1-35,1 3-23,0 3-26,-9 4-8,15-4-8,-15 4-15,21 5-8,-10 3-3,0 1 3,10 18 18,-13-13-2,-2 3-6,-2-1-1,-3 2-2,-1 3-8,-2 1 2,-3 0-2,-2 0 1,-1 0 29,-1-3 6,-1-1 23,-2-2 21,3-4 27,1 0 16,-1-4-32,0-2 2,1 0-43,8-6 12,-14 2-44,14-2 3,-10-5-30,10 5 2,-2-12-20,2 12 7,1-9-20,-1 9 12,6-12-18,-6 12 10,13-8-21,3 8 30,-16 0 5,21 3-18,-10 2 15,3 2-12,-1-1 8,2 2-7,-3 2-10,1-2-28,0 2-26,0-1-63,-1 0-62,-2-1-38,-1-1-75,0 0-13,5 5-382,-14-12 352,10 6-148,-10-6-230,0 0-224</inkml:trace>
  <inkml:trace contextRef="#ctx0" brushRef="#br0" timeOffset="8276.1687">29763 2638 100,'8'-18'475,"-1"3"-134,0 5-74,3 3-1,-1 2-22,-9 5 31,17 2 74,-5 6 42,14 23 219,-15-9-393,1 3-19,0 1-17,-3 0 4,-1 1-31,-1 2-8,-2-4-53,-2-1 2,-2 2-31,0-2 8,1 1-33,-4-4 5,1 0-45,0-3-72,-2-1-98,-1 0-122,2-2-82,-3-4-138,1-3-541,4-8-671</inkml:trace>
  <inkml:trace contextRef="#ctx0" brushRef="#br0" timeOffset="8456.1678">30136 2680 835,'10'-5'538,"0"-2"-97,4-1-48,2-1-54,5-2-66,-1 2-49,-1-2-43,1-1-37,2 2-30,-2 0-27,4-2-40,-4 3-95,0 1-115,-1 2-118,-1 0-148,-3 3-421,-1 1-394</inkml:trace>
  <inkml:trace contextRef="#ctx0" brushRef="#br0" timeOffset="8587.1678">30333 2830 204,'-9'14'534,"3"-4"-160,0-1-88,-1-1-61,7-8-21,-7 14-47,7-14-24,0 0-45,-2 11 1,2-11-55,0 0-67,18-6-175,-9 0-85,4-2-266,2-4-75</inkml:trace>
  <inkml:trace contextRef="#ctx0" brushRef="#br0" timeOffset="8726.1804">30604 2546 903,'16'-20'822,"10"-17"444,-18 24-802,1 1-69,-2 3-68,0 1-71,0-1-80,-7 9-25,10-3-27,-10 3 16,9 11 28,-3 5-41,-1 8-3,-1 12-47,2 9-13,-1 5-67,6 71-275,-7-49-60,-2 3-118,-1 6-194,-4-3-566,-3 3-826</inkml:trace>
  <inkml:trace contextRef="#ctx0" brushRef="#br0" timeOffset="9177.1715">29225 4138 268,'-7'-13'904,"1"2"-196,0 0-126,0 0-30,3 2-112,-1 0-52,4 9-106,-9-15-34,9 15-96,-5-13-3,5 13-69,0 0 57,0 0-68,-5 10-40,6 5 27,2 9-5,0 3-14,-1 5 1,3 2-9,-1 1-36,0-1 32,0 1-31,1 0 25,-3-3-44,2 0-7,0-2-127,1-5-8,-4-1-142,1-2-25,1-5-118,-2-1-63,-1-5-495,0-11-616</inkml:trace>
  <inkml:trace contextRef="#ctx0" brushRef="#br0" timeOffset="9349.1709">28905 4264 845,'-8'-9'832,"2"0"-218,1 2-98,-2-11 171,9 6-472,3-2 20,2-4-82,7-4 17,6 1-76,6-4 28,7 1-86,2 1 43,9-5-75,6 2-117,0 2-133,1 1-192,-6 5-116,0-1-460,-1 2-622</inkml:trace>
  <inkml:trace contextRef="#ctx0" brushRef="#br0" timeOffset="9560.17">29841 3678 657,'0'0'479,"0"0"-87,-18 1-45,9 4-4,-2 3-17,-4 6-15,0 5-7,-3 5-19,1 7-3,1 3-8,3 3-3,1 4-92,2 0-5,3-3-64,3-2 9,2-1-51,2-2 19,2 1-48,1-2 19,1-3-46,2-2-1,3 1-89,1-8-6,12 12-300,-9-20 81,2-5-115,0-1-58,1-4-103,2-3-303,-3-3-441</inkml:trace>
  <inkml:trace contextRef="#ctx0" brushRef="#br0" timeOffset="9744.1685">30071 3863 976,'4'-14'838,"1"3"-173,-2 2-178,0 0-89,-3 9-96,6-11-55,-6 11-35,0 0-8,8 8-29,-5 1-28,-1 3-21,2 3-57,-1 3 26,2 3-41,0 3 13,0-2-14,1 2-10,-1-2-37,0 1-47,2-2-71,-2-2-84,0-2-58,2 12-490,-4-17 267,1-3-28,-4-9-386,5 10-452</inkml:trace>
  <inkml:trace contextRef="#ctx0" brushRef="#br0" timeOffset="9933.1706">30256 3703 753,'5'-16'561,"0"3"-138,0 3-90,0 2-67,-5 8-14,15-6 32,1 11 290,-6 2-305,1 8 30,-1 4-43,2 5-57,-2 3-40,-3 3-56,2 2 12,-3 0-52,0 0 24,-4 0-23,2-2-17,-3-1-39,1-2-97,-2-2-108,1 14-547,-1-23 186,1-3-545,-2-2-720</inkml:trace>
  <inkml:trace contextRef="#ctx0" brushRef="#br0" timeOffset="10136.1694">30560 3817 719,'7'-9'1488,"-7"9"-982,10-8-86,-10 8-16,14-8-46,-5 1 7,3 0-76,3 0-28,-3-1-76,3 0-7,3-1-57,1 1-9,0 0-43,-2 2-3,0 0-55,-1 1-68,5-3-103,-5 3-152,0 4-135,-4-2-129,2 0-688,-14 3-871</inkml:trace>
  <inkml:trace contextRef="#ctx0" brushRef="#br0" timeOffset="10303.1704">30666 3961 193,'-9'10'887,"1"-1"-235,1-2-116,7-7-131,-10 11-82,3-5 138,7-6-290,0 0-35,0 0-28,0 0-55,21-5-14,-9-1-120,2-3-114,5 1-36,5-5-71,1-1-29,0-1-17,4-5-66,0-1-237,0-1-159</inkml:trace>
  <inkml:trace contextRef="#ctx0" brushRef="#br0" timeOffset="10528.1734">30996 3767 809,'12'-11'404,"-4"5"-27,-8 6-26,8-8-12,-8 8-34,0 0-1,0 0 3,-6 13-1,2-4-27,-9 15 273,8-7-339,0-2-10,0 2-42,2-1-24,2 2-26,1 0-18,1-2-14,2 0-6,2 1-7,1-3-19,2-2 7,3 0-13,3-4 3,1 0-3,22-1 15,-15-7-41,1-3-2,-1-1 7,1-1 2,-2-2-4,-1-3-3,-2-1 4,-1-5 1,-4-2-21,-5-2 21,-2-3-25,-5 4 24,-2-4 23,-6 1 11,-16-14-12,7 22-85,-4 5-62,-4 1-126,-4 7-250,-6 5-278,-3 1-651,-9 3-1016</inkml:trace>
  <inkml:trace contextRef="#ctx0" brushRef="#br0" timeOffset="11496.1702">29527 2764 227,'0'0'367,"0"0"-130,0 0-17,0 0-59,0 0-34,0 0-47,0 0 10,0 0-38,0 0 13,10-2-48,-10 2 18,0 0-35,0 0-26,0 0-99,0 0-131,0 0-148,0 0 138</inkml:trace>
  <inkml:trace contextRef="#ctx0" brushRef="#br0" timeOffset="13641.69">29507 2680 65,'0'0'0,"0"0"-12,0 0-7,0 0 6</inkml:trace>
  <inkml:trace contextRef="#ctx0" brushRef="#br0" timeOffset="14532.5275">28934 2970 149,'0'0'469,"0"0"-107,0 0-39,0 0-42,0 0-18,0 0-30,0 0-38,0 0-44,0 0-28,0 0-42,0 0-24,0 0-47,0 0-60,0 0-46,0 0-70,6 7-88,7-11-1276</inkml:trace>
  <inkml:trace contextRef="#ctx0" brushRef="#br0" timeOffset="14734.5304">29800 2673 399,'11'-3'532,"-11"3"-136,12-4-82,-12 4-84,12-3-31,-12 3-48,0 0-35,11-3-39,-11 3-26,0 0-81,11-2-65,-11 2-89,0 0-11,0 0-51,12 2-33,-12-2-175,0 0 73</inkml:trace>
  <inkml:trace contextRef="#ctx0" brushRef="#br0" timeOffset="16618.532">28461 1187 308,'0'0'460,"0"0"-127,-4-10-14,4 10-7,0 0 23,-3-10 16,3 10-19,0 0-37,-2-9-36,2 9-63,0 0-55,0 0 84,0 0-154,2 9-1,1 1-2,-2 7-18,5 5 1,-2 1-13,0 5-15,4 1 17,-3 1-25,2 0 22,-1-2-23,0-3 7,0 2-51,0-5-31,2 0-66,-2-2-68,3-2-31,-3-3-57,2-2-28,2-4-76,-1 0-53,1-4-292,-10-5-239</inkml:trace>
  <inkml:trace contextRef="#ctx0" brushRef="#br0" timeOffset="16909.5262">28724 1275 253,'2'-11'582,"-2"11"-139,3-12-119,-3 12-67,0 0-57,1-12-14,-1 12-20,0 0 10,0 0-27,-4 10-17,4-10-2,0 14-19,0-14-30,3 20-26,-1-10 7,3 1-6,2 0-16,-1 0-1,12 6 1,-8-8-19,3-4-8,2-2 3,0-1 1,0-2-8,4-2-2,-2-1 7,0-2-6,-2-2 11,0 0-33,-3-2 26,-1 0 8,-1-2-5,-3-1-14,-3-17 22,-4 17 0,-4-2 4,-1 1-9,-5 1-8,0 3-3,-2-1 2,-3 5-3,3 2-33,-1 1 33,-1 4-26,-4 1-49,5 2-75,-3 5-72,2 2-112,2-1-53,2 0-435,4 1-351</inkml:trace>
  <inkml:trace contextRef="#ctx0" brushRef="#br0" timeOffset="17099.5267">29485 1241 741,'12'6'564,"-6"-1"-139,-6-5-86,4 19-63,-7-6-62,-2 1-48,-1 0-20,-5 4-28,-1 0-33,0 0-10,0 0-19,1 0-79,-2-1-89,2 1-131,-8 9-925,12-14 110</inkml:trace>
  <inkml:trace contextRef="#ctx0" brushRef="#br0" timeOffset="17536.5305">29860 913 357,'2'-10'665,"1"1"-164,-3 9-115,6-16-75,-1 9-74,-1-1-59,2-2-16,1 5-16,8-13 86,-6 12-135,0 1 2,-9 5-14,19 0 2,-7 2-14,0 4-5,0 3 11,0 3-10,-3-1 19,1 7-3,-3 1-20,-3 1-18,0 4 11,-5 2-9,-2-1-9,-4 1 1,-5 1-14,1 2-5,-2-2-1,-3-3 2,0 0-4,-1-4-9,3-4 53,-1-1-26,1-3 34,1-5-56,2-2 44,-1-2-37,12-3 20,-21-13-2,17 5-58,0-2 33,4 10-35,3-21 47,0 10-49,1-1 47,1 2-30,3 2 27,0-1-43,2 4 40,-1 3-44,1-1 48,2 4-27,0 1 22,2-2-33,0 4-4,1-1 11,0 2-51,1-1-27,0-1-69,0 0-53,-1 1-61,3-3-43,-4 1-54,5-4-16,-1 1-103,2-5-291,0-2-293</inkml:trace>
  <inkml:trace contextRef="#ctx0" brushRef="#br0" timeOffset="17758.5301">30313 894 58,'2'-14'764,"1"4"-204,-3 10-87,0-15-105,0 15-61,0 0-37,0 0-2,0 0-27,-9 11-30,9-11 29,-2 16-75,3-4 17,3-3-70,-1 1 38,4 3-64,2-4 33,0 1-51,6-2 13,0-2-40,4-1 34,23-3 36,-17-6-96,1-2 51,2-3-50,-2-3 47,-2 0-27,-4-3 21,-1-3-41,-6 1 8,-5-1-19,-3-2-9,-5 2 2,-3 1-8,-6-1-11,-4 4-20,-27-6-108,13 18-51,-7 4-111,-12 9-192,-12 7-136,-4 3-411,-2 2-667</inkml:trace>
  <inkml:trace contextRef="#ctx0" brushRef="#br0" timeOffset="19594.5253">29544 1024 428,'0'0'697,"0"0"-139,4-11-86,-4 11-66,0 0-62,0 0 21,2-11-34,-2 11-2,0 0-57,0 0 3,4-14-44,-4 14-6,0 0-46,2-15 12,-2 15-15,3-8-28,-3 8-22,0 0-26,2-15-13,-2 15-12,0 0-23,2-10-9,-2 10-21,0 0 1,0 0-14,0 0-15,0 0 14,-15 15 5,3 2-5,-4 5-10,-6 6 21,-1-1-26,-1 0 13,-1-1-12,2 1 9,0-2-8,4-5 14,2 0-9,2-3 8,3-2-23,1 0 21,3-3-15,4 7 15,9-11 2,3-4 5,6 0 7,6-4-20,4-3 6,9-1 4,5-2 2,5-5-20,4 2 16,-2 1-66,5-4-84,-3 3-149,-1 4-224,-6 1-202,-5 1-727,-4 2-1057</inkml:trace>
  <inkml:trace contextRef="#ctx0" brushRef="#br0" timeOffset="20495.92">30815 2059 413,'-9'-5'369,"9"5"-53,-7-5-38,7 5-35,-10-4-23,-2 0 192,12 4-228,-15-5-20,15 5-19,-16-5 3,16 5-19,-19-4-5,19 4-15,-23-1-20,12 2-6,-4 3-31,0 1 10,-2 4 9,-5 5-11,-1 7 31,-3 3-27,1 5 17,-3 5-32,-3 9 34,3 6 2,-1 3-4,4 4 26,1 3-2,5-4-21,6-6-7,3-6-9,4 1-10,3-1-17,3-9 27,3 1-24,16 34 48,-3-37-37,5-3-12,5-5 7,5-4-16,3-4 12,6-5-26,3-4 6,-2-4-18,9-5 17,2-5-30,0-3 3,9-6-4,-3-4 3,-4-2 1,40-43 13,-56 27-11,-3-7 13,-9-4-24,-6-5 22,-6-3-22,-10 3 4,-8 1-20,-6-7 67,-5 3-22,-7 2 22,-3 6-27,0 13 6,-5 7-37,-2 5-42,-52-5-540,35 29 22,-6 7-718,-12 9-898</inkml:trace>
  <inkml:trace contextRef="#ctx0" brushRef="#br0" timeOffset="22849.9143">30131 3777 490,'0'0'381,"-7"-10"-35,7 10-63,-3-11-29,3 11-8,-5-9-15,5 9-22,-4-8-19,4 8-20,0 0-15,-4-9-23,4 9-21,0 0-24,0 0-18,-3-5 8,3 5-51,0 0-5,0 0 3,0 16 12,3-5 18,1 5-16,0 1 18,1 5-23,1 5 8,1 2 11,0-3 7,-1 1 6,1-2 8,0-2 9,-2 0-15,0-1-18,0-1-2,0-1-4,-1-3-8,1-1-7,-2-3-8,-1-2 17,1 0 29,-1-1 33,-2-10 40,3 14 30,-3-14 5,2 11-5,-2-11-22,0 0 56,0 0-134,-9-12-21,4 1-3,-2-2-12,2-4-4,-3 0 24,-1-1-5,1-2-17,0 3 24,2 1 8,0 2 13,1 0-16,0 4-11,0 0-14,-1-6-5,6 16-25,-5-13-10,5 13-6,0 0 3,-5-6 2,5 6 4,0 0-4,1 13 12,-1-13-7,4 19 1,-2-9-2,1 3-1,0-1-10,-1-1 3,2 1-4,-2-3 3,1 1-3,1-1-1,-4-9 7,3 15 2,-3-15-3,4 12 12,-4-12 7,0 0-4,0 0-1,0 0 1,0 0-2,0 0-4,3-17 1,-8-12 19,1 14 1,-1 0 30,1-1-6,0 1 16,2 4-10,-2 0-6,1 1-9,1 1-19,2 9 1,-4-14-16,4 14-20,-4-10-20,4 10 8,0 0 9,0 0-21,0 18-9,1-8-50,3 5-40,-1 2 11,1-2-29,-2 1-17,3 1-44,-1 1-61,0-3-45,2 4-81,-2-5-45,1 2-74,0-1-553,-1-1-698</inkml:trace>
  <inkml:trace contextRef="#ctx0" brushRef="#br0" timeOffset="24727.9172">31320 3713 323,'0'0'343,"0"0"8,0 0-60,0 0-34,0 0-26,0-14 28,0 14-24,-4-12-23,4 12-22,-7-13-12,-2-4 115,1 8-186,2-1-7,-3-2 15,0 3 7,2-2-2,-2 1-8,-4 1-16,2-1-25,-4 2-14,1-1 8,-5 2 0,2 2-13,-3 0 3,1 3-3,0 2-6,-1 1-9,-3 3-6,3 1-6,-2 4-16,-1 6 18,3 2-6,-3 9 21,4 2 27,3 4-1,3 3 27,6-3-14,2 0 1,5 1-27,2 2-7,20 38 19,-7-38-24,6-4-22,1-1 17,6-5-35,2-2 38,3-6-26,4-4 24,-4-5-30,2-3 32,2-5-21,1-2 31,-2-4-20,5-3 26,-3-5-31,29-18 125,-43 14-37,-3 0-1,-4-4 22,-2-2-58,-7-3 12,-6 0-43,-2 1 15,-5-4-24,-4 2 13,-3 2-33,-4 3 12,-2 0-28,-2 4-4,-4 1-76,-27-4-356,25 18-13,2 1-207,4 3-895,-4 3-1189</inkml:trace>
  <inkml:trace contextRef="#ctx0" brushRef="#br0" timeOffset="27454.1976">28702 3746 300,'-21'5'253,"2"0"-38,0-2-29,0 1 2,-1 0-7,-1 0 1,2-4 0,-1 3 14,2-1 30,-1-2-9,4 1-20,-1-1 3,-11 0 221,27 0-231,-24 0-6,24 0-34,-16-1-18,16 1-32,-14-1-18,14 1-24,0 0-13,-8-7-12,13 1 3,8-4-19,8-4 5,16-5-8,11-7 3,12-3-5,7-1-4,25-9 1,7 1-6,5-2 0,4 1 8,2-1 5,4 0-5,3 0 11,0 1 31,2 0-1,-1 0 38,-7 0 13,-3 5 20,-11-1-5,54-14 87,-85 27-114,-9 2-6,-13 6 2,-4 0 13,-11 4 30,-1 0 23,-6 3 26,-3 1 27,-3 0-22,-2 1-1,-1 0-11,-2 0-18,-11 5-28,18-6-24,-3 0 40,-15 6-107,12-3-39,-12 3-76,9-4-48,-9 4-110,9-3-92,-9 3-132,0 0-161,0 0-81,13 1 4,-13-1-538,0 0-846</inkml:trace>
  <inkml:trace contextRef="#ctx0" brushRef="#br0" timeOffset="27936.1987">28659 3292 216,'0'0'682,"0"0"-172,0 0-116,-3 10-76,3-10-70,0 0-52,0 0-19,0 0-6,0 0-9,0 0-34,0 0-28,0 0-21,0 0-25,0 0-127,4 8-45,-4-8-60,0 0-112,18-1-114,-8-2-350,5-1-263</inkml:trace>
  <inkml:trace contextRef="#ctx0" brushRef="#br0" timeOffset="28356.1962">29864 2973 690,'0'0'753,"14"2"-160,-14-2-121,12 0-94,-12 0-59,0 0-40,14 0-15,-14 0-11,0 0-32,0 0-18,17 2-28,-17-2-23,0 0-30,0 0-16,11-2-11,-11 2-33,0 0 6,0 0-36,0 0 7,0 0-13,13 0 8,-13 0-18,0 0 0,0 0 2,0 0 9,0 0-26,0 0 2,0 0 23,0 0-21,0 0 7,0 0-3,0 0 6,12 2-3,-12-2 7,0 0-2,0 0 14,0 0-7,0 0 9,0 0 14,0 0-24,0 0 8,0 0-25,0 0 29,0 0-29,0 0 4,0 0-2,0 0 20,0 0-28,0 0 3,0 0-9,0 0 23,0 0-22,0 0 21,0 0-18,0 0 17,0 0-13,0 0 8,0 0-21,0 0 10,0 0-45,0 0-51,0 0-53,0 0-84,0 0-118,0 0-107,0 0-153,0 0-619,0 0-839</inkml:trace>
  <inkml:trace contextRef="#ctx0" brushRef="#br0" timeOffset="29024.1941">30843 2792 488,'18'1'835,"-4"2"-173,-3-3-178,-11 0-96,22 2-91,-22-2-5,17 0-29,-17 0 48,13 2-10,-13-2 228,18 0-314,-18 0-41,0 0-38,12 0-16,-12 0-30,0 0-16,0 0-19,14 1-12,-14-1-4,0 0-15,0 0-8,0 0-4,0 0 3,13 1 1,-13-1-7,0 0-6,0 0 3,0 0 3,0 0-7,0 0 4,0 0-4,0 0-1,0 0-1,13 0 6,-13 0 4,0 0 7,0 0-1,0 0-1,0 0 0,0 0 8,0 0-13,0 0-2,0 0-5,0 0 4,0 0-7,0 0-5,0 0 12,0 0 3,0 0-9,0 0-3,0 0-2,0 0 10,0 0-6,0 0-1,0 0 2,0 0-8,0 0 10,0 0-1,0 0 0,0 0-4,0 0 1,0 0 1,0 0 3,0 0 1,0 0-3,0 0-6,0 0 9,0 0-3,0 0 8,0 0-2,0 0-1,0 0-2,0 0 5,0 0-1,0 0 0,0 0-3,0 0-1,0 0 2,0 0-4,0 0-6,0 0 11,0 0-7,0 0 1,0 0 2,0 0-1,0 0-1,0 0 2,0 0 2,0 0 2,0 0-12,0 0 3,0 0 8,0 0 8,0 0-15,0 0 5,0 0 4,0 0 0,0 0-5,0 0 1,0 0 7,0 0-14,0 0 0,0 0 7,0 0-1,0 0-3,0 0-1,0 0-2,0 0 4,0 0-8,0 0-26,0 0-32,0 0-32,0 0-39,0 0-39,0 0-66,0 0-102,0 0-72,0 0-72,0 0-160,0 0-467,0 0-731</inkml:trace>
  <inkml:trace contextRef="#ctx0" brushRef="#br0" timeOffset="30485.1975">28678 1124 301,'0'0'242,"0"0"9,0 0-99,0 0 21,0 0-69,0 0 20,0 0-65,0 0 36,0 0-60,0 0 52,6-5-46,-6 5 43,0 0-30,0 0 35,0 0 12,6-12-9,-6 12 4,0 0-1,0 0 5,-2-17-4,2 17-30,-7-12-21,3 5-8,-17-11 34,8 9-47,-5 2 0,-3 0 6,0 1-8,-2-1 9,-2 6-11,2 1 14,-4 0-18,-1 7 8,0 1 10,-10 5-20,4 7-5,1 1 0,3 5 30,-26 36 32,37-26-25,0 0-2,8 3-5,3-1-13,7-4 33,3-1-11,8 5 1,4-3-13,5-3-10,6 0 9,4-3-10,4-5 11,4-2-18,4-4 2,3-6-1,2-2 10,3-6-9,3-4-9,-2-1 5,3-7-7,1-2 19,4-7-7,-5-5 15,-1-5 39,-3-2 15,-10-8-16,-10 7 6,-5-3-9,-9-6-15,-10-43 32,-13 36-48,-7 3 34,-9-9-26,-5 7 0,-7 2 3,-2 7 35,4 9-38,-1 4-17,-2 7-13,1-1 0,6 7-3,0 2-5,3 4 6,2-1 20,2 4-41,3 2 47,1-1-56,0 2 26,6 1-35,0 1 33,1-1-47,12-3 33,-15 6-29,15-6 35,-10 11-44,10-11 26,-5 6 6,5-6-11,-4 9 7,4-9 11,-4 9-3,4-9 3,0 0-17,0 0 25,0 0 14,-3 10-2,3-10-17,0 0 3,0 0-6,0 0 3,0 0 7,0 0 35,0 0-42,0 0 47,0 0-8,0 0-33,0 0 25,0 0-38,0 0 26,0 0-28,0 0 8,0 0-54,0 0-48,0 0-76,0 0-54,0 0-61,0 0-56,0 0-103,0 0-69,18 0-330,-6-3-396</inkml:trace>
  <inkml:trace contextRef="#ctx0" brushRef="#br0" timeOffset="31295.1974">30241 603 246,'0'0'400,"4"-13"-103,-4 13-60,2-13 1,-2 13-26,0-12-22,0 12-15,-2-14-51,2 14-1,-11-16-34,4 11 3,-3 0-29,-19-1 49,11 4-138,-2 4 92,-4 1-27,-7 5 9,-2 1-12,-2 5 1,-2 6 27,0 2-25,-4 11-8,4 1-5,2 2 19,3 6 15,3 2 7,4 3 5,-6 34 76,24-40-80,4-3-22,4-2 4,7 0 42,6 2 8,1-4-11,7-2 24,4-4 6,3-5-8,4-6-4,4 0-20,3-6-17,6-5-7,1-4-14,3-4-13,1-4-10,0-2 13,0-4-19,9-8-6,-1-1 6,-3-4-2,-2-1 3,-5-4 10,-5-1-5,-4-6 30,-4 0-26,-6-5-7,-10 5-7,-4 0 4,-3-37 7,-11 40-13,-6 1 10,-4 4-9,1 1 6,-5 2 9,-3 2-13,0 4 0,-3 2-22,3 5-3,-3 2 24,2 1-21,-2 0 3,2 5 8,2-2 4,-13 0 6,16 4-17,-2 1 12,13 2-15,-20-2-7,20 2 14,-18 0 5,18 0-15,-12-1-4,12 1 17,-14 1-7,14-1 9,0 0-11,-14 0 10,14 0-6,0 0-4,0 0-8,-15 0 10,15 0 11,0 0 5,0 0-22,0 0 22,-13 0-8,13 0-8,0 0 3,0 0 4,0 0-18,0 0 16,0 0-20,-11-3 23,11 3 7,0 0-10,0 0-3,0 0 9,0 0-8,0 0-4,0 0 6,0 0 8,0 0-8,0 0-22,0 0 16,0 0-2,7-7-8,-7 7-10,0 0-13,0 0-23,0 0-3,0 0-33,0 0-36,0 0-27,6-6-36,-6 6-80,0 0-64,0 0-106,0 0-123,0 0-306,0 0-423</inkml:trace>
  <inkml:trace contextRef="#ctx0" brushRef="#br0" timeOffset="33557.2023">30806 2257 494,'0'0'406,"0"0"-71,0 0-82,5-9-30,-5 9-11,0 0-1,2-4 202,2-6-221,-4 10-3,0 0-17,2-9-19,-2 9-1,0 0-22,0 0 5,-1-15-30,1 15 15,0 0-47,-4-14 26,4 14-44,0 0 30,-5-10-40,0 3 35,5 7-35,-9-9-32,9 9 31,-8-7-44,8 7 15,-8-8-11,8 8 23,-14-5-36,14 5 27,-14-3-29,14 3 22,-22-3-25,22 3 27,-21 0-23,8 1 18,13-1-24,-23 2 32,12 0-24,-1 1 16,-1 2-38,-1 0 47,0 0-38,1 2 37,-1 0-34,0 2 24,-1 2-9,1 1 10,0 0 1,0 2-6,-11 17 2,14-16-6,0 5-20,0-1 26,2 3 6,2 0-11,-2 5 11,1 1-3,3 0-7,0 2 7,1-1 2,-1-2-6,4 0 10,1-2 3,-1 2-13,7 20-18,-4-22 14,1-3 11,2 1-5,-1-1-1,1-3 4,1 1-12,1 0 9,-1-2-3,2 0 6,-1 0-5,1-3 21,1 0-6,-2-1-11,2-2 3,1 2-1,2-2-8,-2 1-5,2-3 17,-1 1-2,2-1 13,1 0-21,3 0 24,-1-1-6,-1-1 15,-1 0-12,3 0 15,-2-2-13,3 1 29,-1-3 10,19 3 57,-17-4-61,0-1-30,-1-1 19,2 1-24,-3-2 22,1 0-25,1-2 16,-2 1 0,0-1 14,1-2-27,-3 1 23,1-2-32,1-2 14,-1 1-20,15-9 54,-18 4-43,2 4 10,-3-3-17,0 1 28,0-2 0,0 0-6,-1-1-5,1-1 5,-1-2-10,0 1-11,-2-2-3,0-1 10,0-2-1,-3-1-17,1-1 1,-2 1 0,0-4 19,-1 2-25,-1 0 17,-2-3-4,1-1 15,-1 2-31,-1-1 17,-1 1-28,-1-3 36,-1 2-29,-1 0 1,1 1 16,-2 0-16,-7-32 26,3 27-13,0 3-3,0-2-5,-2 3-4,1-1 12,-2 1-11,-2 3 6,0 1-8,-2 0 8,-1 2-13,-3 0 14,-2 3-41,-5 5-5,-3 2-55,-41-2-274,30 12 10,-9 9-178,-9 5-227,0 1-472,-3 0-847</inkml:trace>
  <inkml:trace contextRef="#ctx0" brushRef="#br0" timeOffset="34883.1948">31578 3803 259,'0'0'294,"0"0"-46,0 0-74,-5-10-3,5 10-52,0 0 3,-4-10-49,4 10 22,-4-9-32,4 9 19,-5-11-30,5 11 32,-3-12-33,-2 0 86,5 12-51,-4-14-39,4 14 19,-4-12-31,4 12 28,-4-13-18,4 13 24,-6-13 2,6 13 6,-7-13-8,7 13 0,-11-13-11,11 13 2,-11-11-16,3 4-4,-1 2-13,0 0 0,-1 0-13,-1 1 8,0 0-13,-1 0 2,0 2-2,-4-2 2,-1 3-6,-1-2 9,0 3-2,-1-1 22,1 0-6,0 1 10,-20 0 19,20 1-38,1 0 2,-2-1-5,2 3-4,-1-2 6,0 3-8,2-1-8,-2 1 9,3 1-10,-3 1 0,3 0 11,0 1-6,0 0-5,0 0 4,-12 8 5,14-5-2,1-1-1,2 2-1,-1 1 0,0-3 0,2 5 0,2 1 3,0-1 6,-2 2-8,3 0 6,2 1-6,0 0-8,2-1 20,-1 2-12,2-1 13,0 1-15,1 0 19,1-1 5,0 1 0,3-2 8,-1 3 0,2-1 13,1 3 8,2-4 32,1 2 1,1-2-16,2 0-8,0-3-8,3 1-3,23 9 78,-18-14-78,3-3-9,2 0-2,2-4-21,1-1 19,1-3-14,0 0 24,0-2-19,2-4 12,-1 0-2,-1-1 34,-3-2-9,-2-3 17,-3 3-32,11-19 52,-19 11-53,-2 2-32,-3-6 13,-3-1-28,-3 1 17,-2 1-23,-2 3 17,-3-2-39,-4-1-55,1 2-76,-1 4-112,-3 3-114,0 1-173,-4 2-672</inkml:trace>
  <inkml:trace contextRef="#ctx0" brushRef="#br0" timeOffset="35971.1954">31178 1739 50,'0'0'410,"4"-13"-113,-4 13-77,5-13-42,1 5-29,6-4 94,-4 4-180,-1 3 39,3-2 21,2 1-27,1 0-4,0 1 1,2 0-14,1 3-7,-4-1-16,2 4-9,-1 2 20,2 3-16,-4 4-2,3 4 28,-2 4 10,-1 5 21,-2 5-17,-2 3-9,0 10-6,-1 0 3,-1 0-9,-2 2-11,0-1-4,1-6-1,0 5-7,1-7 8,0-2-18,1 0 9,1-4-16,11 25 35,-6-29-32,4-4-8,-1-6 3,1 0 0,4-5-3,2-2-3,-4-3-8,2-2-14,0-3 14,-1-4-21,1-2-21,-2-4-22,0-2 5,-6-3 6,2 0 7,-5-1 17,-2 2 39,-1-1 49,-2 3 14,-1 0-41,-3 13 13,2-18-16,-2 18-16,-3-13-7,3 13-3,0 0-1,-18 10-2,8 5 13,-4 8-5,-16 50 32,15-17-17,5 7-18,2 2 25,6 5-31,5 1 36,5 3-32,3 1 16,6-1 61,1 2 0,2 0-20,1-4 9,2-2-9,0-5-8,0-2 16,17 49 62,-20-58-94,-7-11-6,0-1 18,-6-2-28,-3-8 11,-5 2-43,-4-4 8,-3-1-66,-5-4-44,-2-3-136,-9 2-153,0-7-203,-5-5-656,-6-5-857</inkml:trace>
  <inkml:trace contextRef="#ctx0" brushRef="#br0" timeOffset="36583.1994">26436 1007 402,'-9'-5'506,"-2"-1"-103,4 2-67,7 4-24,-16-11-22,11 4-12,-1 2 30,6 5-1,-13-12 29,13 12-43,-10-7-22,10 7-53,-7-6-61,7 6-38,-4 15 62,4 2-86,0 3-57,2 7 27,-2 3-38,3 4 32,1 0-36,0 1 12,2 1-5,0-2-2,-2-3-2,1 1-24,1-3-21,-3-5-68,2-2-46,-1-1-75,-2-4-72,3 0-55,-5-6-48,2 0-65,-2-11-88,-2 11-320,2-11-403</inkml:trace>
  <inkml:trace contextRef="#ctx0" brushRef="#br0" timeOffset="36737.1939">26143 1217 293,'-17'-18'755,"1"3"-126,1 1-92,3 0-48,3-1-114,0 0-38,4 0-92,5 1 9,3-4-67,6-1-5,2-3-51,7 0-32,9-1 22,2-1-85,5 3 14,2-1-133,4 2-65,1 1-109,3 3-82,2-1-150,-4 2-58,4-3-350,-2 2-462</inkml:trace>
  <inkml:trace contextRef="#ctx0" brushRef="#br0" timeOffset="36935.9162">26915 567 619,'0'0'497,"-16"5"-87,7 0-29,-3 6 7,-3 3-60,-1 5 21,0 3-40,-2 4-11,5 6-14,-1 0-87,5-2 37,5 0-77,0 4-1,8 33 35,2-37-136,1 1 16,5-2-47,1-1 13,3 2-74,1-8 7,0-1-91,-4-6-32,5-1-65,-3-2-64,4-4-51,-3-3-92,1-1-37,-6-3-49,22-7-1301</inkml:trace>
  <inkml:trace contextRef="#ctx0" brushRef="#br0" timeOffset="37323.9154">27065 667 533,'-5'-14'573,"3"4"-136,2 10-84,-2-15-75,2 15-44,0 0-39,0 0 22,0 0-9,14 10-31,-1 13 113,-4-6-163,2 1-40,0 1-14,3 6-17,-1-4 3,1 3-37,0-1 14,-4 0-18,4-5-1,-5 0-55,0-1-24,-2-4-43,0-1-33,-1-2-5,-2-1 10,-1-2-35,-3-7-63,0 0-11,7 8 1,-7-8 18,0 0 12,0-13 88,-3 2-18,3-2 61,-2-3-30,0-7 53,0-2-36,1-2 69,-3-4 51,4-22 164,0 27-38,4 2 5,-3 2 8,5 1 3,2 2-23,-2 3 9,3 3 6,2 3 0,-1 3 35,0 4-9,2 5-14,1 6-29,-2 1 10,3 4-26,11 30 101,-16-19-136,-3 0-28,-1 2 41,-3 0-69,0 2 33,-2-1-49,-2 0 24,0 0-43,0-3 43,-3-1-99,1-1-53,3-3-104,-3-3-91,0-3-68,2-3-123,2-10-469,-2 13-547</inkml:trace>
  <inkml:trace contextRef="#ctx0" brushRef="#br0" timeOffset="37504.9174">27494 664 537,'9'-9'617,"-2"1"-129,3-1-72,0 1-43,1-1-53,3-1-63,1 0-29,2-2-53,0 0-16,3 0-44,-1 2-10,3 0-59,-2-1-82,3 3-161,-3 1-33,0 0-64,-1 2-163,-4 3-371,-1-4-365</inkml:trace>
  <inkml:trace contextRef="#ctx0" brushRef="#br0" timeOffset="37637.915">27788 660 355,'-7'12'459,"-1"1"-83,3-4-62,-1-1-78,1 0-5,5-8 18,-7 13-33,7-13-19,0 0-27,0 0-36,5 11-42,-5-11 3,13-1-58,-13 1-95,16-6-76,-5 2-43,0-4-123,1 3-50,12-12-1191</inkml:trace>
  <inkml:trace contextRef="#ctx0" brushRef="#br0" timeOffset="37825.9195">27961 406 644,'0'-12'569,"0"12"-102,1-17-109,-1 17-68,2-11-31,-2 11 33,0 0-10,0 0 40,2 11-69,-2-11 10,4 21-21,-2-6-64,4 6-47,-2 3-30,12 32 67,-9-27-110,3-2 8,0 2-43,2-2 16,-2-2-78,-1-1-7,5-1-91,-3-3-87,0-4-79,2 1-87,0-2-109,-1-3-54,0-3-332,3-4-443</inkml:trace>
  <inkml:trace contextRef="#ctx0" brushRef="#br0" timeOffset="38171.9145">28352 292 670,'3'-12'737,"1"2"-196,3 3-103,0 0-120,2 2 0,-9 5-59,32 5 216,-20 2-276,5 4-43,-3 4-24,5 1-31,-2 2-17,0 0-21,-1 4-14,0-1-20,-3-4 13,-1 2-23,-2-3-46,2 0-55,-1-1 8,-2-5-46,-2 0-4,3-2 8,-2-2-8,-8-6-58,18 2-11,-18-2 1,21-6-12,-11-1 39,1-3 4,1-3 39,-1-6-24,0-6 48,-3 0-46,-1-4 91,-4 0 51,-1-22 290,-4 30-39,1 2-44,-3 4 40,1 5-42,3 9 12,-17 1 18,17 0 3,-25 11-6,6 6-28,-5 9-32,-1 5-21,-1 5-19,-3 8-31,1 7-16,-24 49-68,31-49-115,3-10-184,0 2-164,2 1-213,1-2-522,-3 0-793</inkml:trace>
  <inkml:trace contextRef="#ctx0" brushRef="#br0" timeOffset="38956.9867">26321 1901 431,'-13'0'478,"-3"1"191,16-1-431,0 0-31,-11-1-51,11 1 10,0 0-19,4-12-1,-4 12-11,19-10 2,-6 2-16,10 1 4,6-2 11,9-7 3,6 0-4,15-3-6,4-3-15,5 0-7,3-4-8,1 0-24,5-2-37,21-7 28,-1 0-45,5 1 17,-2-3-26,1 0 35,-1 2-50,-4-3 27,0-2-35,-4 4-6,-16 4 12,100-54 6,-90 43-10,-3-3 33,-3-2-20,-13 9 12,-4-5-17,8-10-2,-12 7-21,-6-1 37,-3-1-45,-3-1 23,-7 1 10,-3 0 4,-7 1-9,-5-3 14,4-34 3,-22 39 7,0 1-15,-5-1-1,-3 8 42,-2 1-27,-3-3-33,0 30 53,6 10-28,-23 0 10,10 0-28,-1 0 21,-6 0-14,-1 0 21,-6 0-17,-7 0-8,0 0-8,-12 0 23,-6 0-21,-5 0 31,-15 0-46,-6 0 13,-6 0 2,-4 0 0,-22 0-1,-8 0-33,-6 0 26,1 0 0,-3 25 21,-3 18-31,-133 44-22,133-44 32,3-3-11,3 1 39,1 0-25,3-4 1,2 0 3,3-2-12,-3-3 16,7-1-16,7-2 6,19-10 21,5 1 17,6-3-35,7-3 18,13-5-11,6-1 15,5 1-17,9-3 16,8-1-15,4-3 3,2 2-26,6 2 21,1-1 3,2 4-10,2 0 17,3 5-5,1 7 13,0 6-2,3 6-3,2 67-15,-1-30 36,4 2-23,0 4 16,4-1 9,-2-1-4,3-4 0,0-5-3,5-6 8,1-4 11,1-13-2,3-4 13,4-6 13,4-3 3,1-5-14,32 8 38,-31-20-75,1-4 8,-1 0-21,-4-3-57,0-4-98,-6 3-146,2-3-210,-2 0-627,-2-1-750</inkml:trace>
  <inkml:trace contextRef="#ctx0" brushRef="#br0" timeOffset="44789.2169">22542 8470 421,'-24'-2'344,"1"1"-45,2 1-11,1-2-5,3 2-23,2 0-38,-1-2-36,4 2-43,12 0-34,-20-2-23,20 2-22,-14 0-8,14 0 11,0 0-44,0 0-4,11-8-4,4 6-4,8-3-5,9-2 2,11-1-3,5 1 4,15-6-4,10 1-1,8-3 56,12-1-69,24-5 55,9-4-58,8 1 57,12-4-61,10-2 64,10-4-49,11-2 95,48-10-59,3 1 48,3-3-68,2 2 7,5 1 58,1 0-63,1 3 11,-3 3 10,3 0 54,-11 0-35,181-28 157,-226 38-69,0 0-43,-2 0 64,-5 1-63,-6 1 52,-4 0-45,-8 1 30,-8 4-36,-10-1 22,-12 1-27,-10 5 4,-26 4-31,-9 0-2,-8 2-28,45-6 33,-76 10-31,-11 2-6,-6 1 14,-4 0-12,-4 1 1,-2 1-18,-5-2-21,-13 4-90,15-3-51,-15 3-218,0 0-82,0 0-174,-22 2-681,0 0-896</inkml:trace>
  <inkml:trace contextRef="#ctx0" brushRef="#br0" timeOffset="45720.2125">21556 9356 642,'0'0'509,"-9"-8"-72,9 8-60,-6-9-39,6 9-55,-10-12 267,10 12-300,0 0-57,-6-8-12,6 8-65,0 0 4,0 0 27,-6 8 0,5 4 52,1 5-30,-1 6-33,0 3-27,1 9-22,-2-1-15,2 1-12,0 37 35,0-39-63,0 1-9,2-6-24,-2-1 20,1-1-67,0-2-37,-1-5-85,1 1-25,-1-4-65,2 0-54,-2-3-46,0-13-30,0 19-34,0-19-107,-4 8-265,4-8-320</inkml:trace>
  <inkml:trace contextRef="#ctx0" brushRef="#br0" timeOffset="45899.2204">21193 9571 840,'-23'-17'704,"7"4"-134,-1 0-109,3 3-82,3-2-64,1 4-65,4-2-44,0 0-46,6 10-23,0-18-23,6 6-21,4 1-44,6-2 16,7-4-46,8 0 22,6 0-35,5 0 10,4 0-70,0 2-58,4 1-84,-2 1-93,2 1-67,0 2-27,-1-1-47,-3 4-392,-1-3-360</inkml:trace>
  <inkml:trace contextRef="#ctx0" brushRef="#br0" timeOffset="46072.2132">22105 9133 531,'0'0'664,"8"-7"-223,-8 7-26,0 0-123,0 0 277,-9 9-303,1 0 14,1 4-25,-4 5-5,-2 6-3,0 3-71,2 6-12,-1 1-31,1 3-28,2 1-21,4-5-14,2 2-19,1-3-33,1 1-63,1-4-76,2 2-57,2-2-48,2 0-79,1-7-93,1 0-42,0-3-47,2-4-397,-2-1-442</inkml:trace>
  <inkml:trace contextRef="#ctx0" brushRef="#br0" timeOffset="46438.2127">22196 9518 628,'2'-14'726,"-1"4"-117,3-8 332,-4 18-604,3-13-72,-3 13-57,4-11-35,-4 11-38,0 0-13,12-5-20,-12 5-23,15 6-18,-6-2-10,-2 3-10,4 1-8,-3-2-6,1 2-5,-1 2-4,1-2 2,-4 1-8,1-3 14,-1 3-14,-5-9-3,8 13 9,-8-13-6,6 9 2,-6-9-1,0 0-2,0 0-6,0 0-3,0 0 3,5-8-2,-1-14-9,-2 6-2,2 0 1,3-3-29,-2-2 38,3 4-23,-1 1 40,-1 2-22,0 2 24,2 3-33,-2 1 45,1 1-26,2 3 53,-9 4-3,16-4 10,3 12 36,-9-1-82,0 3 20,-1-2-9,1 4-5,-2 1-5,-1 0-14,2 1-20,-3 0-26,1-1-89,-2 1-87,0-2-12,0-3-104,0 2-2,-1-3-75,-4-8 21,7 13-1,-7-13-466,0 0-401</inkml:trace>
  <inkml:trace contextRef="#ctx0" brushRef="#br0" timeOffset="46628.217">22729 9119 537,'9'-14'660,"0"5"-101,0 3-97,1 3-16,-10 3-28,21 3-27,-7 6-32,1 3 27,2 5-48,16 35 239,-17-20-345,-2 0 9,0 5-53,-3-3-31,0-5-37,0 0-23,-3 0-21,-1 1-2,-2-2-26,1-2-24,-3-2-81,0-2-75,-2-3-145,0-1-113,0-2-112,1-4-101,-4-2-183,2-10-357,0 0-756</inkml:trace>
  <inkml:trace contextRef="#ctx0" brushRef="#br0" timeOffset="46908.2133">23171 9254 476,'15'-10'1131,"-8"5"-745,2-2-64,3 2-68,-1-1-53,4 0-41,-2-1-31,3 0-22,0 1-15,0 1-100,0 1-86,1 0-87,-3 3-24,0 1-13,-2 3-1,0-1 10,-2 5 45,-3 1 35,-1 1 51,-3 3 55,0 2 44,-3 3 47,0 0 45,-1-1 66,-2 1 53,1-1 75,0-3-50,0-1 46,0 0-73,1-3-13,-1 8 83,2-17-199,1 12-19,-1-12-44,8 7-135,-8-7-184,18 0-145,-7-4-625,6-1-671</inkml:trace>
  <inkml:trace contextRef="#ctx0" brushRef="#br0" timeOffset="47624.2115">24718 9249 533,'-18'0'491,"3"-2"-75,0-1-53,0 2-30,2-4-64,2-1-9,2 2-42,0-2 1,1-1-51,1 0-3,7 7-62,-5-15 0,10-3 42,4 7-94,1 4-9,1-2-11,4 4-8,2 0 0,-2 4 10,3 2-3,1 4-1,0 1 2,0 5-31,-2 1 31,-1 2-21,0 6 30,-6-1-23,4 23 69,-10-19-44,-4 2 5,-5-1-6,-2 5-1,-1-3-8,-4 0 4,0-3 8,2-3 3,-1-2 2,-1-3 5,2-3-9,1-2 34,1-2-35,-1-3 18,9-5-40,-11 1 21,11-1-38,-4-7 27,4 7-40,0-17 11,4 9-3,0-3 16,3 3-30,2-1 34,3 1-32,-1 1 22,1 3-30,0 1 33,2 1-29,15 2 14,-11 3 14,-1 1-37,0-2 2,1 3-53,-2-2-59,4 1-70,-3 1-24,2-2-177,2-2-38,0-1-79,4-2-406,0-2-504</inkml:trace>
  <inkml:trace contextRef="#ctx0" brushRef="#br0" timeOffset="47824.2122">25490 8998 1034,'8'-19'749,"-1"4"-148,-2 0-153,2 4-83,-3 3-87,-4 8-29,9-5 10,-9 5 5,6 10-20,-3 2-24,1 5-45,-1 0 4,-1 5-48,3 3-11,2 32 40,-3-28-87,0 1-30,-2-5 2,-1 2-38,2-2-65,-1 1-63,0-3-59,-2-4-89,-2-1-81,0-1-76,0-2-62,1-3-40,-2-2-480,-3-2-607</inkml:trace>
  <inkml:trace contextRef="#ctx0" brushRef="#br0" timeOffset="47989.2128">25273 9128 1393,'-6'-14'725,"0"4"-130,3 0-147,3 10-66,-2-17-101,4 5 4,0 3-27,3-3-58,5 2-40,1-2-32,7 0-46,4-2-3,3 1-54,41-14-286,-26 11 35,2 4-148,2-3-32,-1 1-74,0 1-121,0-4-248,-3 2-394</inkml:trace>
  <inkml:trace contextRef="#ctx0" brushRef="#br0" timeOffset="48145.2119">26007 8698 421,'0'0'643,"8"-3"-136,-8 3-83,0 0 21,-2 15-98,-2-1 10,-3 5-2,0 3-19,-1 7-25,-2 6-38,1 3-60,-6 42 87,10-40-202,1-5-11,4-1-15,0 0-77,2-2-39,0-1-105,3-3-52,1-3-85,1-4-80,0-1-64,2-3-26,-3-3-64,3-6-341,1-1-409</inkml:trace>
  <inkml:trace contextRef="#ctx0" brushRef="#br0" timeOffset="48472.2161">26168 8983 518,'5'-14'773,"-1"2"-192,0 2-122,-1 2-117,-3 8-69,7-9-23,-7 9-11,11-2-21,-11 2-27,9 4-30,-9-4-30,14 11-20,-1 5 59,-6-7-114,-4 1-40,1 0 28,-2 0-37,2-1 29,-4-9-36,5 17 34,-5-17-32,4 14 46,-4-14-5,2 10 39,-2-10-40,0 0 17,0 0-42,10-9 32,-6-1-21,0-2-4,3-8-5,0 1-13,4-3 0,-2-2-2,0 4-4,3 2 2,-4 3 1,-1 2-1,3 3-3,-4 2-1,3 3 5,-9 5 3,20 0 24,-13 6-8,-1 5-9,1-2-1,-2 4-6,0 2-11,1-1-47,1 0-63,-3 0-51,3 1-57,-2-3-61,3 1-61,-1-2-46,0-1-26,2-4-73,2-2-346,-11-4-374</inkml:trace>
  <inkml:trace contextRef="#ctx0" brushRef="#br0" timeOffset="48621.2135">26762 8758 612,'6'-7'692,"-6"7"-58,0 0-122,0 0-43,5 10-46,-5 0-58,-4 5-51,3 3-52,-5 4-58,-1 2-43,2 7-29,-1 0-78,-5 32-296,5-31-34,2 0-105,2-6-61,0-1-51,0-4-448,2-1-517</inkml:trace>
  <inkml:trace contextRef="#ctx0" brushRef="#br0" timeOffset="48952.2201">26840 9101 245,'7'-7'906,"0"0"-284,-7 7-85,7-5-38,-7 5 466,13 0-551,-13 0-72,9 8-29,-9-8-38,7 14-37,-5-4-52,0 0-29,-2 1-30,0 3-24,-2 0-16,-2 2-14,1 0-4,-4 1-24,0-3 2,1-1-18,0 0 3,1-2-14,-3-1 4,2-4-19,6-6 6,-9 10-19,9-10 1,0 0-64,-14-4-2,14 4 2,-2-12 17,2 12 24,2-14-7,-2 14 18,10-17-24,-10 17 21,7-10 26,-7 10-10,13 0 18,-13 0-10,14 3 0,-6 4 0,-1-2-2,2 0 11,0 1-5,0 2-1,1 0-55,-2-1-42,-1-2-81,7 7-352,-14-12 191,13 9-37,-13-9-69,11 3-32,-11-3 75,10-3 20,-4-4-464,0 0-386</inkml:trace>
  <inkml:trace contextRef="#ctx0" brushRef="#br0" timeOffset="49124.2118">27240 8556 1025,'12'-16'706,"-3"7"-129,1 3-53,-10 6-56,21 1 13,-10 7 12,3 8-45,1 6-26,4 9-65,-3 2-61,1 7-39,-1 1-9,-3 3-74,0-1-11,-1 0-35,-1 0-23,-1-1-27,-2-4-76,-1-1-94,-1-5-101,2 23-559,-6-33 145,4-5-92,-5 0-764,5-5-1082</inkml:trace>
  <inkml:trace contextRef="#ctx0" brushRef="#br0" timeOffset="49303.2141">27735 8906 1122,'9'-10'788,"0"-1"-152,4 1-75,1-3-23,2 0-40,5-2-15,0-1-72,4 1-63,0-1-70,6 0-54,2-1-51,0 2-56,2 0-128,-4 3-92,-1 2-107,-1 0-167,3 0-110,-6 0-92,-5 3-38,-6 2-577,0-4-804</inkml:trace>
  <inkml:trace contextRef="#ctx0" brushRef="#br0" timeOffset="49463.1423">28148 8535 442,'0'0'683,"-28"10"397,18 0-579,-1 5 3,-1 1-53,1 8 23,-2 1-37,2 4-81,2 0-61,-1 8-58,2-4-42,3 1-45,0-3-24,3 1-41,0-3-41,0-3-82,2-2-55,0-2-112,2-2-66,0-1-98,0-2-58,1-3-85,1-6-69,1 4-535,1-7-731</inkml:trace>
  <inkml:trace contextRef="#ctx0" brushRef="#br0" timeOffset="49695.1519">28357 8577 58,'19'-31'865,"-4"6"-130,1 1-170,1 5-33,1-2-75,-3 7 4,0 1-2,-2 4-22,0 2-22,-2 4 33,-11 3-39,21 5-13,-12 5-54,0 8-31,-2 3-37,-3 4-21,-1 3-27,-1 28 153,0-29-210,-1 0-169,1 0 0,1-1 0,-1-4 0,5-1 0,0-1 0,3-3 0,8-5 0,3-3 0,14-5 0,5-5 0,13-4 0,14-7-66,75-22-1752,-72 4-168,-6-6-1734</inkml:trace>
  <inkml:trace contextRef="#ctx0" brushRef="#br0" timeOffset="50505.1397">23673 11248 596,'-15'3'784,"15"-3"-194,0 0-120,-13 3-124,13-3-67,0 0-53,0 0-45,0 0-36,0 0-28,14-1-25,0-3-16,3-1-16,4-2-13,4 0-11,6 0-12,2-2-40,-1 0-39,1 1-143,2 0-50,-3 1-115,0 1-50,-5 4-460,-6 1-429</inkml:trace>
  <inkml:trace contextRef="#ctx0" brushRef="#br0" timeOffset="50634.1406">24078 11311 393,'-8'25'509,"-3"3"-8,-2-2-45,-1 2 17,0-3-24,3 0-33,1-6-18,0-1-65,3-4-13,1-2-70,2-1-26,-1 7 98,5-18-213,10 9-4,-10-9-39,28-1-3,-5-4-95,9-5-88,6-1-109,2-5-109,1 1-147,2-2-100,-3 2-542,2-4-743</inkml:trace>
  <inkml:trace contextRef="#ctx0" brushRef="#br0" timeOffset="51672.1413">25164 11185 171,'0'0'385,"-9"-5"-110,9 5-31,0 0-11,-14-7-6,14 7-9,-10-5 11,10 5 4,-13-12-5,13 12 2,-17-17 205,12 9-247,0 0-20,1-1-35,4 9-30,-4-18-21,4 18-17,2-20-16,-2 20-9,5-20-2,0 11-9,1 0-12,2 0-4,3 2-4,0-1-1,-1 5-2,2 0-2,-12 3 1,26 4 5,-11 2 3,1 6 1,1 2 2,-1 7 2,-1 3-5,-1 2 1,-5 2 0,0 3-27,-3 2 28,-4 0-22,-2 3 36,-13 43 32,1-41-36,-3-1 47,0-4-17,-5-2 53,-1-3-30,1-4 39,2-6-22,-1-2 35,2-4-12,1-3 2,3-4-43,-1-2 9,0-3-32,4-3 4,-12-11-9,17 4-31,-2-3-6,6 1 8,2-2-18,3 0 13,1-1-18,4 2 12,-1 1-12,4 3 14,0 1-26,2 1 25,-1 5-18,0 1 25,2 3-18,1 2 1,0 0 3,-1 2 0,2 1-1,1 0 0,1 1 0,0 1 2,1-4 1,2 1-26,-2 0-75,3-3-101,-3-1-83,3-2-122,2-2-90,2-2-12,19-4-2512</inkml:trace>
  <inkml:trace contextRef="#ctx0" brushRef="#br0" timeOffset="52780.9004">25982 10558 366,'-2'-10'454,"-7"-6"160,9 16-405,-12-10-33,12 10-31,-17-5-25,17 5-12,-21 2-10,10 0-13,-5 3-11,3 4-8,-3 2-10,1 1-7,3 2-8,1 3 3,1 1-13,-5 26 47,13-16-13,-2 6 14,4 4 35,2 11 22,2 2 59,2 17-67,1 5 21,3 4 56,-2 4-23,3 4 13,3 5 12,1 17-26,4 3 10,0 0-55,0 2-11,4-4-34,-1-5 7,-6-22-22,4-4 14,-2-3-12,2-6 20,3-8-21,-3-4-5,2-6-26,-3-13 2,3-4-24,0-7 5,-2-6-36,1-10-62,21-6-384,-19-9 94,4-6-82,2-9-85,-3-4-107,-5-7-442,0-3-690</inkml:trace>
  <inkml:trace contextRef="#ctx0" brushRef="#br0" timeOffset="53177.8958">26424 11093 484,'-2'-13'502,"2"13"-114,-2-19-92,2 19-57,0-19-47,7 1 113,-7 18-184,11-13-2,-11 13 9,15-5-11,-15 5 12,21 6-20,-9 0-20,1 5-19,-2 3 42,1 2-69,0 0 45,-7 2-67,1 1 4,0 2 5,-6 19 38,-6-17-37,0-1-4,-1 0 0,-1-2 2,-4 0-17,3-4 59,1-2 8,-1-3 38,-1-4-40,1 0 12,9-7-47,-14 1 21,14-1-44,-10-6 23,10 6-35,-3-8 25,3 8-7,2-10-10,-2 10 6,9-8-8,-9 8 4,14-3-1,-14 3-2,23 3 0,-12-1-4,4 3-28,1 1 34,5 0-36,-6 1 26,21 6-88,-16-8-63,-1 0-57,-2-3-68,2 0-83,0-2-28,-1-3-22,1 0-458,-2-4-409</inkml:trace>
  <inkml:trace contextRef="#ctx0" brushRef="#br0" timeOffset="53352.9032">26932 11030 106,'4'-17'692,"-1"1"-141,2 3-83,-3 1-99,-2 12-22,5-11-12,-5 11 58,0 0-49,6 7 22,-6-7-63,4 21-39,-1-4-65,1 5-27,1 1-40,0 1-8,-3 1-37,4 4-2,-3-4-37,1 1 8,0-2-37,2 1-44,-2-4-85,-2-3-83,2 14-395,-3-20 179,1-2-44,-2-10-105,-2 14-420,2-14-567</inkml:trace>
  <inkml:trace contextRef="#ctx0" brushRef="#br0" timeOffset="53507.9019">26754 11035 717,'-10'-14'728,"3"-1"-128,1 2-144,0 0-78,2 2-100,4-1-34,0 12-72,2-21-7,6 11-41,0-2-11,3 2-33,7 0-20,0 1-126,3 0-84,3 1-116,4-1-49,1 0-57,0 1-553,2-2-495</inkml:trace>
  <inkml:trace contextRef="#ctx0" brushRef="#br0" timeOffset="53668.9013">27306 10692 673,'13'-6'591,"-13"6"-94,0 0-20,2 15-6,-4-2 14,0 3-50,-1 5 11,-1 4-55,0 6-46,1 2-70,-1 3-48,3 0-55,2 0-23,0 1-54,2-4-2,2 3-47,2-4-60,-1-2-80,1-2-25,3-4-107,-2-5-69,13 16-557,-11-25 374,1-2-68,-1-2-467,-10-6-617</inkml:trace>
  <inkml:trace contextRef="#ctx0" brushRef="#br0" timeOffset="53988.8996">27526 10854 596,'2'-18'627,"2"4"-76,-2 2-70,1 2-105,-1 0-49,-2 10-27,7-10 37,-7 10-85,0 0-44,14-2-28,-14 2-40,11 10-8,-7-2-34,5 1 3,-4 3-30,1 0 4,-1 1-47,-1 0 23,2 0-34,-3-1 22,-2-1-33,3 0 24,-4-11-26,7 22 30,-7-22-4,0 0-27,6 9 15,-6-9-28,7-7 32,-2-2-30,1-6 20,3-2-28,0-4 2,3-4 4,0-1 27,2 2-31,-2 0 24,-2 6-24,9-11 8,-10 16 17,1 5-18,-4 3 22,-6 5-17,15 0 28,-15 0-35,14 9-4,-6 4 14,-3 1-6,1 0-45,0 3-41,-2 0-94,1 3-33,1-2-69,6 14-496,-6-18 327,-3-1-492,3-4-531</inkml:trace>
  <inkml:trace contextRef="#ctx0" brushRef="#br0" timeOffset="54160.8974">28095 10677 37,'0'0'759,"7"-5"-135,-7 5-94,0 0-60,3 13-115,-3-13-28,-1 42 144,-1-23-310,1 4-4,-1 1-28,0 5-36,0 0-71,-2 5-99,0-5-79,2 0-81,0-5-69,0 1-26,2-5-2,0-2-93,0-1-293,0-3-225</inkml:trace>
  <inkml:trace contextRef="#ctx0" brushRef="#br0" timeOffset="54456.4265">28187 10953 119,'8'-9'513,"-1"4"-61,-7 5 4,11-5 26,-11 5-10,14 2-59,-6 5-40,-3-1-44,3 5-72,-4 1-10,1 2-49,-1 3-29,-3-2-38,-1 23 79,-3-19-132,0 2-42,-4 1 21,0-1-35,-2-2 26,0-3-37,-2 0 22,3-4-22,-1-2 17,0-3-23,9-7 21,-12 9-29,12-9 17,-9-5-29,3-4 32,6 9-10,0-12-9,0 12 4,4-10-1,-4 10-1,7-7-1,-7 7-7,0 0 10,15-3-8,-15 3 11,11 5-3,-3 0-30,-8-5-41,15 9-48,-15-9-37,13 9-51,-13-9-7,10 7-115,-10-7-56,0 0-47,13 2-104,-13-2-327,7-5-409</inkml:trace>
  <inkml:trace contextRef="#ctx0" brushRef="#br0" timeOffset="54643.4239">28474 10614 119,'11'-10'724,"0"5"-67,-11 5-108,19 4-60,-6 4-31,-2 6-36,5 4 44,-2 5-41,4 8-44,-3 2-63,-1 6-46,1 2-60,-1 0-33,-3-1-38,0 2-27,0-3-50,4 33-179,-8-42-59,-1-6-155,-1 0-131,0-7-131,-2-1-159,2-6-368,-1-1-734</inkml:trace>
  <inkml:trace contextRef="#ctx0" brushRef="#br0" timeOffset="54791.4257">28903 10897 411,'12'-11'683,"-2"3"-134,1-2-72,2 2-83,-2-1-78,2 2-67,2-1-42,0 0-49,3-1-61,1 2-36,-1 0-130,-2-1-118,5 1-102,-3-1-76,-1 2-484,-3-1-393</inkml:trace>
  <inkml:trace contextRef="#ctx0" brushRef="#br0" timeOffset="54953.43">29161 10553 219,'0'0'645,"0"0"-164,-17 7 10,5 13 341,7-6-458,0 3-26,2 6 4,0 0-87,2 4-30,-1 2-83,4-1-1,0 4-29,1 0-26,1-1-22,0-2-23,2-5-55,-3-1-81,3-1-103,-3-6-41,2-1-165,2-3-65,-1-3-115,0-2-353,-6-7-500</inkml:trace>
  <inkml:trace contextRef="#ctx0" brushRef="#br0" timeOffset="55275.4271">29453 10489 724,'8'-11'665,"6"-3"326,-14 14-560,17-4-45,-17 4-34,17 2-2,-8 3-28,3 1-54,-1 2-52,0 1-36,0 3-38,-3 0-26,1 1-21,0 0-33,-4 2 8,-1-2-28,-3-1 9,-2 2-28,-2 1 19,-2-1-27,-1-2 12,-1 0-21,-1-2 16,2-2-23,-1-1 14,7-7-23,-14 7 16,14-7-23,0 0 14,-12-3-20,12 3 29,-3-4-24,3 4 18,0-12-1,0 12 0,0 0-16,0 0 34,13 2-10,-13-2 19,10 12-25,-4-5 22,1 1-21,-1 1 17,2 1-21,-1 0 11,-1 0-49,6 5-235,-12-15 17,12 12-96,-12-12-94,13 6-119,-13-6-592,13-2-773</inkml:trace>
  <inkml:trace contextRef="#ctx0" brushRef="#br0" timeOffset="55621.4253">29808 10089 480,'9'-39'716,"0"7"-233,3-1-36,4 1-98,3 3-56,1 2-24,-1 6-23,2 1-57,3 3 34,0 3-89,-3 4 22,1 1-53,0 4 47,-2 5-18,0 0 26,3 5-22,-1 2 20,19 17 127,-20-5-124,-6 3-7,0 6-11,-2 5 6,-6 6 29,-2 2-18,-2 4-33,-6 2-23,0 1-13,-2 0-15,-2 3-11,1-3-16,1-1-8,0-1-10,4 33 21,3-35-27,6-4-4,-1-1-3,6-2-3,5-3 1,0 0-5,5 0 0,1-2-5,3-1 4,-1-2-5,1 1-3,0-2-34,-3-1 39,0-1-6,-5-7-21,-3-1-35,-2-2-46,-2-4-50,-5 1-40,1-4-111,-5-1-49,-3-8-127,2 12-31,-2-12-81,0 0-663,-13 4-863</inkml:trace>
  <inkml:trace contextRef="#ctx0" brushRef="#br0" timeOffset="55789.4383">30574 10692 442,'15'-10'706,"0"0"-150,1-2 25,2 3-133,2-2 14,0 0-115,0 2-25,1 0-87,2-3-47,2 2-47,1 0 0,-1-1-74,1 1-41,-3 3-169,-4-2-54,0 1-140,-1-1-125,-7 1-167,1-4-280,-1 4-475</inkml:trace>
  <inkml:trace contextRef="#ctx0" brushRef="#br0" timeOffset="55973.4277">30906 10227 610,'-3'-8'489,"3"8"-66,-8-8 7,8 8 40,-7 6-45,1 3 61,3 4-32,-1 4-1,-1 6-34,-4 36 278,4-25-413,1 0-42,0 4-47,2-4-43,-1 5-22,2-3-25,-2-1-25,3 0-24,0-6-75,-1-2-60,2 0-62,-1-3-80,0-4-47,2-1-155,0-2-34,2-4-80,0-2-142,0-3-509,-4-8-799</inkml:trace>
  <inkml:trace contextRef="#ctx0" brushRef="#br0" timeOffset="56224.4261">31167 10265 537,'11'-24'816,"0"5"-218,-1 2-52,0 2-144,12-14 413,-11 21-466,0 2-9,-1 2-24,-10 4-14,20 0-15,-10 4-18,2 3 2,0 5-25,0 3-17,-2 1-21,3 2-28,-3 0-14,0 0-10,3 0-28,9 15 90,-10-16-122,-1-3-5,3-1-14,0-1-8,4-2-6,-3-4-9,3-1-16,0-1-1,3-4-12,0 0-5,2-1-62,2-3-73,-2 0-178,-4-1-191,18 0-1195,-21 1-8,-4 2-1361</inkml:trace>
  <inkml:trace contextRef="#ctx0" brushRef="#br0" timeOffset="56852.14">25425 13665 219,'0'0'364,"0"0"2,13-10-107,-2 5 65,3-2-82,1 1 53,5-2-17,23-10 161,-16 5-276,0 4-32,0 0-26,0 0-22,-4 0-12,-1 1-17,-1 3-17,-1 0-14,-3 2-92,-2 1-84,-2 0-96,-13 2-84,22 4-36,-22-4-355,13 8-231</inkml:trace>
  <inkml:trace contextRef="#ctx0" brushRef="#br0" timeOffset="56986.1361">25706 13791 78,'-7'17'519,"-1"-4"-41,0 10 293,6-13-434,-2 1-33,4-11-33,1 14-39,-1-14-47,9 9-28,-9-9-89,18 2 39,-5-3-79,6-3 39,2-1-148,2-2-37,5-1-167,1-3-83,0 0-499,5-4-415</inkml:trace>
  <inkml:trace contextRef="#ctx0" brushRef="#br0" timeOffset="57243.1369">26267 13505 313,'7'-11'584,"0"3"-131,-7 8-96,11-12-60,-11 12-55,14-12-56,-14 12-26,13-8-10,-13 8-10,29 3 136,-18 2-127,3 7 12,1 0-72,-1 9 79,0 2-47,-1 3 34,-2 2-41,-4 5 33,-3 3-11,-2-2-3,-2 2 28,-2 0-16,0-1 27,-2-1-17,1-5-11,1-4-39,-2-3-5,4-2-25,0-3-21,0-3-1,0-2-6,4-3-40,1-1 18,6-5-93,-11-3-31,22-3-127,-5-2-31,0-4-141,6-6-11,20-23-803,-22 10 241,0-3-562</inkml:trace>
  <inkml:trace contextRef="#ctx0" brushRef="#br0" timeOffset="57484.1435">26723 13124 215,'-2'-18'612,"0"4"-184,0 2-43,2 0-129,0 12 4,2-22-106,-2 22 15,6-16-46,-6 16 46,16-8-75,-16 8 41,19 1-28,-10 5 54,4 4-35,-1 1 26,0 5-79,-3 2 80,3 2 0,-3 4 78,-1 1-63,0-2 2,-4-1-47,1 2 22,-1-4-37,3 14 70,-3-18-98,1-3-40,-3 1 14,3-2-63,1-2 47,3-1-70,3-1-36,1-6-169,1 2-55,5-3-124,0-2-142,6-1-586,1-2-759</inkml:trace>
  <inkml:trace contextRef="#ctx0" brushRef="#br0" timeOffset="57701.1406">27733 13260 640,'0'0'723,"0"14"-80,0-14-129,0 26-10,-4-8-102,1 3-4,-2 5-52,1 4-30,1 34 147,2-32-290,1 2-35,0-5-22,1 4-23,0-1-18,1-5-12,0-1-24,0-2-10,0-2-70,1-3-29,-2-2-98,0-1 0,0-4-88,-1-12-7,-1 25-508,1-25 293,0 0-13,-11 5-440,11-5-506</inkml:trace>
  <inkml:trace contextRef="#ctx0" brushRef="#br0" timeOffset="58013.1335">27407 13481 783,'-12'-15'678,"1"-1"-101,2 3-160,3 2-43,1-1-115,2 2 15,3 10-107,3-20 19,4 8-88,22-11 84,-5 10-89,5 1-71,8-1 36,5-1-107,0 2-5,2 1-104,3 0 8,2-1-45,-1 2-32,-1-2-24,-2 2 22,-2-2 35,-1 1 47,-3-4 21,20-5-37,-40 9 131,1 3 125,-6-1-30,-2 2 94,-4 2-24,-8 5 100,0 0-20,0 0 71,0 0-43,0 14 75,-5 1-59,-5 6 18,0 6-40,-3 9-20,1 3-44,-1 0-20,5 4-39,-2-1-20,3-1-19,3 0-11,2-7-10,2 1-15,0-3-22,2-5-72,4-3-60,-1 0-87,4-4-31,-2-3-142,4-1-22,10 4-649,-13-15 38,4-3-615</inkml:trace>
  <inkml:trace contextRef="#ctx0" brushRef="#br0" timeOffset="58336.1397">28250 13437 63,'4'-16'730,"0"3"-143,-1 1-88,-1 2-83,2 1-67,-4 9-2,10-10-77,-10 10 47,10-4-100,-10 4 46,14 6-84,-5-2 8,-2 4-83,0-2 17,1 3-59,-1-1 18,-2 0-44,1 1 34,-6-9-37,9 15 24,-9-15-31,7 12 40,-7-12-15,5 9 24,-5-9-20,0 0 5,3 2 1,-3-2-50,12-6 12,-7-2-16,1-5 16,4-3-26,1-3 28,2-3-34,1-2 24,2 2-25,-1 0 23,-1 6-23,-3 0 3,2 4-3,-3 3 0,8-3 29,-18 12-19,13 1 16,-6 5-25,-2 1 13,-1 3-48,0 0-8,2 2-114,-1 2-8,-2 0-115,4-1 11,-2 1-51,1-2-36,2-2-51,-1 0-20,0-1-87,2-6-238,-1 2-274</inkml:trace>
  <inkml:trace contextRef="#ctx0" brushRef="#br0" timeOffset="58511.1379">28869 13263 524,'0'0'538,"12"-5"-9,-12 5-21,0 0-110,7 10 17,-7-10-87,0 15 21,-2-2-114,-2 0 10,1 4-93,0-2 14,-6 28 29,2-21-154,2 2 26,-2-1-127,2 0-16,-2 0-124,1-1 5,-2-1-105,3-1-24,2-4-58,-1-1 2,0 1 26,1-6-21,3-10-269,-2 17-155</inkml:trace>
  <inkml:trace contextRef="#ctx0" brushRef="#br0" timeOffset="58775.1398">28892 13557 90,'8'-5'454,"7"0"388,-15 5-436,0 0-25,18 2-36,-18-2-58,12 10-1,-12-10-78,8 15 41,-6-6-72,-2-9 39,3 21-79,-5-11 45,1 1-80,-3 0-23,-1 0-12,-2 0-8,-1 1-16,1-3 0,-2-1-14,0-1-3,3 0-2,6-7 2,-13 5-11,13-5 3,0 0-4,-14-1 29,14 1-38,0 0 8,-4-11-14,4 11 49,9-10-10,-9 10-41,10-2 35,-10 2-46,13 0 43,-13 0-57,17 1 49,-17-1-68,17 4-15,-17-4-114,16 2-17,-16-2-121,14 2-24,-14-2-97,15 0-55,-3-4-1842</inkml:trace>
  <inkml:trace contextRef="#ctx0" brushRef="#br0" timeOffset="58958.1496">29341 13171 401,'19'-7'760,"-1"2"0,0 5-141,-2 3-43,3 4-81,-1 5 18,2 7 29,-4 3-38,16 41 300,-18-26-478,-6-1-51,-2 5-79,-6-7-13,-3 9-82,-4-1-82,-5 1-140,-4 0-136,-3-1-123,-5 4-310,-4 2-170,-5-9-652,3-9-1141</inkml:trace>
  <inkml:trace contextRef="#ctx0" brushRef="#br0" timeOffset="59340.1359">30071 13164 94,'0'0'809,"-11"-7"-182,11 7-101,-6-7-130,6 7-30,-7-6-122,7 6 5,0 0-82,5-9 46,-5 9-73,19-9 36,18-1 41,-14 6-168,0-1 37,3 1-66,1-1 38,0 1-117,0-1-34,1 2-150,-3-1-18,-3 1-72,-2-1-48,-2 1-34,-6 1-421,-3-2-379</inkml:trace>
  <inkml:trace contextRef="#ctx0" brushRef="#br0" timeOffset="59518.1394">30334 12971 342,'-10'-8'561,"3"0"-34,-2 2-57,1 1-64,-3 0 241,11 5-293,-11 6-14,5 3 4,4 5-43,-2 3-27,2 6-53,0 4-18,1 8-35,2-1-19,1 5-39,0 3-14,2 0-27,0-1-12,1-2-15,6 27-18,-6-35-80,2-3-98,-2-6-52,0 0-145,0-7-23,0 2-95,0-4-85,-1-4-554,-4-9-724</inkml:trace>
  <inkml:trace contextRef="#ctx0" brushRef="#br0" timeOffset="59755.1388">30513 12992 630,'11'-16'573,"-1"1"-159,1 5-65,0 3-49,-2 2-21,1 3-25,-10 2 2,17 5 6,-9 4-11,0 1-40,-1 5 47,1 6-39,-2-2 11,6 27 163,-6-22-235,0-1 6,-1 1-16,2-1-14,0-3-30,1 1-13,1-2-11,0-1-18,2-3-21,2-3-14,-1-2-17,3-2-75,1-2-75,1-4-85,2 1-125,0-3-102,2-4-135,0-2-705,-1-1-894</inkml:trace>
  <inkml:trace contextRef="#ctx0" brushRef="#br0" timeOffset="59992.1378">30966 12546 197,'-3'-16'588,"2"1"-126,0 4-133,5-11 159,-1 13-302,-3 9-61,9-10 30,-9 10-14,14-1 8,-14 1-16,14 10-8,-5-2-28,-2 4 32,1 0 16,-2 2 25,3 3-7,-4-2-1,0-1-5,2 0-25,-2-1-5,0 1-17,0-2-24,1 0-7,-2-2-14,2-1-17,4-1-6,1-1-6,1-2-15,3-2-34,-1-2-99,5-1-88,0 0-167,2-1-130,23-4-2560</inkml:trace>
  <inkml:trace contextRef="#ctx0" brushRef="#br0" timeOffset="60155.1395">31568 12901 245,'0'0'476,"13"9"-88,-13-9-100,16 5-36,-16-5-74,22 2-6,2-5 72,-8 1-162,-1-2-20,3 1-58,-2-2-117,1 1-100,-2-3-77,-1 0-263,0-1-68</inkml:trace>
  <inkml:trace contextRef="#ctx0" brushRef="#br0" timeOffset="60307.1359">31762 12704 31,'-8'-7'614,"8"7"-140,-14-4-58,14 4-13,-16 5-10,8 2-42,-2 5-6,1 5-11,0 2-31,-7 29 185,8-19-308,3 3-89,1 2 39,0-2-38,3 1-19,1 1-32,3-3-95,-2 1-59,3-6-100,0-2-70,1-2-80,0-2-116,4 0-536,-3-5-623</inkml:trace>
  <inkml:trace contextRef="#ctx0" brushRef="#br0" timeOffset="60546.1363">32078 12703 260,'18'-20'695,"-1"1"-149,0 8-39,-2 2-8,10 7 454,-13 9-509,-5 5 19,2 6-66,-4 5 2,-2 4-34,-2 6-38,-2 1 16,1 0-33,-2 1-61,2 0 0,2-3-49,0-4-22,1-2-55,2-3 2,16 22 19,0-28-88,5-4-23,8-5-55,9-2-87,4-3-86,-4-3-146,9-3-147,-10 3-307,2-8-1070,4-1-1584</inkml:trace>
  <inkml:trace contextRef="#ctx0" brushRef="#br0" timeOffset="62486.1376">21924 15869 126,'0'0'745,"0"0"-182,0 0-97,-8-4-97,8 4-76,0 0-77,0 0-29,0 0-48,0 0-11,0 0-23,8-6 10,16 2 50,-6 2-103,5-3 17,4 1-14,4-2-3,3 1-23,2-2-3,-1 0-15,-2 1-3,1 1-51,-2-1-97,-4 4-96,-2-3-109,-2 4-100,-5 1-458,0-2-453</inkml:trace>
  <inkml:trace contextRef="#ctx0" brushRef="#br0" timeOffset="62653.1411">22282 15989 353,'-11'11'602,"0"-4"-117,3 1-116,8-8-33,-11 10-45,11-10-15,-4 9-51,4-9-26,0 0-49,14 7-17,-14-7-34,29-3-22,14-6 40,-13 3-71,2-2-26,2-1-72,0 1-106,5-3-126,-6 5-215,0-1-377,-2 2-432</inkml:trace>
  <inkml:trace contextRef="#ctx0" brushRef="#br0" timeOffset="63408.1472">23419 15594 2,'0'0'432,"6"-24"176,-6 24-347,6-16-78,-1 9-2,2-2-40,1 1 14,0 3-34,1 0 21,1 3-9,-10 2 32,20 2 8,-6 4 7,-2 4-13,-1 4 0,2 1-18,7 29 108,-11-19-139,-5 1-9,-2 0 5,-2 1-16,-4 5-1,-2-1 5,-4 0 5,-3 3 6,-3-1-62,-2-3 49,-2-2-12,1-6-13,0-2-19,-1-2 8,4-5 10,-1-3-5,3-1-11,0-4-11,4-4-43,10-1 22,-20-3-29,12-1 26,4-4-3,4 8-5,0-20-3,3 11-2,3-2-3,3 1-1,2 1-3,17-4-7,-13 10 7,2 0 0,-2 3-7,4 1 3,-3 2 6,2 0-1,-1 2-31,0 0 34,1 1-30,-4-1-12,2 0-77,-2 0 2,-1 0-32,-1-2-45,9 3-312,-21-6 204,15 4-96,-15-4-21,14-1-32,-14 1-382,6-8-363</inkml:trace>
  <inkml:trace contextRef="#ctx0" brushRef="#br0" timeOffset="63652.1436">23469 15078 337,'-2'-15'456,"0"6"-80,2 9-117,0-16-24,0 16-78,0 0 24,4-11-44,-4 11 18,0 0-21,15 5 11,-8 1-25,11 13 77,-8-7-117,0 2-28,0 3-12,1-2-8,1 2-5,-2-1 0,0 1-15,-1-2 0,-3 0-16,3-3-51,-2 0-34,1-2-31,-1-2-28,2-2-51,9 1-286,-18-7 181,22 2-248,-11-6-62</inkml:trace>
  <inkml:trace contextRef="#ctx0" brushRef="#br0" timeOffset="63808.1409">23807 15102 297,'-5'-12'503,"5"12"-40,-13-2-45,13 2 14,-21 6-49,8 0-37,-3 6-36,-1 0-43,3 1-93,2 3 28,0 1-72,3 0 23,6-3-78,1 1 37,10 16 8,5-16-106,6-5 38,6 2-28,7-2-91,2-3-107,3-1-73,3-2-150,6 0-108,-7-3-460,2 1-554</inkml:trace>
  <inkml:trace contextRef="#ctx0" brushRef="#br0" timeOffset="64217.1425">24717 15386 5,'0'0'472,"-7"-13"-85,7 13-10,-8-10-26,8 10-2,-9-9-11,9 9-14,-8-10-23,8 10-108,-7-4 14,7 4-90,0 0 61,0 0 16,-9 10 9,6 2-11,2 3-26,1 6-35,-2 3-24,2 5-19,0 3-16,-2 3-31,2-1 2,0 0-8,2 0 0,-2 20 13,0-28-30,-2-1-5,2-3-10,-1-3-100,1 1 7,-2-4-44,0 0-35,0-3-24,-1-2-55,1 0-13,-4-2-80,6-9-18,-10 10-17,10-10-2,-24 3-1363</inkml:trace>
  <inkml:trace contextRef="#ctx0" brushRef="#br0" timeOffset="64360.1375">24304 15597 503,'-17'-20'591,"4"1"-87,2 1-89,0 2-53,5 1-101,1 1-42,4-1-51,1 2-46,6-1-14,4-2-18,8-1-28,4-1-5,4 4-12,8-3-14,7 3-16,48-15-291,-39 16-43,11-1-118,-9 3-361,1 0-324</inkml:trace>
  <inkml:trace contextRef="#ctx0" brushRef="#br0" timeOffset="64545.1531">25376 15051 256,'0'0'666,"0"0"-79,0 18-59,-5-4-57,-1 7-32,-4 9-68,-1 9 26,2 4-73,-3 4 7,3 4-72,1 8-40,1-7-32,4-2-41,3 3-32,2-6-18,0-2-18,4-2-33,1 1 0,3-7-71,0-5-39,-1-4-135,2-3-55,15 16-557,-14-27 232,3-2-555,-1-5-750</inkml:trace>
  <inkml:trace contextRef="#ctx0" brushRef="#br0" timeOffset="65092.1367">25616 15351 94,'-2'-19'750,"-1"1"-216,3 2-113,-2 1-104,4 2-50,0-1-80,3 1-18,-1 3-47,3 3 0,1 0-17,2 1 3,-10 6-34,21 3 3,-11 0-27,3 5-9,12 10 24,-13-8-19,-3 3 20,-2 1 1,1-2 8,-6 1-1,2 2-1,-2-3-14,-2-12 23,0 23 24,-2-14 16,2-9 4,-4 14-11,4-14-26,-4 13-2,4-13 42,0 0-92,0 0-47,-8-10 41,10 0-39,2 0 41,1-6-51,4-1 47,0-1-54,1 1 53,2 1-50,-3 0 48,2 3-44,1 4 48,-3 1-47,1 2 46,0 2-37,-10 4 44,16-2-44,-16 2 40,18 8-41,-10-3 39,-1 6-44,2-1 36,0 2-84,0-2-1,1 3-54,-2-3-54,1 1-26,0-2-67,11 8-371,-11-13 272,3 0-20,-3 0 45,-9-4-6,24 0 48,-15-4 65,2 0 43,1 0 63,-1-5 34,3 0 20,-3-2 35,-1-1 33,2 0 76,-3 2 47,9-14 333,-11 19-177,-2-4 5,-5 9-33,12-8 27,-12 8 29,0 0-2,6 8-59,-4 3 26,-2 1-59,-2 5 13,2 7-87,-4 1 7,2 7-26,-2 1-22,0 2-16,0 1-26,1 5-43,1-5-70,-2-2-69,2-1-86,1 0-83,-1-5-142,2-2-40,0-2-74,0-6-321,2 1-430</inkml:trace>
  <inkml:trace contextRef="#ctx0" brushRef="#br0" timeOffset="65428.1396">26299 15656 1164,'7'-7'521,"-7"7"-98,11-12-29,-11 12-49,9-4-17,-9 4-61,13 4-41,-13-4 10,11 12-38,-6-3-5,-3-1-31,0 5-28,2-1-6,-6 1-10,0 0-7,0 1-6,-3 1-13,-1 0 4,-1 0-15,-2-1-12,0-2-17,0-1-24,-3 0 18,4-1-4,-1-3-1,3 0-5,-4-2 4,10-5-10,-11 3-7,11-3 6,0 0-28,0 0 7,0 0-6,-7-6-1,7 6 2,0 0-7,11-2 2,-11 2 4,11 2 0,-11-2 2,16 6-3,-16-6 0,19 9 0,-10-4-1,11 5-6,-11-4 5,0-1-28,1 1-48,0-3-47,1 3-65,-11-6-84,20 5-59,-20-5-80,18 1-47,-18-1-48,18 0-15,-18 0-373,13-6-456</inkml:trace>
  <inkml:trace contextRef="#ctx0" brushRef="#br0" timeOffset="65644.4864">26510 15404 664,'0'-11'503,"0"11"-123,7-16-56,-7 16 1,0 0 6,4-7 15,-4 7-22,0 0-10,9 20 228,-7-10-317,1 2-32,-1 5-36,2-2-30,0 0-27,2 1-27,-2 4-4,1-3-15,1 0-14,0-2-33,-3 0-21,4-2-45,-2 1-62,1-4-63,1-1-50,-1-1-70,4-2-68,-10-6-71,17 4-62,-17-4-394,21-3-463</inkml:trace>
  <inkml:trace contextRef="#ctx0" brushRef="#br0" timeOffset="66006.4776">26802 15343 307,'0'0'581,"-8"-10"-118,8 10-59,-10-3-16,10 3-24,-15 4-35,0 6 254,7 0-359,3-2-36,-1 1-37,4 0-30,0 4-21,0-4-14,2 4-24,0-13-15,4 19-13,0-12-16,3 0-32,-1-2-52,6-1-59,-12-4-58,20 1 0,-20-1-34,25-4 22,-11-1-3,-1-3 32,0 2-39,1-3 65,3-2-23,1 0 33,-5-3-2,2-1 27,-2-2 12,1-1 23,-1 1 74,-1-1 41,14-12 174,-19 17-107,4 1 39,0 4 7,-1 0 54,0 3 24,-10 5 25,19-2 50,-8 4-28,3 3 41,-1 6-8,3 3-6,-1 6-16,1 5-31,0 5-32,9 43 130,-17-36-215,-3-3-27,-1 3-27,-4-2-18,-2-1 17,-5 1-44,-1 2 12,-3 2-90,-5-5-98,-3 2-119,2-4-249,-4 0-180,-2 1-206,2-7-490,-2-3-972</inkml:trace>
  <inkml:trace contextRef="#ctx0" brushRef="#br0" timeOffset="66323.4767">27641 15383 640,'0'0'531,"0"0"-107,0 0-48,0 0-32,10 5-21,-10-5-35,11-1-19,2 0-23,-1-2-40,6 0-33,0 0-40,7-2-22,2-1-30,-2 3-9,2-2-17,-2 1-57,1-1-122,-1 0-126,0 2-110,-1-1-145,13-6-1925</inkml:trace>
  <inkml:trace contextRef="#ctx0" brushRef="#br0" timeOffset="66511.48">27932 15133 619,'0'0'520,"0"0"-57,0 0 22,-9 8-43,9-8-37,-2 24-78,4-6 29,-2 6-88,2 1 7,1 5-49,3 3-52,-1 1-34,3 7-28,-2-3-20,3-2-19,1 0-22,0-5-40,1-4-84,3-3-97,-1 1-129,0-7-87,1 0-113,-1-4-149,-1-5-282,1-3-503</inkml:trace>
  <inkml:trace contextRef="#ctx0" brushRef="#br0" timeOffset="66756.4793">28328 15250 46,'16'-20'619,"-3"2"-177,1 2-34,-1 2-54,3 1-47,-5 5-56,2 1 1,-3 5-9,-10 2 26,20 3-5,-10 5 1,-2 4-16,0 1-46,-1 4 40,-1 4-51,-2-2 20,-2 3-14,3-2-16,-3 4-10,1-3-25,-1-3-28,1-2-24,-1 1-13,3-2-14,0-1-14,8 7 14,-1-16-68,-3 2-56,3-4-62,2-2-67,-3-2-95,1-2-65,3-4-78,-1 2-35,1-6-126,-2-2-529,0-2-728</inkml:trace>
  <inkml:trace contextRef="#ctx0" brushRef="#br0" timeOffset="67132.4819">28721 14632 267,'0'-13'657,"0"13"-171,-2-14-59,2 14-17,0 0-49,0 0-24,2 11-48,-1 2-23,1 3-45,-1 3-34,0 4-26,2 2-26,-1 0-25,2 1-24,-1 1-20,-1-2-13,3 1-13,0-3-15,2 0-6,1-3-17,0-2-46,1 0-54,0-6-49,2-2-62,-2-1-16,5-3-57,-1-2 18,-2-2-30,14-5-180,-8-1 266,-3-4 19,2-4 11,-2 0 18,0-5 17,0-4 29,0-2 21,-4 0 27,-2 1 84,-1 2 110,-2 4 39,-2 1 66,-3 1 20,-2 4 37,-5-5 325,7 15-287,-13-3-8,13 3-20,-15 6-21,7-2-44,1 4-30,-1 3-31,3-1-25,0 0-26,4 2-27,0 0-17,2-1-12,3 0-18,4 0-7,13 10-1,-6-14-74,1-2-71,6 0-84,2-1-100,1-1-93,3-2-38,0-2-137,2-1-585,-2 1-756</inkml:trace>
  <inkml:trace contextRef="#ctx0" brushRef="#br0" timeOffset="67296.4796">29528 15047 372,'0'0'1161,"-1"13"-648,1-13-36,0 0-88,0 0-73,4 9-65,-4-9-51,0 0-45,15-1-34,-15 1-29,20-6-75,-9 3-108,1 1-70,0-1-72,3-1-57,8-5-443,-13 5 303,-2-3-242,0 2-181</inkml:trace>
  <inkml:trace contextRef="#ctx0" brushRef="#br0" timeOffset="67429.4796">29669 14952 351,'-4'-7'401,"4"7"-51,-9-12-3,-1 8 283,10 4-339,-11 1-3,4 6-18,1 1 12,1 1-34,-1 4-38,-1 7-24,2 2-39,1 2-24,1 5-27,-1 2-17,1 1-21,2-2-47,0 2-88,-4 31-418,4-34 110,1-1-62,-3-2-483,3-1-503</inkml:trace>
  <inkml:trace contextRef="#ctx0" brushRef="#br0" timeOffset="67853.4791">30080 15012 462,'6'-9'434,"2"1"-64,2 1-61,0 3-22,2 2-23,0-1-10,2 3-12,0 0 16,1 4-7,2 1 13,1 5-23,-2 1-24,-2 3 1,1 4-35,6 17 129,-14-16-177,-3-2-3,-3 3-52,-4-2 36,-2 1-23,-3-1-18,-3 2-11,-4-1-12,-1-4-11,-2-1-10,2-2 0,-3-3-9,3-2-8,0-3 0,3 0-4,13-4-7,-24-4-21,24 4 30,-14-8-29,14 8 24,-3-14-5,3 14-1,8-17-1,-1 11 2,4 0-9,3 2 9,0 0 0,1 3-2,0 1 2,21 3-1,-17 0-4,0 2-27,-3 0 15,2 0-86,-2-3-23,-1 4-66,-3-3-68,2 1-78,-4 0-56,-10-4-105,20 1-53,-20-1-382,15-3-507</inkml:trace>
  <inkml:trace contextRef="#ctx0" brushRef="#br0" timeOffset="68077.4837">30298 14546 146,'-2'-23'706,"2"5"-172,2 0-140,-1 5-66,0 2-80,-1 11 4,5-14-5,-5 14 14,14 1 245,-10 6-261,1 6-79,1 2 24,-2 4-34,4 3-41,-2 2-19,2 3-20,1 0-19,-1-1-10,1 1-15,-1-7-17,2 1 2,-2-1-68,0-4-66,0-2-61,2-3-76,-2 0-73,2-3-82,0-2-66,0 0-472,-10-6-528</inkml:trace>
  <inkml:trace contextRef="#ctx0" brushRef="#br0" timeOffset="68259.4796">30662 14544 98,'0'0'654,"-6"-15"-139,6 15-42,-13-6-30,13 6-31,-14 3-17,5 1-31,-10 10 272,10-6-382,3 5-32,-1-3-49,2 2-23,1 3-27,2-3-24,2 1-18,2-1-18,3 2-31,0-3 2,5 1-33,0-2-65,2-1-93,1-3-102,18 6-460,-15-8 242,2-2-130,-2-2-315,-2-1-494</inkml:trace>
  <inkml:trace contextRef="#ctx0" brushRef="#br0" timeOffset="68539.4789">30858 14587 602,'0'0'476,"1"-10"-47,-1 10-98,0 0-35,3-14-79,-3 14-35,0 0-55,8-11-9,-8 11-41,14-8 44,-14 8-87,15-6-62,-6 1-11,2 2-44,2-3 18,-2-1-5,4 1 5,-2-3 5,3-1 11,-2-2 12,1 2 6,-1-3 10,-1-1 13,-3 5 68,8-13 251,-11 12-81,0 1 12,-2 2-9,-5 7-35,6-7 20,-6 7-3,0 0-12,10 3-34,-10-3-3,5 17-40,-2-3-13,1 1-21,-1 7-16,1-1-25,6 37-20,-3-28-103,-2 3-76,0 1-94,0 1-89,0 0-83,0-2-125,-1 1-536,0-3-691</inkml:trace>
  <inkml:trace contextRef="#ctx0" brushRef="#br0" timeOffset="68712.4778">31319 15041 1294,'0'0'581,"14"-4"-48,-3-1-76,0 0-58,2-2-72,2 3-62,2-3-53,3 1-43,1-1-36,0 2-38,2-2-24,-2 2-70,-1-2-96,-2 1-98,15-3-393,-19 3 179,-1 0-43,-5 2-432,2-1-441</inkml:trace>
  <inkml:trace contextRef="#ctx0" brushRef="#br0" timeOffset="68864.4823">31626 14795 406,'0'0'481,"0"0"-49,-7-5-37,7 5 13,-7 7 8,4 2-19,0 2-23,1 4-16,-1 3-29,0 2-38,1 4-77,-1 2-31,2 1-59,1 0 1,0 29 39,3-29-124,-2-2-14,3 0-82,1-3-77,-1-1-94,2-1-96,1-6-92,0 0-136,2-1-529,2-4-697</inkml:trace>
  <inkml:trace contextRef="#ctx0" brushRef="#br0" timeOffset="69036.4828">31987 15060 735,'5'-6'740,"-5"6"-132,9-12-58,-9 12-82,11-12-79,-11 12-63,14-12-66,-5 7-47,4 0-53,-1 1-36,3-2-26,2 2-15,1 1-33,26-6-269,-20 3-80,1 3-97,0-1-81,1 0-588,-1 1-682</inkml:trace>
  <inkml:trace contextRef="#ctx0" brushRef="#br0" timeOffset="69155.4776">32544 14887 189,'0'0'367,"0"0"-79,1-15-34,-1 15-36,1-9-32,-1 9-41,0 0-24,0-14-31,0 14-60,0 0-114,3-13-76,-3 13-355,4-7-13</inkml:trace>
  <inkml:trace contextRef="#ctx0" brushRef="#br0" timeOffset="69412.4837">32794 14684 359,'0'0'437,"23"-9"342,-23 9-406,10-4-22,-10 4-61,15 1-32,-15-1-10,13 4 0,-4-1-58,-2 5 15,-2 2-31,-1 1 27,0 3-53,-1 1 18,-1 2-51,-2 0 18,1 2-46,-1-2 10,-1 2-12,1-2 11,0 1-19,0-4 4,0-1-26,1 3 5,3-4-27,0-2 6,2 1-18,2-1 8,3-2-24,-2-1 8,4-3-63,17 4-258,-12-6-67,0-2-165,2 3-785,0-3-929</inkml:trace>
  <inkml:trace contextRef="#ctx0" brushRef="#br0" timeOffset="70387.4799">28819 15724 95,'-9'-7'541,"1"1"-158,8 6-86,-11-4-69,11 4-31,0 0-10,-9 9-1,6 0-14,2 3-9,1 5-15,0 2-12,3 3 16,-2 2-33,7 34 98,-4-27-93,0 2-31,1-3-9,-1 0-8,0-4-8,0-2-18,1-2-5,0-1-10,0-3-7,1-2-4,-1-2-4,3-1-1,1-2-2,0-2-5,2-2 0,3-2-1,3-1-4,4-4-9,4-1 7,8-6-2,4 0 0,7-2-1,4-3 0,3-1-4,11-4 1,2-1-10,3-1 17,8 1-13,0-3 10,92-20 0,-78 19-1,18-1-2,4 1 6,-20 6-6,3 2-7,2 1 9,3 2-6,-3 1 2,3 3-4,-3-1 9,-3 4-11,0 0 10,-3 0-12,-3 2 15,79-5-7,-89 4 2,-5-1 1,0-2-5,-15 1 1,1-2 3,8-2 1,-3-3 1,-9 1-2,6-3 3,-2-2-3,-2-5-8,-2 0 12,0-2 0,-6-3 1,49-32 39,-50 26-2,-4-3 11,0-3-27,-2-1 28,-1-2-18,-3-3 28,-3-3-3,-3 4 24,-7 7 46,-3 5 26,-4 0-28,-5 8-9,-2 5-42,-1 3-1,-2-8-36,-7 23-128,0 0-78,-7-9-140,7 9-130,-20 11-203,7-3-457,-2 6-713</inkml:trace>
  <inkml:trace contextRef="#ctx0" brushRef="#br0" timeOffset="70766.4807">29059 16813 6,'0'0'638,"-18"0"-126,18 0-35,-17-1-7,17 1-42,-13-1-52,13 1-55,0 0-64,-14-5-56,14 5-37,0 0-40,9-12-23,0 7-18,5-2-20,31-6-87,-18 6-142,-3 2-83,9-2-121,-8 5-78,-2 2-482,-2 0-503</inkml:trace>
  <inkml:trace contextRef="#ctx0" brushRef="#br0" timeOffset="70885.4777">29307 16943 589,'-8'15'609,"2"0"-84,-2-3-37,3-1-88,-1-3-34,6-8-95,-4 15-26,4-15-81,5 8-13,-5-8-51,22 1-12,-3-5-135,6-1-112,37-10-551,-23 3-254,1 2-551</inkml:trace>
  <inkml:trace contextRef="#ctx0" brushRef="#br0" timeOffset="71421.4828">30122 16789 479,'0'0'500,"-9"-12"-79,1 4 206,8 8-403,-4-8-38,4 8-37,0 0-22,0 0-5,3-13 8,-3 13-2,0 0 2,15 4 0,-5 1-20,-1 3-4,1 3-4,4 2-12,-2 2-14,10 21 77,-13-17-94,-1 0 31,-1 1-11,-3 2 28,-2-3-31,-2 0 29,-4 4-45,-4-2-1,-1-1-12,0 2 19,-7-4-8,-2 1-13,-2-1 2,-1-2-10,-22 7 43,21-14-30,1-4-7,3-1-6,-1-4-8,2-2-4,1 0-12,3-3-4,-1-4-3,6-1-3,0 0 0,3 0-2,2 0 4,3 10-4,4-21-1,8 3-7,-5 12 1,4 2 5,1 3 2,-1 1 1,6 4-1,-2 2 7,3 1-3,0 4 6,0 0 1,1 1 4,-1 1-18,1-2 11,0 3-2,1 1-13,21 8 8,-22-12-27,1-3-68,1-3-105,0 1-88,0-4-79,1-2-80,-3-2-82,2-1-515,1-4-658</inkml:trace>
  <inkml:trace contextRef="#ctx0" brushRef="#br0" timeOffset="71883.4773">30832 16497 98,'3'-8'344,"-3"8"-53,7-15-29,-7 15-12,2-9-3,-2 9-20,0 0-20,-1-14-5,1 14-1,-8-4 10,8 4-5,-16 2 4,5 4-10,-3 1 24,-1 8-18,-3 3 32,1 3 10,-2 9-20,3 5-7,2 2-8,1 6-14,5 0-52,3 1-26,3 2 7,4 0-10,3-3-19,15 40 54,-3-44-93,4-4-11,3-5-4,5-4-21,3-2-4,3-8-27,4-3-69,2-4-126,-5-3-112,-1-2-157,2-3-133,-6-2-736,2-3-942</inkml:trace>
  <inkml:trace contextRef="#ctx0" brushRef="#br0" timeOffset="72544.4821">31290 16683 342,'0'0'391,"-19"0"-58,19 0-21,-16-3-41,-2-2 207,18 5-279,-18-5-24,18 5-20,-13-9-13,13 9-23,-9-15-21,9 15-19,-4-10-14,4 10-16,2-12-9,-2 12-8,6-11-6,-6 11-7,13-9-9,3 7 58,-16 2 1,19 6 11,-7-1 26,-1 6-10,2 2 13,-2 3-47,-2 3 27,2 1-4,-4 1-23,-4 2 30,0 2-34,-2-2 29,-3 1-29,-1 1 44,-8 22 55,1-26-104,1 0 17,-1-2-37,-2-2 23,0-2-32,-1-1 20,2-5-30,-1-1 23,1-3-31,11-5 24,-18 4-29,18-4 22,-16-7-31,16 7 25,-11-21 7,11 21-18,3-22-14,1 13 12,3-1-3,3 0 0,1 3 1,-1-1 1,4 1-3,-2 6 7,2 0-5,0 1 1,1 1 1,-1 3-1,3-1-25,13 6 21,-16-3 13,-1-1-43,2 0 30,-5-2-50,1 1 1,-2 0-59,-9-4-1,18 4-57,-18-4-53,13 1-49,-13-1-16,9-3-7,-9 3-29,5-8-17,-4-7-336,-4 4 263,0-4-159,-1 0-86</inkml:trace>
  <inkml:trace contextRef="#ctx0" brushRef="#br0" timeOffset="72755.4779">31334 16353 446,'0'-12'402,"0"12"-20,5-14-48,-5 14 27,0 0 4,13-1-36,-13 1-11,10 14-58,-4-3-8,9 18 105,-6-11-235,-1 0 2,1 2-48,-2-1 11,2 0-43,0-2 14,-2 0-36,0-2 13,-2-1-40,1-2-21,2-1-58,-2-2-46,0-1-58,1-2-39,7 2-299,-14-8 239,12 0 13,-12 0 32,14-5-55,-7-3 43,-2 0-319,-1-3-87</inkml:trace>
  <inkml:trace contextRef="#ctx0" brushRef="#br0" timeOffset="72912.4834">31557 16440 651,'-9'-19'557,"9"19"-297,-10-9 10,10 9 5,-18-1 3,18 1-12,-18 5 3,7 0-1,2 3-40,-1 1 3,1 1-50,3 2-3,-1-2-46,4 2 11,1 0-55,4 10 62,1-10-83,5 0-42,3-3 22,1 1-43,3-1 7,1-4-94,2 1-86,0-2-100,1-1-70,1-1-107,-2 0-134,2-4-269,-2 1-394</inkml:trace>
  <inkml:trace contextRef="#ctx0" brushRef="#br0" timeOffset="73060.4839">31766 16525 212,'0'0'633,"0"0"-115,-8-5-74,8 5-65,0 0-87,0 0-62,0 0-64,1-9-27,-1 9-26,11-7-18,-2 1-21,2 3-19,-2-1-48,4-1-76,15-7-269,-15 7-2,1 1-108,-2-4-236,1 2-193</inkml:trace>
  <inkml:trace contextRef="#ctx0" brushRef="#br0" timeOffset="73256.483">31879 16268 490,'0'0'434,"0"0"-38,-11 3-32,11-3-12,-7 15-10,1 9 260,6-8-350,-1 2-39,0 1-34,2 5-35,2 0-21,0 1-30,0-1-17,1 0 7,-1 1-40,1-1 11,3-3-45,-4 1-32,4-3-71,-2-2-58,6 12-286,-6-19 142,3 0-62,-1-4-14,0 0-425,-7-6-321</inkml:trace>
  <inkml:trace contextRef="#ctx0" brushRef="#br0" timeOffset="73427.4794">32083 16295 208,'3'-12'665,"-3"12"-158,1-14-80,-1 14-48,0 0-53,-3 12 227,3-12-332,0 23-40,2-6-37,-1 3-28,0 4-19,2 1-21,-1 1-25,3 6-49,1-1-83,1-1-88,-2 1-90,0-1-141,-1 0-97,0-6-309</inkml:trace>
  <inkml:trace contextRef="#ctx0" brushRef="#br0" timeOffset="73604.4805">32159 16895 119,'-9'-4'836,"9"4"-186,0 0-115,-4-10-135,4 10-67,3-10-85,-3 10-32,23-19 83,-11 11-207,3 2-19,3-2-18,4 1-64,-1 1-119,0 0-81,3 1-53,-3 0-120,-1 0-34,1 0-361,-4 1-295</inkml:trace>
  <inkml:trace contextRef="#ctx0" brushRef="#br0" timeOffset="73795.4816">32525 16619 589,'0'0'550,"0"-16"-58,2 5 282,-2 11-451,0 0 12,0 0 29,0 0-18,0 0-31,8 15-36,-6-5-59,1 3-37,1 3-13,1 5-50,0-1-9,6 26 29,-5-22-93,0-2-15,6 22-81,-7-24-52,-1-3-53,1-3-57,-1 0-41,-2-4-16,2 0-60,-4-10-15,9 12-59,-9-12 2,9 4-505,-9-4-471</inkml:trace>
  <inkml:trace contextRef="#ctx0" brushRef="#br0" timeOffset="73983.4808">33015 16361 562,'14'1'711,"2"4"-96,-4 3-58,2 5-73,-1 3-42,-2 3-30,2 6-42,-6 1-50,0 4-51,-3 1-45,-3 4-45,-2 7-29,-6 4-31,-12 48 52,4-38-148,-4 0-103,-1-1-85,-5-1-91,-3 0-111,-3 0-79,-3-4-167,-1-3-543,-7-4-768</inkml:trace>
  <inkml:trace contextRef="#ctx0" brushRef="#br0" timeOffset="74325.4851">30753 17934 63,'-20'0'714,"3"-1"-170,2 1-101,15 0-92,-19-4-80,19 4-33,-5-7-3,5 7-22,17-14-9,3 5-12,50-22 141,-13 11-169,7-4 4,8 0 26,9 0-49,24-6 16,1 0-33,6 2-3,5 2-27,0-2-4,3 3-22,2 2-12,-2 0-12,-1 1 22,0 2 77,88-20 120,-118 23-159,-6 2-22,-8 1-28,-7-1-5,-15 8-40,-7 0-80,-11 1-60,-7 2-55,-4 2-67,-4-1-102,-4 3-109,-4 0-153,-12 0-654,17 0-876</inkml:trace>
  <inkml:trace contextRef="#ctx0" brushRef="#br0" timeOffset="76035.7073">23249 16533 315,'-5'9'463,"0"3"-108,1 3-63,2 2-66,3 0-47,4 3-28,1 1-29,6 1-34,4-1-6,28 16 30,-12-21-71,5-3-8,4-4-4,4-2-4,5-5-6,5-4-2,5-5-4,11-2 6,4-4-12,4-2-3,-1-3-3,0-2 0,2 1-1,-4-1 3,77-16 12,-77 22-1,-4 4 3,-1 5 7,-10 3-4,-3 4 10,0 3-1,10 5-7,-3 1-17,-4 2 5,-9-1-1,-4-1 3,0 2 15,-4-3 13,0 0 14,28 6 67,-39-11-74,-6 0-7,1-3-6,1-2-7,2-2-5,5-4-9,9-2-3,-3-6-1,5-1-2,8-9-1,0-1-2,2-6-6,-3-1 3,2-2 1,0 1 2,0 0 1,-4 3-31,4 1 35,-1 6 0,0 3 1,-8 5 19,4 7 1,-3 0 0,2 7-8,0 1-3,-1 2-4,1 2-2,-2 0 30,0 0 33,31-2 108,-41-1-84,-5-1-13,-5-2-11,3 1-16,2-6 23,1-3 17,4-2-8,1-4 0,-3 0-4,0-3 8,-1-2-15,-3 1 28,-5-2 1,-4 4-9,15-14 55,-24 19-99,-1 1-11,-5 2-12,-1 0-35,2 3-81,-9 7-82,5-11-99,-5 11-135,0 0-146,0 0-671,0 0-823</inkml:trace>
  <inkml:trace contextRef="#ctx0" brushRef="#br0" timeOffset="77673.6993">25454 15558 98,'5'55'89,"4"5"-68,4-1-92,5-1 24</inkml:trace>
  <inkml:trace contextRef="#ctx0" brushRef="#br0" timeOffset="80485.7016">20132 12847 200,'0'0'577,"-12"-12"-106,6 7-79,-2-2 16,-1-2-111,2-2 1,-2 1-73,0-1 49,3-1-87,-2-1 18,3-1-76,-4-14 70,8 15-123,0 0-17,3 2-9,2-3 4,2 3-23,1-1-21,0 5 9,2 2-1,2 1-1,-11 4-1,26 1 1,-12 3-2,1 2 0,-1 2-6,3 3 3,-3 0-1,3 2 0,-4 0 3,-2 0-1,1 2 7,-4-4 3,0 1-5,-1 0 16,-2-2-23,-1 0 48,-4-10-10,5 14 39,-5-14-40,2 12 23,-2-12 16,0 0-68,0 0 18,-6-14-30,4 2 24,1-4-32,1-4 27,-2-5-34,5-9 35,-2 2-39,4-3 26,0 3-19,3 1-2,3 4-2,-1 1 1,16-16-4,-14 28 7,2 5 2,0 5 29,0 2-33,0 4 29,2 3-31,1 5 37,-1 2-13,2 6-7,1 3-14,-3 0-27,0 1-68,-1 3-54,-2-1-70,9 29-430,-13-26 213,-4-4-35,-1 2-439,-3-3-484</inkml:trace>
  <inkml:trace contextRef="#ctx0" brushRef="#br0" timeOffset="80669.7043">20286 13157 668,'-9'7'669,"9"-7"-155,-12 10-93,4-5 238,8-5-387,0 0-22,0 0-40,0 0-59,21-3 2,-7-3-53,8-5 8,4 0-48,5-2 16,4-1-48,2-1-2,2 1-109,-1 1-85,-3 1-140,34-5-540,-44 13-80,-4 1-501</inkml:trace>
  <inkml:trace contextRef="#ctx0" brushRef="#br0" timeOffset="81043.7008">20558 13396 186,'-10'5'408,"2"0"-24,8-5-103,-14 6-33,14-6-42,0 0 142,0 0-195,0 0 42,0 0-77,7-11 44,-7 11-49,15 3 43,-5-2-48,1 5 34,1 1-70,-2 3 59,1 2-70,1 2 56,-4 4-57,0 1 7,1 24 94,-8-23-71,-2 2-20,-2 2 36,-1 0-23,-2-2 34,1-1-40,-2-4 48,-1 0-46,0-2 16,0-1-23,0-6 21,0 1-29,1-4 14,7-5-40,-21 3 25,21-3-53,-7-8 19,7 8-28,-1-11 21,1 11-28,5-13 25,-5 13-29,11-9 25,-11 9-25,18-6 24,-18 6-23,19-2 22,-7 4-22,0 1 23,13 2-4,-12 0-28,1 0 14,-4-1-84,1 1-37,-1 0-84,-1 0-28,1-3-41,-10-2-35,15 5-24,-15-5 5,12 2-13,-12-2 1,0 0-5,11-7-365,-11 7-222</inkml:trace>
  <inkml:trace contextRef="#ctx0" brushRef="#br0" timeOffset="81291.7011">20710 13275 442,'1'-15'359,"0"2"-61,1 3-60,-2 10-20,2-18-6,-2 18 25,5-11 18,-5 11-6,0 0-18,0 0-17,8 17 184,-7-5-199,-1-1-62,1 2 42,-1 2-61,0 1-3,1 1-15,1 0-6,-1 0-15,2-2-16,-1 0-12,1 1-14,1-4 1,2 3-15,-1-4-8,0-3-4,3 0-7,1-3-5,2-1-24,-11-4-41,22 2-31,-9-2-13,1-2-110,1-2-6,2 1-118,-2-4-39,1 1-49,-2 0-422,3-4-401</inkml:trace>
  <inkml:trace contextRef="#ctx0" brushRef="#br0" timeOffset="81855.7025">20888 13249 1,'0'0'411,"0"0"-61,0 0-92,3 10-18,-3-10-13,0 0 1,-3 12 8,3-12 41,-2 16-63,2-16 35,-7 15-69,2-6 49,0-1-66,-1-1 57,1 1-64,0 1 40,0-2-74,-2 1-1,0-2-17,7-6-8,-12 11-17,12-11-12,-7 11-5,7-11-10,-9 6-13,9-6-9,-6 8 5,6-8-22,0 0-3,0 0 4,11 4-6,-11-4-1,15 0 1,-15 0-1,25 0-8,-12 0 1,2 1 2,-1-1-7,3 0 2,-2 0-8,1 0-12,13-1-151,-15 1 29,0-3-54,-2 2-42,0 0-34,-12 1-30,19-4-20,-19 4-10,17-5-75,-17 5-307,10-6-224</inkml:trace>
  <inkml:trace contextRef="#ctx0" brushRef="#br0" timeOffset="82075.7027">21060 12772 717,'0'0'674,"0"-13"-135,0 13-93,3-11-93,1 1 244,-4 10-318,8-14-31,-2 6-58,1 0-9,1-2-57,2 1-3,2 0-60,2-3 16,3 3-47,-1 1 8,2-3-90,-4 5-95,2-1-100,-3 2-43,14-1-606,-27 6-57,17 1-536</inkml:trace>
  <inkml:trace contextRef="#ctx0" brushRef="#br0" timeOffset="82239.7015">21242 12873 93,'-6'18'645,"0"-1"-101,1-3-110,0-2-19,1 0-59,1-3-2,-1 2-34,4-11 13,-2 12-64,2-12-47,0 0-44,6 8-28,-6-8-40,29-9 63,-15 3-191,5-5-95,0 0-104,5-4-133,0 0-75,0-1-118,-1-3-376,-1 0-491</inkml:trace>
  <inkml:trace contextRef="#ctx0" brushRef="#br0" timeOffset="82505.6952">21546 12491 383,'0'0'535,"-6"-14"-85,6 14-92,-4-13-65,4 13-43,4-12-50,-4 12-22,9-13-11,-2 8-12,-7 5 0,18-4 2,-18 4 7,30 13 264,-18 2-180,-2 0 0,1 11-10,-2 1-4,-3 4-1,-2 2 1,1 2 14,-2-4 7,-2 0 20,1-4 8,1-3-74,0-2 4,0-2-50,3-3-1,12 7 75,-4-19-152,7-5-6,6-3-26,15-10-4,6-3-18,12-8-66,3 0-175,-2-6-193,1 2-230,-3-2-259,-4-1-839,-6 3-1414</inkml:trace>
  <inkml:trace contextRef="#ctx0" brushRef="#br0" timeOffset="84959.5037">19866 15151 412,'-9'-6'460,"9"6"-87,-13-11-68,6 3-26,0 1-8,1 0-16,1-1-43,1-1-34,2 1-32,2 8-32,-2-26 79,6 19-113,-4 7-1,10-14 2,-10 14-3,17-10 9,-17 10 5,20-3-1,-7 5-13,-2 0-4,4 1-62,-2 4 58,0-1-36,0 1 62,-1 2-47,0 2 57,-1-2-62,-1 1 51,0 0-62,-3 2 43,-2-5-49,1 3 54,-3-2-51,-3-8 18,8 15 2,-8-15 13,4 11-6,-4-11-12,0 0-9,0 0-10,0 0 11,0 0 4,0 0-40,-9-16 31,8 3-44,-1-3 38,2-1-42,0 1 42,2-2-41,1 2 35,0 2-35,1-1 35,-1 2-39,3 4 37,0 0-34,8-1 24,-14 10 23,15 0-33,-15 0 28,18 7-29,-8-2 27,0 4-35,1 1 32,0 0-39,0 2-3,0 0-41,-1-1-60,0 2-22,1-3-135,-4 1-19,12 7-547,-11-12 380,-1 2-471,-7-8-511</inkml:trace>
  <inkml:trace contextRef="#ctx0" brushRef="#br0" timeOffset="85131.6943">20277 14982 63,'0'0'661,"1"-17"-168,-1 17-76,3-15-51,-3 15-36,6-17-108,-1 9 17,1-1-96,3 0 21,0-2-80,2 2 36,1 0-83,2 1 43,2-1-80,1 1-22,-2 3-100,1 0-117,0 3-109,-1 2-115,-3 0-243,-12 0-212</inkml:trace>
  <inkml:trace contextRef="#ctx0" brushRef="#br0" timeOffset="85272.6896">20511 15027 53,'-7'15'783,"1"-3"-213,1 0-27,0-3-118,1-1-4,-2 6 212,6-14-426,-5 11 13,5-11-101,0 0 23,0 0-83,13 3-32,-13-3-178,18-11-56,-6 5-109,1-2-124,1 0-526,0-4-555</inkml:trace>
  <inkml:trace contextRef="#ctx0" brushRef="#br0" timeOffset="85620.694">20712 14705 530,'0'0'528,"2"-14"-48,-2 14-139,2-14 16,-2 14-95,10-8 34,-10 8-56,14-5 31,-14 5-102,24 2 36,4 7 82,-13-2-207,4 2 42,-3 1-68,0 3 40,0 2-54,-4 2 67,-2-1-65,0 2 51,-5 2-47,-3-3 40,-2 1-48,-1 1 37,-4-1-49,-1 2 52,-11 14 26,8-20-75,-1-3 27,1 0-37,-1-4 25,2-2-35,8-5 22,-16 5-40,16-5 33,-10-5-34,10 5 30,-6-12-33,6 12 31,1-15-34,4 6 33,8-4-19,-5 4-14,3 5 34,-1 0-32,3 0 36,0 4-36,0 0 35,4 0-36,-2 3 30,1 1-32,0-3 32,-1 3-42,0 1-9,0-1-54,-2-3-11,11 6-343,-14-4 125,-10-3 5,20 1-85,-20-1 1,15-1-32,-15 1-429,12-6-406</inkml:trace>
  <inkml:trace contextRef="#ctx0" brushRef="#br0" timeOffset="85840.6929">20996 14350 539,'-2'-16'484,"1"5"-61,1 11-97,0-14-97,0 14 73,0 0-74,0 0 54,10 4-83,-5 3 36,2 3-67,0 3 15,2 1-81,1 3-13,0 0-24,14 17 37,-10-17-65,-1 0-10,1-1-8,-1-1-10,-1 0-19,0-5-10,-1 1-114,1-4-13,-3-1-133,2-1-39,-11-5-52,17 1-95,-17-1-265,18-4-238</inkml:trace>
  <inkml:trace contextRef="#ctx0" brushRef="#br0" timeOffset="86044.6911">21318 14241 10,'0'0'645,"-11"2"-178,11-2 9,-16 8-96,8-1 27,0 3-103,-1 1 31,2 0-84,1 3-15,0-3-28,4-1-32,-1 10 95,3-20-174,4 20-5,1-11-25,-5-9-18,15 11-7,-6-5-16,1-6-11,3 2-6,0-4-25,4 0-54,-1-2-5,1-2-136,-1 2-13,2-6-137,17-8-515,-20 8 16,1-1-409</inkml:trace>
  <inkml:trace contextRef="#ctx0" brushRef="#br0" timeOffset="86185.6859">21481 14235 242,'0'0'329,"0"0"-94,4-9-48,-4 9-43,13-12 33,-7 7-204,-6 5-122,13-12-211,-7 6 183</inkml:trace>
  <inkml:trace contextRef="#ctx0" brushRef="#br0" timeOffset="86391.694">21528 14040 2,'0'0'436,"-9"-7"-41,9 7-109,0 0 49,-10-5-76,10 5 68,0 0-52,-7 7 40,7-7-52,1 16 38,2-5-84,3 3 43,-2 3-93,2 2 27,3-1-86,1 3 34,0 1-81,2-2 40,0 3-73,1-1-7,-1 0-8,0-3-2,12 14-102,-13-18-65,2 0-27,-4-3-135,1-4-54,1 1-42,-2-4-111,-1 1-254,-8-6-299</inkml:trace>
  <inkml:trace contextRef="#ctx0" brushRef="#br0" timeOffset="86587.6902">21800 13946 256,'3'-13'682,"0"3"-133,-3 10-33,3-11-22,-3 11-53,0 0-26,15 2-56,-9 6-53,1 0-57,3 5-53,0 4-41,1 0-30,2 7-23,0 1-17,12 28 19,-11-25-130,-2-1-103,-3 3-101,0-1-58,0 2-195,-2 0-58,-3-2-499,-3-1-656</inkml:trace>
  <inkml:trace contextRef="#ctx0" brushRef="#br0" timeOffset="88043.7281">19670 16411 275,'-7'-7'520,"2"-2"-65,-1 2-122,2-1-38,0 0-71,4 8-20,-2-21-52,2 21-18,2-22 5,3 8-21,11-12 56,-8 17-109,4-1 21,2 4 4,0 1-15,0 2-13,0 3-9,1 2 6,1 3 23,1 1 5,-2 1-9,1 3-2,0 2-6,-4 1 6,-1 1-8,-4 0-2,0 0 1,-3 1-9,-1 2-10,-2-2-13,-2 1-5,-2-1-8,-1 1 4,-2-2 7,1-1-11,-1-1-4,-2-2-2,-1 0-8,-2-2-3,2-2 5,-11 1 7,20-7-12,-16 2-6,16-2-3,-15-1 1,15 1 0,0 0 0,-12-5-6,12 5 10,0 0 12,0 0 18,6-7-1,-6 7 2,14-1-4,-14 1 1,35 1 13,-21 1-32,4 0-1,-3 1-6,4-2 6,-2 0 1,0 2-5,-1-1-21,-1 0-64,-1-1-45,-1 1-41,-13-2-37,22 1-52,-22-1-2,15-3-60,-5-1-293,-10 4 347,7-9 9,-7 9-7,-2-11-39,-3 3-220,0-4-17</inkml:trace>
  <inkml:trace contextRef="#ctx0" brushRef="#br0" timeOffset="88275.73">19757 15974 256,'-4'-12'399,"0"2"-99,1 1-46,1-4 186,2 13-216,2-10 14,-2 10-12,0 0 2,11-6-22,-11 6-19,14 6-22,-4 1-27,0 0-18,2 2-76,1 4 49,0 2-73,2 0 50,-2 1-10,13 18 22,-14-19-56,0 0-9,-1-1-9,-2 0-19,1-4-52,-3-1-36,2 1-37,-1-4-39,-1 1-51,-7-7-40,13 1-6,-13-1-47,14-4-40,-14 4-228</inkml:trace>
  <inkml:trace contextRef="#ctx0" brushRef="#br0" timeOffset="88463.7352">20034 15925 182,'0'0'522,"-4"-9"-110,4 9 279,0 0-369,-14 6-11,14-6-28,-5 15-16,5-15-67,-2 20 37,2-8-80,0-12 42,2 23-87,2-10 40,2-1-74,1 0 29,0 0-71,2-5 47,1 3-69,-1-5 51,1-2-66,3 1 43,-13-4-63,22 3 48,-10-6-80,1 2-14,-1-3-140,0 0-29,1-2-131,0-1-32,-1 0-67,-1-4-380,1 4-389</inkml:trace>
  <inkml:trace contextRef="#ctx0" brushRef="#br0" timeOffset="88710.7279">20376 15927 20,'0'0'581,"0"0"173,0 0-510,0 0-21,0 0-12,0 0-16,7 5-10,-7-5-35,10-4-19,-10 4-25,14-8 3,-4 5-17,-1-1-19,0-1-12,2-1-12,1 0-10,-1-2-9,-1 4-5,2-3-7,-2 2-5,3-1-1,-3 2-56,0 0-74,0-1-80,-1 2-103,-9 3-68,15-5-360,-15 5-232</inkml:trace>
  <inkml:trace contextRef="#ctx0" brushRef="#br0" timeOffset="88956.7273">20611 16148 1005,'0'0'435,"0"0"-77,0 0-32,0 0-37,0 0-50,0 0-36,0 0-26,0 0-35,10-10-28,-2 5-21,-2-4-76,0 3 55,3-5-70,1 1 53,0 0-14,-1 1-10,4-2-9,-3 2-29,0 0-80,2 1-82,-2-1-109,-1 2-96,-2-1-479,1 2-399</inkml:trace>
  <inkml:trace contextRef="#ctx0" brushRef="#br0" timeOffset="89404.7313">20851 15705 606,'-9'-5'481,"1"-2"-77,0 1-47,2 0-54,-8-9 135,9 9-285,5 6-27,-8-13-23,8 13-24,-4-13-15,4 13-19,0-14-3,0 14-9,4-11-1,-4 11-10,7-10 14,-7 10 5,12-3 16,-12 3-3,22 3 38,-12 2-58,0 2 3,0 0-6,1 0-5,0 2-3,-1 1-1,0 0 3,-1-1 2,0 4-2,-2-3-1,-1-1 3,-1-2 8,-1 2 10,0 0 10,-4-9 0,4 13 5,-4-13 10,1 11-56,-1-11 56,0 0-64,0 0 54,0 0-65,0 0 53,-10-3-60,10 3 50,-6-17-45,4 5 45,0-3-53,2-2 59,1-14-7,2 15-46,0-1 32,3 3-30,-1 0 55,1 1-52,1 0 59,2 5-62,-1 1 49,1 0-39,0 3 44,-9 4-53,16-3 56,-16 3-59,17 0 51,-1 8-45,-7-2-58,-1-1-20,0 1-130,0 1-34,-1-3-99,1 4-88,-8-8-85,13 6-387,-13-6-470</inkml:trace>
  <inkml:trace contextRef="#ctx0" brushRef="#br0" timeOffset="89615.7332">21265 15332 28,'3'-12'759,"-1"3"-211,-2 9-13,3-13-91,-3 13 36,0 0-59,0 0-17,0 0-35,5 10-30,-5-10-39,1 26-31,0-9-35,2 7-22,-2 2-37,2 6-9,-1 1-37,2 3-15,4 41 42,-5-36-107,0-5-7,1 1-36,-2-3-49,2 2-55,0-4-63,-2 2-78,3-4-31,-2-3-133,-2-2-35,2-6-110,-2-1-77,0-3-420,-1-2-663</inkml:trace>
  <inkml:trace contextRef="#ctx0" brushRef="#br0" timeOffset="89873.7248">21404 15833 320,'3'-10'512,"-3"10"-93,4-14-58,-4 14-21,4-9-2,-4 9-1,0 0-14,0 0-25,11 2-30,-6 5-58,-1 2 34,1 4-46,0 1 37,1 3-29,0 2 18,0 3-5,-1 0 2,0 0-6,1 0-9,-2-2-21,1-1-27,0-2-13,0-4-21,8 13 55,-7-17-115,2-3-18,0-3-13,-8-3-9,24-4-39,-7-4-83,1-1-92,3-8-68,1 0-180,-2-4-78,7-6-61,-5-4-176,1-4-446,-5-3-808</inkml:trace>
  <inkml:trace contextRef="#ctx0" brushRef="#br0" timeOffset="91088.7286">21533 14795 67,'0'0'369,"-15"0"-91,15 0-55,-20 0-28,9 3-25,-2 1-23,-1 1-14,-2 0-12,0 0-23,-3 3-52,0 0 83,-1 0-74,0 2 87,-4 2-72,-27 16 166,20-8-148,-2-2-11,-3 3-9,0 3-5,-1 0 5,-9 8-63,-3-2 48,0 4-58,-2 1 55,-2-1-62,-4 3 55,0 1-11,-2 1-2,-3 2-7,-67 42 3,50-32-19,2-1 0,10-11 25,-1 2-19,-1-3 10,-13 11-2,15-10 3,1-2-5,3 2-2,1-1-52,2-1 67,6 1-68,1-1 58,1 3-6,4-2-7,3-2-3,3 0 17,2-1-28,4-1 16,4-5-27,3 0 15,0 0-12,1 0 18,1-3-18,2 1 20,0-2-14,-2-2 0,8-3-3,-2 2 19,-19 17-12,19-18-6,3-2 16,-1-2-19,0 0 20,4-2-18,0-1 23,2 0-20,-2-1 8,5-3-9,2-1 18,-2 0-18,4-3 17,0 2-17,-1-2 19,-4 4-5,11-10-15,-8 6 14,8-6-19,-5 8 19,5-8-16,0 0 16,-6 8-21,6-8 26,0 0-25,0 0 26,0 0-20,1 9 24,-1-9-19,0 0 15,17 16-11,-9-8-5,1 2 3,5 2 25,5 8 22,4 5 6,5 2 19,1 5-29,8 7 13,2 2-25,3 3 23,-3-1-11,4 3-1,1 0-19,-1-5 11,41 44-4,-42-46-24,0 1 14,-2-3-15,-2-2 13,-8-7-12,-1-1 8,-1-1-12,-1-1 11,-6-6-14,-2-1 9,0-2-11,-4-2 9,0-2-12,-2-2 11,10 6-3,-9-10-11,-4-2 13,0-1-6,3 0 4,-13-3-14,23 1 16,-11-2-13,1-2 15,2-1-15,0 0 15,1-2-14,4-2 17,0-1-16,5-4 17,31-19-8,-25 11-8,2 0 19,4-4-17,8-6 19,2-1-18,4-2 16,2-4-16,0-2 16,5-2-16,3 0 18,14-11-16,-2 2 0,4-4 0,-2 5 7,47-32 5,-64 46-5,-1 1 4,-2 4 6,-4 2-16,1 3 15,-3 0-12,-10 5 12,1 0-22,-3 0 22,-2 0-16,-1-1 14,0-2-12,-4-1 16,1-1-15,24-32 54,-28 26 2,-3-1-9,1-2-6,-1-1-60,4-10 98,3 0-56,-4 0 43,1 2-66,0-1 60,-4 9-71,-1-1 57,0 2-66,1 1 58,-3-1-62,22-31 35,-23 31 19,0 3-54,-2 1 58,-1-1-60,-3 5 62,-1 1-54,-1-3 52,-2 1-57,-2 0 62,1-2-70,-4-1 60,-3-3-60,0 0 12,-4-2 0,-3-7 55,-4 0-64,-1-2 62,-1-2-60,-4-10 55,-1 2-56,0-2 51,2 11-47,0 1 44,0 2-40,-1 2 0,0 4 4,0 3 5,2-1 4,-3 3 3,-11-20-6,12 28 9,0 0 3,-1 0 20,0 1 9,0 3-5,-3-4 0,1 4-1,-1 1 38,0-1-6,0 4 6,-3 1-4,4 3 10,-2 3-7,-2 2-16,-27 0 14,22 7-37,-1 2-4,-5 3-32,-1 2 30,2 0-33,1 2 29,0 1-43,4 1-12,2 0-131,5-1-83,3 0-129,5-1-100,1 0-648,2-1-746</inkml:trace>
  <inkml:trace contextRef="#ctx0" brushRef="#br0" timeOffset="92413.7597">23934 15015 47,'-7'-7'302,"7"7"-85,-9-12-7,9 12-53,-11-10 17,11 10-23,-13-13-19,7 6-45,0 3 26,-2-4-49,1 1 12,0 0 3,0 0 1,-3 2 17,1-1 6,0 0-14,-4 1 0,2 2-4,-16-1 65,13 4-83,-3 0 2,-1 3-7,-5 1 21,0 1-25,-3 5 12,-1 1-26,-1 2 5,3-1-18,0 6 16,-4 0-14,1 4 0,1 0 0,3 4-2,-19 27 40,22-22-75,2 1 65,1 5-11,2 4-7,0 0 4,0 3-20,1 10 10,0 3-18,3-8 10,3-2-17,-1 2 14,4-2-9,1 0-1,2 0 10,1-1 11,3-2 10,1 1 8,4-1-9,-1-1 5,2-1-13,3 1 3,0-2-8,2 0 2,3-4-5,0 1 2,3-2-6,2-2-1,2-4-6,3-2 4,32 23 1,-23-32-17,-1 0 9,5-3-7,1-5 5,3-2-11,-3-5 2,3-4-2,6 0 6,0-7-7,3-2 4,-3-4-1,9-4 0,-3-7-5,0-1 0,50-34 3,-54 24 1,-6-1-54,0-4 63,-4-2-53,-4-3 63,-4-2-7,-3-4-1,-4-4-5,-5-5 1,-3-2-7,-3-3-7,-5-1 5,-4-4-55,-5 0 71,-13-68-36,-1 71-21,-1 3 61,-5 3-5,-4 4-2,-2 6 6,-2 4 79,4 10-50,-2 5 34,-2 3-73,0 4 42,-1 7-59,1 6 55,4 6-66,-1 5 42,-2 4-95,-3 5 2,1 4-75,-3 5-71,3 8-77,1 3-87,3 1-60,4 5-86,0 0-282,4 1-336</inkml:trace>
  <inkml:trace contextRef="#ctx0" brushRef="#br0" timeOffset="92877.7608">23550 17581 706,'0'0'596,"-15"4"-76,15-4-40,-14 5-64,14-5-38,-12 2-61,12-2-56,-9 3-63,9-3-38,0 0-34,0 0-25,0 0 36,0 0-77,13 7-22,-13-7-13,20 0-25,-7 0-51,1 0-70,1 0-59,-2 0-68,2 0-66,-2 2-105,0 0-68,1 0-364,-4 2-396</inkml:trace>
  <inkml:trace contextRef="#ctx0" brushRef="#br0" timeOffset="93040.759">23639 17861 625,'-13'19'569,"4"-2"-69,-1 0-30,-6 12 320,9-18-485,1-2-21,2 0-80,4-9-31,-6 13-26,6-13-17,0 0-23,7 9-25,-7-9-19,18-4-18,-3-4-9,5 0-13,4-6-42,6-5-60,36-23-361,-31 18 37,2 2-120,-3-4-444,0 0-554</inkml:trace>
  <inkml:trace contextRef="#ctx0" brushRef="#br0" timeOffset="93412.7598">24232 17473 370,'0'0'524,"-6"-11"-90,6 11-76,-6-16 199,6 16-365,-3-10-43,3 10-28,0 0-26,5-9-10,-5 9 2,0 0-6,15 5-6,-6 0-11,-1 0 0,-1 2-10,2 1 4,0 1 18,-1 1 33,-2 0-4,0 2 13,1-3 2,-2 1-1,-3 0 5,2 0-18,-1 1-7,-3-11-11,1 17 14,-1-17-15,0 13 8,0-13-28,-3 12 9,3-12-27,0 0 5,-2 4 11,2-4-55,0 0 16,-4-13-6,5 2-6,0-6-15,2-2 7,2-5-12,4-3 8,-2 2-14,3 4 16,-2 0-8,2 4 16,0 1-17,0 3 16,11-5-15,-11 14-24,1 1 48,-11 3-15,21 3 17,-9 2-21,0 4 15,0-1-19,-2 3 18,3 2-21,0-1 15,-1 5-15,0 0-33,-2-1-63,0 1-60,9 19-421,-11-18 144,-1-1-104,1-3-479,-3 1-632</inkml:trace>
  <inkml:trace contextRef="#ctx0" brushRef="#br0" timeOffset="93608.7571">24499 17837 271,'-10'7'847,"0"-5"-210,10-2-62,-13 7-102,13-7-76,-9 3-73,9-3-71,0 0-50,0 0-40,0 0-30,9-12-30,3 5-16,0-3-23,5 0-12,2-2-26,5-3-56,0 1-83,25-11-419,-23 14 106,-5 3-76,-2 0-439,-1 4-522</inkml:trace>
  <inkml:trace contextRef="#ctx0" brushRef="#br0" timeOffset="93972.759">24766 17841 414,'0'0'426,"-10"7"-40,10-7-72,0 0-36,-13 3-51,13-3-27,0 0-51,0 0-16,0 0 73,0 0-126,2-10 2,-2 10-14,0 0 3,17 3 26,-8 1-14,1 3-3,3 2-4,0 5 6,-1 2 10,1 3 22,-2 2-29,2 4 16,-5 0-14,3 24 125,-7-25-119,-2 0-1,-2 3-13,-5-2-4,2 0-6,-3-1-2,1-2-8,-1-3-5,-2 0-11,0-4 1,0-2-6,3-2-8,-4-1 10,2-3-25,0-2 9,7-5-30,-13 1 23,13-1-31,-13-10 25,8 1-14,2-2 15,0 2-21,3 9 4,0-21 3,0 21-1,4-18-2,-4 18 2,10-15 3,-2 8 1,8 0 0,-6 4-2,2 0 1,-2 2 2,-10 1-4,25 0 5,-12 1-5,1 2-1,0-2-44,2 0-65,-2 0-83,1-1-93,3 0-120,0-1-114,-7 1-533</inkml:trace>
  <inkml:trace contextRef="#ctx0" brushRef="#br0" timeOffset="94338.7615">25276 15986 498,'-11'-3'400,"11"3"172,-11-3-371,11 3-85,0 0-29,-11-1-64,11 1-63,0 0-57,0 0-32,0 0-74,0 0-247,-12-3 73</inkml:trace>
  <inkml:trace contextRef="#ctx0" brushRef="#br0" timeOffset="95560.7588">26160 15488 417,'17'-4'725,"-5"1"-169,8-3 225,-20 6-509,18-5-21,-18 5-21,13-3-10,-13 3 3,12-2-14,-12 2-13,11-3-14,-11 3-64,0 0 41,14-1-21,-14 1-7,0 0-39,0 0 24,15-2-37,-15 2 15,0 0-37,0 0 17,0 0-21,12-1 20,-12 1-17,0 0 21,0 0-10,0 0-5,0 0-1,0 0-2,11-1-14,-11 1-1,0 0-8,0 0 52,0 0-49,0 0 11,0 0-6,0 0 2,0 0-9,0 0 2,0 0-6,0 0-1,0 0-17,0 0 9,0 0-12,0 0 6,0 0-12,0 0 5,2-4-1,-2 4-10,0 0 10,0 0-22,0 0 19,0 0-6,0 0 6,0 0-9,0 0 8,0 0-10,0 0 11,0 0-17,0 0 14,0 0-7,0 0 11,0 0-5,0 0-5,0 0 4,0 0-2,0 0 8,0 0-10,0 0 10,0 0-11,0 0-1,-2-9-2,2 9 17,0 0-13,0 0 9,0 0-9,0 0 7,0 0-9,0 0 12,0 0-12,0 0 13,0 0-15,0 0 16,0 0-16,0 0 13,0 0-9,0 0 14,0 0-10,0 0 8,0 0-14,0 0 16,0 0-12,0 0 11,0 0-1,0 0-14,0 0 13,0 0-19,0 0 18,0 0-14,0 0 17,0 0-16,0 0 11,0 0-11,0 0 14,0 0-16,0 0 19,0 0-17,0 0 9,0 0 8,0 0-17,0 0 24,2-9-22,-2 9 8,0 0-4,0 0 13,0 0-25,0 0 28,0 0-22,0 0 19,0 0-21,0 0 18,0 0-19,0 0 12,0 0-13,0 0 18,0 0-22,0 0 18,0 0-15,0 0 15,0 0-18,0 0 19,0 0-18,0 0 19,0 0-16,0 0 16,0 0-23,6-6 22,-6 6-4,0 0-8,0 0 11,0 0-13,12 1 16,-12-1-16,0 0 17,0 0-16,0 0 16,0 0-17,0 0 13,0 0-16,0 0 23,0 0-20,0 0 19,4 0-9,-4 0-7,0 0 16,0 0-19,0 0 18,0 0-19,0 0 18,0 0-34,0 0 32,0 0-13,11 2 17,-11-2-20,0 0 19,0 0-19,0 0 18,0 0-13,0 0-5,0 0 15,0 0-18,0 0 10,0 0-23,0 0 15,0 0-17,0 0 11,0 0-10,0 0 5,0 0-4,0 0 12,0 0-4,0 0 8,0 0-3,0 0 7,0 0 7,0 0-6,0 0-10,0 0 15,0 0-5,0 0 6,0 0-7,0 0 7,0 0 1,0 0 0,0 0-4,0 0 5,0 0-7,0 0-15,0 0 23,0 0-4,0 0 5,0 0-6,0 0 4,0 0-8,0 0 8,0 0-6,0 0 6,0 0-5,0 0 3,0 0-3,0 0-2,0 0-5,0 0 14,0 0 1,0 0-8,0 0 3,0 0-5,0 0 7,0 0-6,0 0 5,0 0-5,0 0 6,0 0-9,0 0 7,0-12-6,0 12 8,0 0-8,0 0 8,0 0-10,0 0 6,7-8-4,-7 8 7,0 0-7,0 0 7,0 0-6,6-8 6,-6 8-12,0 0 11,0 0-4,0 0 3,0 0-31,6-6-23,-6 6-130,0 0 69,0 0-65,0 0 4,0 0-129,0 0-3,0 0-49,0 0-37,0 0-91,0 0-21,-12 6-515,5-1-628</inkml:trace>
  <inkml:trace contextRef="#ctx0" brushRef="#br0" timeOffset="97591.948">25090 17652 290,'0'0'340,"-11"-4"-22,11 4-50,0 0-32,-8-4-28,8 4-12,0 0-14,-15-6 169,15 6-185,0 0-1,-9-5-4,9 5-13,0 0-7,0 0-20,-9-4-15,9 4-22,0 0-19,0 0-11,0 0-5,0 0 8,7-10 3,3 7-22,20-7 35,-8 3-40,0 1-13,2-1 5,7-3-14,-2 1 8,1 0-13,-1 0 9,2 0-5,-1-1-2,-4 2-2,-3 1-2,1 1-7,-2 0-6,-4 1-55,-1 1-50,-4-1-38,1 2-11,-5 0-58,0-1-64,-9 4-35,11-6-71,-11 6-344,0 0-241</inkml:trace>
  <inkml:trace contextRef="#ctx0" brushRef="#br0" timeOffset="97800.6853">25324 17266 619,'0'0'438,"-7"-8"-87,7 8-64,0 0-31,0 0 3,0 0-7,-4 12-23,5 0-16,2 2-22,1 2-36,2 5-29,0 2-37,3 4 1,0 3-31,16 38 48,-13-32-71,2-1-11,-1-2-9,4 1-16,-2-3-55,1-2-79,-1-2-55,1-4-54,-1 0-129,2-1-78,-4-5-298,3 0-258</inkml:trace>
  <inkml:trace contextRef="#ctx0" brushRef="#br0" timeOffset="98956.6799">26173 17440 285,'0'0'248,"0"0"-2,-11 1-46,11-1 27,0 0-47,-12 3-2,12-3-7,-13-2 128,13 2-155,-9-2-12,9 2-26,-9-7-12,9 7-11,-7-8-15,7 8-6,-6-12-19,6 12-3,0-15-15,0 15 3,4-16-12,0 7 2,0 1-9,8-7 9,-3 10-4,0 1 13,-9 4 14,20-3-2,-11 6 16,5 1 27,-3 2-9,3 5 30,1 0-7,-1 3-13,-1 2-10,-2 1 5,3 3 6,-5-2 6,7 27 61,-12-21-84,-1 1-8,-3-1-7,0 2 5,-7 3-7,0 1-9,0-2-12,-4-2-7,-3-1 0,3 1 5,-7-5-5,3 0-19,-4-5 32,4 0-8,-21 3 17,18-13-31,3-1 0,15-5-3,-27-2-4,12-3-2,2-3-4,2-2-1,2-1 0,2-1-1,3-1-22,2 1 18,2 1 1,2-2 9,2 2 3,-1 1-7,3 3 10,3-1-10,0 3 6,2 1-6,-11 4 13,21-3 6,-8 5 16,-1 0-5,1 2-6,3 0 1,-3 3-9,2 0-5,-1-1-1,0 2-2,15 8 9,-15-9-9,1 2-17,-1-3-1,-1 2-3,1-1-28,-1-1-45,1-1-70,-1-1-75,-2-1-67,3-2-82,-1 1-64,-1-4-541,1-2-577</inkml:trace>
  <inkml:trace contextRef="#ctx0" brushRef="#br0" timeOffset="99335.6801">26793 17036 145,'0'0'349,"5"-15"-57,-5 15-80,4-14 7,-4 14-50,5-11-7,-5 11-10,4-10-5,-4 10 5,2-12 8,-2 12-7,0 0 10,4-13 3,-4 13 2,-4-12 138,4 12-174,0 0-9,-11-3-2,3 8 7,-2 5 12,-1 4 9,2 6 1,-5 6 21,3 10 0,-1 2 5,2 7-28,3 1 29,3 6-5,4 2 20,13 80 151,-1-65-206,3 1-25,7-4-18,1 0-8,3-4-5,3-6-9,-1-3-11,5-5-8,-1-5 17,-5-8-35,2-6 18,2-3-34,-3-4-5,1-2 2,20 4-3,-29-18-25,-1 0-36,-1-6-55,-3 0-75,3-3-46,0-4-93,2 0-149,3-9-108,-3 1-227,5-10-396,2-3-806</inkml:trace>
  <inkml:trace contextRef="#ctx0" brushRef="#br0" timeOffset="100040.682">32193 16264 333,'0'0'340,"0"0"-88,0 0-83,0 0-24,0 0-114,0 0-9,0 0-91,0 0 5,0 0-133,0 0-103,0 0 239</inkml:trace>
  <inkml:trace contextRef="#ctx0" brushRef="#br0" timeOffset="101071.6779">30899 16811 152,'0'0'231,"-17"1"-75,17-1-31,-9 5-35,9-5-33,-9 6-35,9-6-32,-8 5-51,8-5-180</inkml:trace>
  <inkml:trace contextRef="#ctx0" brushRef="#br0" timeOffset="104512.6818">27250 17495 239,'0'0'549,"0"0"-132,2-9-63,-2 9-52,0 0-41,0-15-46,0 15-44,0-13-33,0 13-1,6-18-16,-2 10-11,-1-1-9,1-3-6,10-8 65,-7 11-88,3 0-12,0-1-2,-1 3-10,0 1 7,2 3-7,1 1 22,-12 2-21,22 2 10,-11 1-8,3 3 13,-3 3-7,2-1-7,-3 2 14,3 2 1,-5-1-4,2 3 5,-3-1 2,1 1-21,-1-3 11,-2 2-13,1-1 3,-3-2-13,1-1 16,-4-9-12,4 16 16,-4-16-9,1 12 14,-1-12-26,0 0 35,-3 11-34,3-11-22,0 0 15,-4-9-21,4 9 15,-2-19-21,2 8 16,0-5-17,0-4-5,4-1 7,0-1-4,1 0 3,5 0 3,-4 3 10,15-16 40,-12 24-30,1-1-14,2 4 13,-3 2 9,2 5 5,2-1-3,-13 2-6,20 2-7,-8 3-3,-1 2 15,3 0-19,-3 3 11,-1 0-25,2 1 10,8 15-51,-10-12-35,3 0-44,-4-1-77,1-1-69,-4 2-67,2-2-81,1 0-93,-2 0-41,0-2-398,0-3-527</inkml:trace>
  <inkml:trace contextRef="#ctx0" brushRef="#br0" timeOffset="104711.1517">27977 17436 545,'0'0'705,"0"0"-116,0-16-37,0 16-85,0 0-56,3-14-57,-3 14-50,5-10-73,0 3-19,0 1-60,4 0-27,1-1-28,3 0-25,0 1-12,1-1-23,2 2-32,-1-2-70,4 2-60,-3-2-63,4 1-56,-2 1-55,1-3-63,-1 3-31,-3-1-14,0 0-31,0-2-323,-1 0-274</inkml:trace>
  <inkml:trace contextRef="#ctx0" brushRef="#br0" timeOffset="104904.1567">28354 17108 419,'1'-10'429,"-1"10"-40,2-18-28,-2 18-16,0-13-33,0 13-53,2-10 229,-2 10-197,0 0 12,0 0-13,8 15-41,-4-5-24,2 3-42,-1 3-29,1 3-24,1 0-24,3 2-20,-1 2-20,-1 1-12,3 1-10,-4-3-11,10 20 28,-10-20-37,1-3-51,0 1-35,-1-4-103,-1 0-49,-1-4-73,-2 0-71,2-2-30,-1-1-58,-4-9-23,5 14-437,-5-14-472</inkml:trace>
  <inkml:trace contextRef="#ctx0" brushRef="#br0" timeOffset="105180.1555">28714 16939 285,'11'2'594,"0"1"-68,-1 6-37,3-1-36,4 5-34,-2 3-21,23 22 334,-15-13-403,-1 1-32,1 1-29,0 0-35,-2 3-26,2 1-34,-3-1-38,-1 2-27,-2 0-19,-7-1-22,2 2-12,-3-3 12,-2 1-35,-3 0-5,-4 25 16,-3-25-25,-5 0-3,2-1-3,0-3-2,-4-1-9,2-4 7,2-1-7,-2-3-13,1-1-45,0-4-49,2 0-30,-1-2-74,1-2-75,0-1-139,-7 6-891,12-14 205,-9 7-725</inkml:trace>
  <inkml:trace contextRef="#ctx0" brushRef="#br0" timeOffset="108753.1553">12964 8734 331,'-15'-2'471,"15"2"-88,-14-2-75,14 2-42,-11-6-27,11 6-14,-12-5 7,12 5-4,-11-9-6,11 9-23,-11-12-42,11 12 4,-7-13-33,7 13-10,-4-14-46,4 14 5,0-14-37,0 14 9,4-11-32,-4 11 20,10-7-26,5 8 31,-3 4-7,1 1-5,0 4-11,3 2-3,-3 2 0,3 2-6,1 3 0,-4-2-3,0 0 2,-1-1-5,-2 2 3,-1-2 2,1-3-2,-4 1 0,5 9 15,-9-14-3,4 0 21,-2-2 25,-4-7 14,2 11-27,-2-11 30,0 0-41,0 0 27,0 0-39,0 0 27,-9-10-44,6 2 26,1-9-37,-2 0 21,-1-29-13,5 19-24,0-1 14,-2 1 38,4 1 28,-2 1-8,1 6-12,0 1-13,4 2-7,-1 1-3,2 3-8,2 3-2,1 1 6,0 5-4,-9 3 4,39 9 15,-26-2 3,3 6-33,-1 0 25,-1 2-23,1 2 8,2 3-40,-4 1-21,1 1-109,-1 0-58,-2 1-89,0 1-119,0-5-88,-6 4-132,4-3-288</inkml:trace>
  <inkml:trace contextRef="#ctx0" brushRef="#br0" timeOffset="108956.1532">13117 9369 494,'0'0'740,"-11"10"-185,11-10-101,-4 3 182,4-3-375,0 0-47,0 0 5,0 0-53,9-9 6,-1 4-64,4-5 8,1 1-53,3-1-14,2-3-14,2 2-13,3-2-62,1 0-98,-4 2-88,23-10-638,-25 11-87,-2 5-533</inkml:trace>
  <inkml:trace contextRef="#ctx0" brushRef="#br0" timeOffset="109334.1635">13368 9372 338,'0'0'448,"0"0"-102,0 0-69,0 0 149,0 0-269,10-4 4,-10 4 18,13 0-22,-13 0 12,21 6-33,-10 0 31,3 2-38,1 4-4,3 2-36,0 5 4,-2 3-17,-3 1 5,-1 3-5,-2 2-14,-3-1-5,-1-3-27,-2 1 27,-4 2-14,0-2 22,-4 0-19,-2-2 20,0-2-36,-1 0 11,1-4 23,-4-2 19,3-5 16,-1 1-10,1-4-6,-7 1 26,14-8-78,-11-7-3,5-1 22,0-1-37,4-2 20,-2-1-38,4 1 32,0-2-37,4 4 29,-2-3-34,4 5 35,0-1-35,3 1 37,0 4-27,13-1 27,-11 1 3,3 6-33,1-3 31,-1 2-33,2 0 32,0 0-35,-1 1 35,1-1-48,-1-2-20,0 1-121,0-2-77,1 0-120,4-4-105,-6 0-144,19-10-1787</inkml:trace>
  <inkml:trace contextRef="#ctx0" brushRef="#br0" timeOffset="109540.1543">13744 8919 683,'0'-13'828,"-2"3"-223,2 10-111,4-20-139,1 10-36,1-3-80,4-1 20,5-1-64,3-2 15,2-1-79,1 0-5,4 0-51,-1 1 11,0 1-47,1 1-18,0 0-17,-2 1-98,19-10-348,-24 14 50,-4 3-44,-3-1-594,-2-1-644</inkml:trace>
  <inkml:trace contextRef="#ctx0" brushRef="#br0" timeOffset="109727.1528">13914 8395 282,'-8'-5'676,"8"5"-180,0 0-103,-15 3-24,15-3-17,-6 18-9,6-2 39,5 42 281,-4-24-352,7 11-68,-1 1-29,2 1-60,2 1-10,0-2-46,3 0 2,1-3-40,1-1-1,-2-1-64,2-3-93,-1-3-81,1-2-87,-2-6-104,14 19-731,-17-29 66,2-1-649</inkml:trace>
  <inkml:trace contextRef="#ctx0" brushRef="#br0" timeOffset="110389.1589">14510 8374 515,'0'0'513,"-4"-9"-133,4 9-94,0-13-53,0 13-50,2-12-34,2 4-38,1-1-22,2 1-11,0 1-15,1 2-5,1 1 42,1 1 0,14 3 194,-8 5-162,0 1-16,1 5 1,0 0-19,-2 4-35,1 5 16,-2 2-19,-2 2 11,-2 2-32,-5-1 24,-3 1-25,-2 1 24,0-1-26,-3-2 36,-3 1-14,1-3 32,-6 2-24,4-5 52,0-1-17,-2-4 30,3-1-22,-3-2 18,3-3-36,-3-2 7,9-6-38,-13 5 5,13-5-35,-12-9 10,7-1-28,0-13 0,5 10-9,2 0-3,2 1 0,2-2-1,0 1-2,1 2-1,3 3 6,3 1-3,-3 2 5,2 4-5,1 0 0,0 3 3,2 1-4,0 2-7,16 9-226,-17-7 38,2 0-95,-1 1-74,-1-2-99,1 0-68,-3-1-498,0 0-644</inkml:trace>
  <inkml:trace contextRef="#ctx0" brushRef="#br0" timeOffset="110740.1551">14958 8424 334,'-3'-16'653,"1"3"-116,2 13-93,-2-19-82,-1 8-91,3 11-56,0-16-40,0 16-16,6-12 15,-6 12-15,8-5 11,-8 5-16,11-2-27,-11 2-38,19 5 4,-11 0-45,-8-5 14,27 16 25,-19-11-64,-1 2 31,1 1-33,-3-1 29,1-2-36,-6-5 27,9 12-11,-9-12 19,9 7 33,-9-7 11,0 0-13,9 7-22,-9-7-15,0 0-13,8-21 39,-6 9-61,1-4 19,4-5-28,-2-2 25,2 1-25,-2 1 29,0 0-28,1 7 23,0 2-28,0-3 25,-1 7-3,2 1 42,-7 7-13,18-4 21,2 10 42,-11 1-73,4 2 7,1 3-29,-3 0 17,3 2-26,-1 0 3,-2 1-73,3 2-72,-3-2-97,1-1-71,-2 1-112,-1-1-81,-1-3-104,0 0-442,-1-4-661</inkml:trace>
  <inkml:trace contextRef="#ctx0" brushRef="#br0" timeOffset="110913.1531">15544 8267 449,'5'-13'781,"-5"13"-172,5-9-108,-5 9-104,8-13-49,-2 7-57,0-2-29,10-11 126,-6 10-252,2-2-28,4 2-29,0-3-43,2-2-124,1 3-124,3-4-157,2 0-108,-4-2-534,2 2-616</inkml:trace>
  <inkml:trace contextRef="#ctx0" brushRef="#br0" timeOffset="111172.1523">15965 7797 238,'1'-14'451,"2"2"-116,-1 2-31,2-1-3,1 0 13,0 1 6,0 1-43,-1 1-49,-4 8-23,9-12 33,-9 12 23,12 0 59,-12 0-37,12 10 9,1 17 224,-7-6-257,-4 8-16,1 3-22,-3 2-20,1-2-18,-1-3-15,1-3-21,1 1-26,0-4-24,1-2-19,1-3-9,1-1-6,6-5-6,2-4-7,33-8 27,-4-10-54,4-4-31,10-8-101,-1-4-123,1-2-183,-4-1-137,-4 0-143,-12 6-188,-1-1-396,-12 8-887</inkml:trace>
  <inkml:trace contextRef="#ctx0" brushRef="#br0" timeOffset="112056.1543">14209 10549 338,'0'0'659,"-8"-7"-158,1-4 215,7 11-471,-4-12-53,4 12-39,2-19-26,0 9-20,2-2-19,3 1 0,1 1-13,-1-1-16,3 2-12,2 2-7,-3 3 6,3 0 7,-12 4 8,34 5 145,-23 3-75,1 1-27,-2 3 30,-1 4-41,-1 2-5,-4 2-12,0 1 10,-2-1-49,-1 2 59,-2-1-52,1-1 56,-2-1-79,0-1 55,2-2-75,0 9 46,0-25-1,4 22-65,-4-22 62,9 14-69,-1-10 65,3 0-69,0-1 71,3-1-66,1 0 61,5 1-70,-2-2 67,6 4-68,-3-1 67,0 0-63,19 10 114,-22-5-43,-3 1 11,-3 1 16,-1 2 10,-5-1 10,-1 3 8,-3 0 6,-2 1-9,-2-1-14,-2 1-15,-3-1-11,2-1-10,-4-1-10,0-1-22,-11 5-117,11-9-56,0-4-108,9-4-84,-20 3-67,20-3-99,-15-7-64,5-2-526,1-1-728</inkml:trace>
  <inkml:trace contextRef="#ctx0" brushRef="#br0" timeOffset="112413.1553">14584 10617 665,'7'-8'546,"-7"8"-114,7-12-53,-2 3 287,-5 9-352,4-8 47,-4 8-35,4-10-27,-4 10-42,4-8-25,-4 8-71,0 0-13,6-11-52,-6 11 2,9-4-41,-9 4 10,10-4-31,-10 4 26,21 1 44,-21-1-65,20 5 15,-20-5-23,16 4 20,-16-4-16,14 7 4,-14-7-4,10 5-3,-10-5-6,10 5-1,-10-5-1,0 0 5,11 5 14,-11-5 4,0 0 34,0 0-58,13-4-9,-13 4 4,2-14-16,-1 3 13,1-4-20,0-2 11,2-2-12,3 0 12,-2 2-12,-1 0 11,1 2-11,1 2 11,0 0-9,8-6 20,-6 13 9,-8 6 0,19-4 13,-7 6-9,-1 2-4,0 3-7,2 2 9,2 1-15,-2 4-8,1 0-39,-2 3-60,0 1-90,-1-1-112,-2 2-120,11 20-724,-13-18-161,-1-1-904</inkml:trace>
  <inkml:trace contextRef="#ctx0" brushRef="#br0" timeOffset="112613.1502">14782 11254 1142,'0'0'672,"-6"13"-108,6-13-165,0 0-47,0 0-90,11-5-12,-1-3-77,4-6-5,1 0-62,4-6 9,9-6-54,0 1 15,1-1-52,3-1-26,29-23-397,-29 28 27,-3 0-71,-3 6-542,-5 1-577</inkml:trace>
  <inkml:trace contextRef="#ctx0" brushRef="#br0" timeOffset="112944.1544">15101 11194 93,'-7'6'689,"7"-6"-170,-11 2-137,11-2 258,-9-2-371,9 2-40,0 0 0,3-13-55,-3 13-9,7-8-43,1 3 35,-8 5-35,19-3 46,-19 3-56,22 3-11,-9 2 2,5 5 5,-4 3-29,2 6-7,0 3-2,-6 0-68,1-1 65,-5 4-57,1 1 90,-3 1-53,-3-1 52,-1 2-77,-4 0 59,3-3-30,-3-2 101,1-3 22,1-5-8,-1 2-19,-1 5 25,4-22-139,0 14 37,0-14-62,0 0 48,8 5-62,-8-5 51,14-4-58,-5 0 45,2 0-35,2-3 24,1-1-70,1-2 27,1-2-110,0 0-4,13-13-464,-13 9 135,3-4-68,-4-1-107,1 2-474,0-5-730</inkml:trace>
  <inkml:trace contextRef="#ctx0" brushRef="#br0" timeOffset="113147.4234">15490 10619 806,'-6'-8'998,"6"8"-219,0 0-154,-9-9-92,9 9-70,0 0-75,0 0-59,-2-9-43,2 9-30,0 0-30,10-13-33,-1 6-35,5-2-32,22-19 41,-13 13-142,-1-2-93,0-2-127,5-2-129,-4 1-100,2-2-150,-1 0-96,-4 1-630,-1 0-902</inkml:trace>
  <inkml:trace contextRef="#ctx0" brushRef="#br0" timeOffset="113444.4321">16021 10043 448,'-9'-8'659,"2"-1"-165,2 2-52,2-1-93,3 8-68,-3-21-75,4 9-26,8-13 73,-2 12-173,1 1 0,1 2-35,3 2 11,0 1-7,0 5 47,1 2 3,1 6 38,2 5 51,-2 5-19,1 8 12,-1 8 66,-4 6-2,-1 5-2,-2 47 258,-4-44-305,-2-2 54,2-8-46,-1-1 19,2-4-76,1-3 7,2-6-51,4-2-19,4-4-11,3-8 13,7-4-42,9-8 12,13-8-81,13-13-84,73-40-699,-47 19 74,-6-7-269,4 0-478,-6-5-1106</inkml:trace>
  <inkml:trace contextRef="#ctx0" brushRef="#br0" timeOffset="114090.4229">13665 10873 13,'0'0'559,"-6"21"-49,8 2-34,4 9-65,4 17-29,8 14-88,33 85 198,-13-56-283,0 4 27,6-4-34,0-1 28,2-3-38,0-5-8,-10-18-38,1-2-86,-1-7 46,-3-3-78,1-4 61,-3-3-83,-2-3 53,-4-11-70,18 26 91,-27-36-65,-3-6-42,1 1-35,-5-5-8,-1 1 10,0-4 19,-4-3-40,-4-6-62,0 0-33,0 0 10,0 0 42,0 0 138,-12-6-455,-1-10 30,-5-7 7,-5-8 70,-3-12-21,-7-5-24,-2-6-155,-6-7-39</inkml:trace>
  <inkml:trace contextRef="#ctx0" brushRef="#br0" timeOffset="114724.4326">13580 11159 85,'-18'-20'553,"-2"0"-80,5 3-87,0 2-64,2-1-80,2 1-40,0-1-56,4 3-24,1-3-33,2-1-9,4-2-23,1-2-9,21-39 32,-1 24-33,8-7 23,5 0 4,8-4 6,6-1-9,6-3 4,15-11 0,3 2-6,6-3-6,6 1-27,4 1 9,6-4-19,7 2 28,4-5-31,123-73 6,-105 65-16,5-1-2,3-1-3,34-16-5,-32 19-16,3 0 22,-2 1-19,2 3 19,-6 0-4,-5 4-5,-7 2 0,-7 6-2,-12 1 8,-8 5-1,53-34-3,-88 51-1,-8 2 4,-7 4-13,-10 5 21,-3 2 21,-8 6 52,-5 0-13,-1 3 35,-5 2-30,0 1 27,-4 2-45,0 1 25,-5 8-48,7-16 28,-7 16-46,5-10 16,-5 10-41,6-9 28,-6 9-34,0 0 29,0 0-31,13-2 32,-13 2-31,11 13 33,-4 0-32,4 5 36,1 7-35,5 8 43,1 5-28,32 68 29,-22-48 11,2 4-25,3 0-2,3 5 29,0-1-35,11 11 35,-8-12-28,4-2 33,-2 3-33,1-6 0,2 2 0,-1-4-5,1-4-61,1 0 80,44 45-27,-43-53-38,-2-3 59,-1-1-3,-2-4-2,-3-1-3,-8-8-1,-2-1-3,-3-3-11,-1-1 4,-6-4-4,1-2-2,-6-4 2,0 1 0,-4-4-6,10 12 18,-11-13 2,-2 2 1,1 0 2,-1-4 2,-2 4-10,-1 0-5,0-2 4,-2 2-2,2 4 0,-3 1 2,-2 1-9,-1 3 3,-1 3-1,-5 4-2,-16 36-44,4-23 0,-8 7 9,-6 1 95,-11 2-46,-14 13 83,-10 2 27,-11 3 12,-10 3-19,-11 2-21,-11-1-58,-7 1 29,-4-5-99,-5 2-52,-2-6-174,0-4-193,0-4-204,0-5-753,-2-5-1008</inkml:trace>
  <inkml:trace contextRef="#ctx0" brushRef="#br0" timeOffset="116797.4233">12684 11950 406,'0'0'339,"0"0"-61,0 0-60,0 0-5,0 0 28,-3 9 27,3-9 34,0 0-11,0 0 22,0 0-25,0 0 19,0 0 217,0 0-303,0 0-24,0 0-27,0 0-26,0 0-24,0 0-18,0 0-13,11-9-14,0-2-13,1 2-14,3-3-10,1-1-5,0-1-10,2-1-3,18-10-4,-18 12-35,-1 0-65,2 0-89,-1 3-54,-4 0-97,1 3-73,-1-1-45,-1 3-58,-2 1-494,0 3-591</inkml:trace>
  <inkml:trace contextRef="#ctx0" brushRef="#br0" timeOffset="117541.4307">12787 12028 89,'0'0'253,"0"0"-92,0 0-39,0 0-32,0 0-18,0 0-16,0 0 1,0 0 2,-7 5 18,7-5 7,0 0 44,0 0 107,0 0-90,0 0 31,0 0 28,0 0-1,0 0 10,0 0-32,0 0 1,0 0-29,0 0 0,0 0-24,0 0 8,-2-11-15,2 11 25,4-7-23,7-6 118,-1 4-105,-1-2-42,7-2 34,-3 0-52,7-5 20,2 2-51,-2-2 23,3 1-38,-3 2 21,2 0-42,-3 2 18,0 2-72,-2 0-53,-4 3-106,12-4-422,-14 8 245,-11 4 10,16-1-109,-16 1-332,0 0-344</inkml:trace>
  <inkml:trace contextRef="#ctx0" brushRef="#br0" timeOffset="117745.4394">12914 12322 281,'-2'15'648,"-2"-5"-134,4-10-116,-2 17-48,2-17-76,0 11-17,0-11-42,0 0 1,9 4-56,-9-4 5,16-10-53,-1 0 1,3-5-37,3-1-8,6-7 2,31-22 11,-28 23-75,-2 0-51,-1 2-158,-2 5-158,-5 2-110,-2 3-447,0 0-487</inkml:trace>
  <inkml:trace contextRef="#ctx0" brushRef="#br0" timeOffset="119104.4238">21914 7703 545,'0'0'800,"-11"-3"-533,11 3-50,-15 0-40,3 3-31,-4 2-32,-4 2-31,-6 3-8,-12 4 12,-3 4 2,-15 6 14,-5 1 38,-5 2 11,-5 5-1,-22 11-7,-116 48 158,95-39-178,-6 1-41,-5 6 23,-6 4-21,-4 1 1,-7 7-15,-29 16 20,32-16-48,-29 18 24,31-16-42,5 0 29,-1-1-40,6-5 5,3-1-10,8-6-35,4 1 45,7-8-2,8-4 7,6-4 0,20-11 35,3-2-15,8-6 39,10-4 13,8-5 17,7-2 5,7-3-1,7-4-33,2-1-23,4-1-20,-10 2-30,25-8-80,-16 4-66,16-4-51,0 0-78,-11-4-23,11 4-98,0 0-30,0 0-68,0 0-496,2-13-572</inkml:trace>
  <inkml:trace contextRef="#ctx0" brushRef="#br0" timeOffset="119364.4285">18365 8998 270,'0'0'566,"0"0"-120,-2 17-81,-2-1-13,-1 6-39,-5 6-39,-16 49 307,14-32-301,-4-1 33,-1 11-35,-1-4 3,4-4-74,0-4-10,4-2-55,4-7-3,1-5-36,3-4 6,5-4-35,2-4 4,3 0-32,4-5 11,4-6-33,4-2 0,5-4-18,8-6-18,9-6-80,3-4-142,1-1-116,9-5-152,-2 0-153,-2 0-500,-9 4-769</inkml:trace>
  <inkml:trace contextRef="#ctx0" brushRef="#br0" timeOffset="119927.4281">15733 11460 440,'0'0'469,"0"0"-95,8-6-66,-8 6-24,0 0-17,0 0-7,7-6 10,-7 6 266,0 0-295,0 0-5,7-6-5,-7 6-15,0 0-26,0 0-25,0 0-24,0 0-23,6-7-21,-6 7-19,0 0-14,0 0-6,0 0-3,0 0 4,5-8 62,-5 8-57,0 0 0,0 0-7,0 0-9,0 0-8,0 0-11,0 0-4,0 0-9,0 0-4,0 0-2,0 0-4,0 0-4,0 0-7,0 0-5,8-5-120,-8 5-13,0 0-47,0 0-52,0 0-59,13 3-78,-13-3-63,0 0-43,10 2-551,-10-2-651</inkml:trace>
  <inkml:trace contextRef="#ctx0" brushRef="#br0" timeOffset="139493.0759">15250 669 437,'0'0'347,"0"0"-83,-14 3 8,14-3-35,0 0 2,-16-1 9,16 1-29,0 0 0,-13-4-4,13 4-12,-6-5-26,6 5-13,-10-7-21,10 7-19,-4-9-18,4 9-38,0-14 7,0 14-23,4-15-6,3 7-4,-1-2-7,3 0-2,3 1-21,0-1-9,1 3 35,3 0-14,1 3-8,2 3-16,1 1 37,20 9 13,-18 1-23,3 7-5,-2 5 3,0 4-9,-4 4-18,-4 3 44,-1 3-23,-5 3 15,-4-4-27,-5 0 25,-1 2-21,-6 4 37,-2 3-24,-4-6 35,-1 3-28,-4-5 26,-2 1-8,-1-6 32,-1 1 6,0-6 17,4-5-6,0-3 59,2-6-9,2-2-12,2-2-15,-2-3 2,14-5-33,-22-3-27,11-2-11,-7-14 21,11 7-45,4 2 0,2-2-9,1-1-7,2 2 3,0 1-22,5 2 6,1 1 2,-1 1-8,4 2 5,1 4 4,1 0 1,1 0 1,2 4-7,17 6 10,-16-4-49,1 3-43,-1-2-43,2 3-49,-4 0-102,2-3-58,-2 3-83,2-2-72,-4 1-132,0-2-468,-2-2-709</inkml:trace>
  <inkml:trace contextRef="#ctx0" brushRef="#br0" timeOffset="139897.0729">15723 926 120,'0'0'745,"3"-18"-203,-3 18-127,5-16-75,-5 16-78,12-25 142,-7 18-220,1 0-10,0 2-9,2-1-36,2 3-11,-10 3-5,20-3-9,-8 5-42,-1 0 16,1 1-40,-2 2 20,2 2-26,-1 1 25,-2 2-39,0 1 1,-3 1-3,2 0 31,-6-2-39,2 2 19,-4 0-27,1-2 38,-1-10-20,0 17 23,0-17 4,0 12 55,0-12-18,0 0-9,0 0-25,0 0-10,3-16 36,2 0-51,3-5-33,3-7 26,0 3-43,4-2-9,-2 2 31,2 2-10,1 3 14,-3 2 6,1 7 40,1 4 29,0 2-10,-3 2 35,2 4-28,1 4 11,-1 1-26,0 5 4,3 1-18,-5 2 0,3 3-11,-1 4 13,-1-3-29,-3 1-22,0 1-54,2-1-52,-5 0-94,2 0-117,-1-1-100,-1-3-122,5 13-1100,-5-17 68</inkml:trace>
  <inkml:trace contextRef="#ctx0" brushRef="#br0" timeOffset="140493.08">17132 490 334,'0'0'599,"0"0"-77,-12 0-63,12 0-1,0 0-67,-11-3-30,11 3 12,0 0-50,-10-4 15,10 4-57,0 0-42,0 0-33,-11-2-23,11 2-8,0 0-37,0 0-2,0 0 113,0 0-111,0 0 3,0 0 10,0 0 13,0 0 0,0 0-19,0 0 29,0 0-26,4 9 1,-4-9-27,12 4 3,-2-1-40,-1 1 8,1-2-19,19 6 42,-10-4-53,6 0 17,2 0-11,7 1-9,1 2-11,8 1-9,3 0-1,-3 3-4,2 1-33,0 2-2,-1-1 0,-2 3 0,-2 1 0,-3 1 0,-4 2 0,-3 0 0,-9-2 0,-4 3 0,-7-1 0,-5 2 0,-5-2 0,-5 4 0,-10 8 0,-5 0 0,-5 0 0,-11 4 0,-4-1 0,-3-1 0,-3 0 0,-49 31 0,48-36-116,11-3-309,1-4-169,0 1-283,2-5-1070,8-3-1684</inkml:trace>
  <inkml:trace contextRef="#ctx0" brushRef="#br0" timeOffset="141444.0753">18613 463 376,'0'0'533,"0"0"-103,0 0-69,-5-10-58,5 10-34,0 0-57,5-14-25,8 2 130,-6 7-208,2-1-5,1 0-37,2 2 0,-1 0-31,3 4 22,-14 0-18,23 3-1,-11 1 0,0 2 23,-2 2-22,-4 1 10,-1 4-11,-2 2 26,-3-2 11,0 4-8,-3 0 0,0 4 3,-3-3 2,-1 1-11,1-1 53,1-3-63,-2 1 20,3-2-50,-2 0 24,4-3-36,-1 1 13,3-12-10,1 16 25,11-1 14,-3-9-71,3 0 54,5-2-43,2-1 34,1 2-42,3 1 56,1-1-65,-2 1 18,0 1-14,-2 0 50,-1 2-26,-2 1 65,-6 0 11,0 1-4,0 15 96,-11-12-79,-2 0 6,-4 0 1,-2 0-23,-3 3-6,0-1-12,-3-3-9,0 1-9,-3-2 0,3 0-31,3-2-34,0-4-60,0 0-60,4-1-129,7-5-128,-13 2-136,13-2-124,0 0-464,-6-7-741</inkml:trace>
  <inkml:trace contextRef="#ctx0" brushRef="#br0" timeOffset="142505.0746">19138 560 432,'0'0'348,"0"0"13,0 0-57,0 0-12,-6 6-27,6-6-4,0 0-25,0 0-13,-3-11-15,3 11-19,0 0-6,2-15-30,-2 15-43,5-14-12,0 7-36,-5 7 3,9-16-23,-4 10-1,0-1-21,-5 7 23,14-10-17,-14 10-19,15-4 30,-15 4 2,19 3-5,-9 1 14,14 12 40,-10-3-61,-2 1-9,0 1 17,0 0-12,-1 2-1,-1 0 2,0-1 30,-4 1-43,1-5 35,-2 4-27,0-3 34,-3-2-58,3 0 73,-5-11-24,5 24 98,-5-24-51,0 0-7,0 13-19,0-13 16,0 0-32,0 0 14,0-13-39,2 4 18,0-8-31,3-3 19,-1-4-21,2-3 19,4-5-39,-1 4 49,0-3 9,2 6 19,0-1-20,-2 7 5,1 1-16,0 2 3,-1 6-4,1 4 15,-1 2-3,-9 4 30,17 1-17,-4 5-9,-2 2-7,2 6-2,-2 1-9,15 24 24,-15-15-46,-1-3-26,0 1-58,-2 0-45,0 2-62,-1-2-72,-1 0-107,-3 0-92,0-4-91,-3 2-106,0-3-456,-3 2-721</inkml:trace>
  <inkml:trace contextRef="#ctx0" brushRef="#br0" timeOffset="142713.0753">19078 1106 913,'-8'5'641,"8"-5"-128,-10 8-95,10-8 272,0 0-348,10 5-100,1-7 28,3-3-47,8-2-32,4-3-53,10-3-16,-2-1-31,3-3-26,1 3 9,2-1-105,1-2-95,-2 5-175,1-2-181,23-3-1180,-32 9-68</inkml:trace>
  <inkml:trace contextRef="#ctx0" brushRef="#br0" timeOffset="143101.0793">19441 1211 283,'0'0'605,"0"0"230,-9-6-505,9 6-20,0 0-19,7-6-10,-7 6 6,14-3-47,-14 3 1,17 3-78,-5 3 23,0 1-53,2 2 26,-2 2-37,1 4-38,-2 2 10,2 26 20,-9-20-57,-3 3 7,-3 1-28,-1-3 20,-3 0-18,-1 0 21,-2-2-29,-1-3 27,2-2 29,0-4 6,-2 0 2,2-4-14,1-2-38,7-7 24,-15 4-22,15-4-1,-11-7-26,6-2 14,5 9-58,-2-20 60,2 6-20,1-3 2,2 3-14,2-1-8,1 3-15,3-1 8,0 2 16,0 3 6,4 0 10,14-1 29,-13 9-18,1 0-2,0 0-20,2 3 8,0 1 5,0-2-5,-2 1-5,1 2-17,0-3-18,-1 3-50,-2-2-55,-2-1-44,2 1-94,-13-3-102,32 0-669,-32 0-175,19-5-823</inkml:trace>
  <inkml:trace contextRef="#ctx0" brushRef="#br0" timeOffset="143309.0795">20030 892 370,'5'-16'1844,"-5"16"-1191,4-10-125,-4 10-72,7-11-61,-7 11-44,12-13-30,-4 6-52,2-1-60,2-2-45,1 2-34,5-3-29,0 0-22,3 0-67,0 2-92,21-11-316,-22 13 57,0-1-100,-1 0-111,-4 1-72,-1 0-457,-2 2-697</inkml:trace>
  <inkml:trace contextRef="#ctx0" brushRef="#br0" timeOffset="143567.7998">20372 581 583,'2'-11'472,"2"3"-49,4-3-36,2-9 283,-2 10-369,-1 4-26,2-2-41,-1 2-20,-8 6 16,18-3 37,-9 7 18,2 5-26,0 7 4,-1 9-20,-2 4 13,-5 6-5,1 6-25,-2 5 8,-2-2 17,2-6-2,-4-3 1,5 2-56,0-2 4,2-1-27,0-4-21,3-2-25,3-4-17,2-1-35,7-9 15,1-3-38,11-6-24,7-2-91,9-7-89,62-21-543,-53 6 117,-4-2-206,-10 0-173,5-10-553,-4-1-1140</inkml:trace>
  <inkml:trace contextRef="#ctx0" brushRef="#br0" timeOffset="145144.792">9662 1059 267,'0'0'489,"-9"-5"-94,9 5-97,0 0-35,-11-9-68,11 9 1,-8-11 70,8 11-174,0 0 3,-1-17-7,1 17 10,2-12-8,-2 12 9,9-13-15,-9 13-40,13-11 31,-13 11-10,17-2 5,-5 4 9,0 3-16,2 3-12,15 16 60,-15-7-65,-1 1-2,-3 2 4,-1 2-6,-2 0 6,-2 2 9,-3 0 21,-1 0-22,-2-1 32,-2 0-26,-2-1 26,-1 0-1,0-3-13,-2 0 13,-1-4 27,3 0 3,-2-4 8,3-3-7,-3-1-20,8-7-24,-13 6-25,13-6-12,-11-3-2,11 3-5,-6-7-15,6 7-5,-3-10 0,3 10 4,4-8-11,7-1-5,-11 9-17,18-3 21,-6 1-2,2 4 15,1 1-31,4 1 21,-3 1-40,3 0-30,3 0-46,-3 2-60,2 1-62,0-1-61,-4-1-66,1 0-110,14 6-1033,-20-8 34</inkml:trace>
  <inkml:trace contextRef="#ctx0" brushRef="#br0" timeOffset="145535.7985">10040 1249 607,'-3'-16'552,"1"4"-77,-1-3-71,3 3-36,0-1-62,3 1-50,2-11 163,-3 14-257,3 1-26,2 2 21,1 2-18,1 0-2,-9 4-24,21 0-3,-7 2-37,-2 2 13,5 1-3,-3 3-14,1-1-23,-1 0 18,0 3-12,7 6 31,-9-8-64,-4 1-2,-1-3 19,0 2 14,-2-1 5,-5-7 32,8 11 0,-8-11 4,5 10 15,-5-10 19,0 0-7,0 0-20,0 0-21,0 0-4,0 0-13,0 0-7,-9-15-20,7 3-2,0-2-3,2-3-15,0-2 15,3-3-40,1-2 35,2 2-35,2-1 38,3 2-49,2 1 11,1 2 7,0 4-13,19-7 7,-17 17 5,0 2 5,3 3 17,-3 2-17,4 5 16,-1 3-21,-4 2-11,1 1-18,-2 1-42,0 0-38,-2 4-28,-2-1-42,1 1-83,-3-1-87,4 14-566,-4-19 328,-4 0-483,0-1-693</inkml:trace>
  <inkml:trace contextRef="#ctx0" brushRef="#br0" timeOffset="145831.7945">10838 863 312,'3'-14'981,"-3"14"-208,1-13-174,-1 13-119,1-10-101,-1 10-109,4-11-19,-4 11-82,3-9 0,-3 9-81,8-4 23,1 0 1,20-1 65,-10 5-123,3 0-10,6 2 4,1 2-13,6 0-1,0 2-5,7 2-3,-2 5 1,-2-2-2,-2 3-16,-4 2 31,-2 2-33,-7-4 11,-2 4-2,-5 1-4,-5 0-15,-3 1 5,-3-3-1,-4 0-40,-1 1-45,-1-3-94,-2 2-105,0-2-93,0-3-100,-3 3-144,1-8-391,5-7-616</inkml:trace>
  <inkml:trace contextRef="#ctx0" brushRef="#br0" timeOffset="146205.7993">11749 597 585,'4'-10'579,"-4"10"-46,0 0-52,0 0-37,0 0-53,4-13-72,-4 13-39,0 0-72,0 0-2,0 0-9,14 18 239,-8-7-231,1 3-28,3 1-3,-2 4-24,3-3-39,-2 3-13,3-1-18,-3 1-13,0 0-12,2 0 7,-2 2-35,0-3 25,-2 1-28,2 0 13,0 11-120,-5-16-64,0 1-68,-1-1-103,0-2-117,1 0-120,-4-2-120,0-10-436,2 16-727</inkml:trace>
  <inkml:trace contextRef="#ctx0" brushRef="#br0" timeOffset="146390.7946">11992 870 1020,'0'0'728,"0"0"-142,4-14-58,-4 14-74,4-8-99,-4 8-68,0 0-56,2-13-48,-2 13-33,0 0-65,5-12-87,-5 12-115,0 0-104,5-9-70,3 0-506,-8 9 353,11-10-418,-11 10-410</inkml:trace>
  <inkml:trace contextRef="#ctx0" brushRef="#br0" timeOffset="146655.7938">12157 649 543,'0'0'532,"0"0"-88,0 0-65,0 0-3,0 0-12,0 0-4,0 0-20,0 0 25,3 15 186,-3-15-353,7 12-25,-1-2-40,-1-2 30,4 1-22,2 0-34,0-1-2,3 0-6,2 4-5,2-5 2,-1 2-6,2 2-8,1-2-20,-3-1-13,2 0-15,-4 2-6,3-2 5,-7 1 6,3 0 5,-1-1 12,-4 1-25,1-1 1,-4 1-3,-1-1 19,-1 2-25,-2 1 21,-4-1-27,2 2 19,-5 1-31,-6 12-38,2-12-46,1-4-64,-2 2-64,0-1-58,0-2-86,1-2-73,-1-1-71,-2-3-152,12-2-515,-18 1-776</inkml:trace>
  <inkml:trace contextRef="#ctx0" brushRef="#br0" timeOffset="146847.7928">12234 696 669,'0'0'588,"8"-15"-110,0 6-35,-3-2-59,5 2-39,1-8-58,4 5-34,0-2-59,5-3-30,3 2-37,-4-2-27,4 3-38,-6 2-83,2 0-118,-1 2-114,0-1-99,-4 4-686,2-2-652</inkml:trace>
  <inkml:trace contextRef="#ctx0" brushRef="#br0" timeOffset="147292.214">12708 632 792,'-7'6'594,"7"-6"-46,0 0-74,-11 4-84,11-4 9,0 0-90,-7-7-2,7 7-75,0 0-8,-4-7-71,4 7-23,0 0-27,0-14-9,0 14-54,0 0 32,7-11-28,-7 11 16,0 0-60,13-2 50,-13 2-35,14 2 10,-14-2-20,15 10 18,-7-3-63,11 7 26,-10-6 53,0 1-36,-2 0 27,0 0-33,-1 0 24,0-1-53,-2 0 46,0 1 14,-4-9-5,6 12 9,-6-12-54,7 11 36,-7-11-1,0 0 11,0 5 27,0-5-18,0 0 7,0 0-34,0 0 32,0 0 15,-2-9-4,2 9-25,-2-18 22,2 6-12,0 12 11,2-23-27,0 9 22,2 0-41,0 3 15,4-9 12,-3 12-34,-1 0 23,-4 8-4,12-7 23,-12 7-6,13-3-6,-13 3-15,15 5 8,-5 0-3,-2 2 10,1 2-16,1 2-2,-1 0-11,-1 3-17,8 12-114,-9-14 10,-1 0-66,1 0-104,1-1-59,-4 1-70,2-1-112,-1-2-38,-1-1-425,-4-8-603</inkml:trace>
  <inkml:trace contextRef="#ctx0" brushRef="#br0" timeOffset="147510.2177">13245 592 887,'0'0'803,"10"-7"-154,3-5 241,-3 4-546,0-2-114,1 1-40,0-1 6,3-1-102,1 1 3,1-2-24,0 3-2,2 0-135,0 0-101,-2 1-129,2 0-107,-5 4-138,3-4-419,-5 2-544</inkml:trace>
  <inkml:trace contextRef="#ctx0" brushRef="#br0" timeOffset="147808.2206">13697 303 393,'4'-12'530,"3"-1"-99,-2 4-44,6-8 278,-3 9-389,0 2-22,0 2-10,-8 4 33,16-6-65,-16 6 84,20 6-72,-11 5 51,-1 2-31,0 6 13,-3 3-25,-1 5 14,-4-1 19,0 7 51,-5 34 164,1-36-301,2-6-35,0 1-6,2-5-39,0-3 33,4 1-30,1-2-4,3-5-9,6-5-12,4-1-22,7-6-13,10-6-11,7-2-32,2-9-49,12-2-103,-3 0-37,1-3-53,-3-2-82,2 0-27,-10 5-149,-2 1-114,-1-1-38,-2 4-809,-9 4-1082</inkml:trace>
  <inkml:trace contextRef="#ctx0" brushRef="#br0" timeOffset="148330.2145">12002 1871 2,'0'0'764,"0"0"198,0 0-616,0 0-8,0 0-10,23-9 1,-9 2-9,4-5-10,8-2-4,10-6-12,5-2-40,10-5-31,6-4-12,8-3-4,20-10-2,5 2-40,5-3-40,8 0-6,2-1-27,-1 0-14,4 3-21,0 1-15,-5-2 11,0 1-23,1 0-11,-8 4-2,-3 3-13,-15 4 27,-6 3-20,-1-1 20,-5 7-43,53-29-2,-74 33 0,-3 5-17,-8 2-53,-7-1-24,-6 6-50,-8-2-30,-1 4-110,-12 5-121,0 0-110,0 0-114,0 0-545,-15 6-798</inkml:trace>
  <inkml:trace contextRef="#ctx0" brushRef="#br0" timeOffset="148780.2155">10678 2402 562,'-12'7'646,"5"-2"-124,-1 0-103,8-5-62,-13 7-41,13-7-9,-5 0 303,-6 5-375,11-5 18,0 0-73,0 0-7,0 0-46,0 0 2,0 0-17,5-13 26,10 1-20,9-3 0,14-9-28,13-9-15,8-4 17,23-11-43,108-56 125,-81 50-54,5-3-7,4-1-10,3 2 19,6-2-46,0 2-21,-1 1 13,-4 2-24,-3-1 6,-5 5-18,-6 0 22,-4 5-31,-10 2 17,-20 12-37,47-22 3,-77 33-3,-9 4-6,-8 3-32,-11 3-52,-7 3-119,-9 6-70,0 0-102,-12 1-159,-8 7-153,-18 5-134,-8 1-331,-18 6-767</inkml:trace>
  <inkml:trace contextRef="#ctx0" brushRef="#br0" timeOffset="149260.2148">9317 1431 585,'0'0'457,"-7"-14"-99,2-4 245,5 18-305,-6-15 3,6 15-15,-3-11-40,3 11-62,-1-12-35,1 12-37,0 0-24,0 0-6,10-3 16,-3 12-1,9 12 50,5 10 1,6 12-15,36 68 74,-30-47-145,2 2 17,-1-1-36,3-2 10,-3-3-20,-2-5-6,-2-3 7,-2-2-3,-4-4-3,-2-8-12,-4-3-24,-1-1 7,-1-3-112,-3-7-10,5 13-266,-12-23 147,-1 0-61,-1-4-97,-4-10-149,0 0-348,-1 11-462</inkml:trace>
  <inkml:trace contextRef="#ctx0" brushRef="#br0" timeOffset="149553.2117">9253 1330 613,'-13'-16'570,"3"-2"-100,0 3-95,0-2-80,2 5-77,1-5-31,0 5-25,1-2-24,2-1-18,3-2-26,1 3-26,4-5-11,5-1-8,2-3-13,34-34 31,-15 28-44,9-6-8,5-1 9,5 1-28,6-1 19,4-2 7,6-2 7,17-7 12,0 3-11,6-4 2,4 3-5,8-3 8,8-3 1,3-1 6,126-56 32,-110 50-46,4 7-9,0 31-3,5 20 3,0 0-32,2 0 40,-1 0-50,5 0 23,0 0-24,0 0 0,-2 0-38,-5 0 12,-2 0 1,-3 0-7</inkml:trace>
  <inkml:trace contextRef="#ctx0" brushRef="#br0" timeOffset="149915.2148">14263 223 3583,'32'0'6,"-17"0"19,3 0-15,-1 0 7,0 0-27,2 0 17,-2 0-9,3 0 14,1 0 3,-1 0 24,2 0 2,-1 0 18,-2 0 16,-1 0 11,-3 0-16,13 0 121,-28 0-127,20 0-16,-20 0 30,19 0-30,-19 0 30,17 0-32,-17 0 17,0 0-55,0 0 63,0 0-50,0 0 26,0 0-23,0 0 42,-18 0-65,-26 0 55,16 0-29,-5 25-12,-5 7-25,-4-1-104,-6 2-169,-2 1-159,-7 1-294,2-3-325,-7-1-677</inkml:trace>
  <inkml:trace contextRef="#ctx0" brushRef="#br0" timeOffset="151528.2888">14061 1902 101,'-11'6'572,"-1"0"-117,3-2-64,1 1-61,-3-3-28,1 1-17,1-1-4,9-2 1,-29 3 284,29-3-311,-16-3-30,16 3-57,-15-6-18,15 6-62,-11-10-7,11 10-13,-8-12-24,8 12-8,3-13 10,-3 13-36,9-12-8,0 7 11,-9 5 2,35-5 4,-18 8-8,-2 2 2,6 1-7,1 0 9,-4 3-23,2 0 8,-2 1 8,0 2 2,-2-1 0,-3 1 6,-2-2-9,1 0 10,-3 1-11,-1-2 26,2 7 56,-10-16-36,9 15 33,-9-15 30,4 10 4,-4-10-2,0 0-13,0 0-20,0 0-13,0 0-11,0 0-19,-4-17-8,2 4-17,1-5 1,0-2-14,2-21 2,0 20-13,1 3 4,2-1-1,0 2 10,-1 1-5,4 4-2,-1-1 1,-1 5-14,4 2 24,2 3-9,-11 3 7,23 0-1,-7 3 7,-2 2 4,24 14 5,-21-9-24,2 3-11,2 3-66,-3-4-67,5 5-49,-4-3-68,-2 1-88,-2-1-84,3-2-113,-3 1-68,-1-1-423,-2-3-655</inkml:trace>
  <inkml:trace contextRef="#ctx0" brushRef="#br0" timeOffset="164554.4502">14834 1797 442,'-4'9'410,"4"-9"-60,-14 22 299,14-22-344,-8 12-15,8-12-35,-7 15-24,7-15-18,-8 9-15,8-9-16,-5 10-29,5-10 11,-4 10-10,4-10-5,0 0-8,-4 9-7,4-9-22,0 0 85,0 0-109,7 8-23,-7-8 25,14-5-36,-4 2 14,3-4-30,2 0 22,2-2-26,3 0-4,-3-1-12,4-3-1,-2 3 0,2 0-44,-2 0-65,15-9-413,-19 11 81,-2 4-94,-2 0-54,-2 1-419,-9 3-587</inkml:trace>
  <inkml:trace contextRef="#ctx0" brushRef="#br0" timeOffset="164768.4474">14955 2051 538,'-9'13'664,"4"-1"-162,-1-4-82,3 0-65,3-8-47,-6 14-19,6-14-10,0 0-1,3 8 209,-3-8-302,15-8-28,-1-3-60,1 0-2,6-5-38,3-1-44,0-2-90,-1 4-130,-1-4-141,2 3-163,-2 2-611,0 0-736</inkml:trace>
  <inkml:trace contextRef="#ctx0" brushRef="#br0" timeOffset="165622.4832">14879 1785 149,'0'0'561,"-15"-8"-100,15 8-53,-12-6-13,12 6-10,-11-5-25,11 5-21,-9-4-11,9 4-32,-10-7 180,10 7-290,0 0-56,-6-7-12,6 7-37,0 0-4,0 0-31,0 0-46,0 0 38,0 0 0,0 0 4,0 0 24,0 0 43,11-2 48,1 4-6,17 3 109,-9-2-143,6-1 15,-1 0-20,3 0-5,2-1-20,2-1 25,4 0-41,0 0-11,3 0-7,-1 0-17,-3-1-8,-3 1-9,0 1-6,-3-1 8,23 4-7,-30 1-2,-5-1 2,-1 1-7,-3 2 12,-2 1 0,-7 2 5,1 2 6,-4-1 7,-4 4 13,-4 5 9,-3-1-4,-4 1-14,-2 5-1,-5 2-11,-23 20 92,24-27-64,1-1-44,0-1 31,4-4-61,1 0 15,1-1-97,1-4-58,4 1-88,1-3-123,1 0-99,6-7-40,-8 12-10,8-12-69,0 0-179,0 0-2214</inkml:trace>
  <inkml:trace contextRef="#ctx0" brushRef="#br0" timeOffset="166111.4773">15637 1598 742,'0'0'572,"0"0"-117,0 0-76,0-12-33,0 12-42,0 0-7,0 0-27,0 0-17,0 0-32,-1-5 75,1 5-190,0 0-5,0 0 9,-6 11-6,6-11 15,-3 14-24,3-14 9,-3 16-27,3-16-4,0 15 3,0-15-13,2 19 7,-1-8 11,2-1 6,3 10 85,-3-12-111,0 1-4,1-1-8,1 1-3,0-2 2,0 1-1,-5-8-4,12 12-13,-12-12 13,15 9-5,-6-5-6,0 0-1,2-2-14,2 1 12,16 5 42,-14-7-36,1 2 2,1-1-3,-1 2 8,2 1 1,-2 0 6,2-1-5,-3 3 16,0-2-23,-2 2 11,0 0-3,-4 3 12,-2-1 10,-1 1-6,-1 14 83,-6-12-72,-1 5 2,-7 1 34,0 0-36,-4 4 33,-2-2-40,1-1 22,-1-5-27,2 1 16,0-2-37,0-1 17,-1-3-31,3 0-7,0-2-37,-10 6-77,21-13-2,-16 8-117,16-8-143,-14-1-127,6-4-63,-1 0-18,3-5-23,1 1-83,-3-2-670,4-5-944</inkml:trace>
  <inkml:trace contextRef="#ctx0" brushRef="#br0" timeOffset="166325.4994">15628 1714 157,'-9'-12'1358,"9"12"-832,-8-14-51,8 14-37,-7-11 14,7 11-50,-5-9 30,5 9-46,-5-9 4,5 9-69,0 0-24,-4-14-65,4 14-44,0 0-11,3-15-8,12-5 186,0 6-187,9-10-13,6-2-31,3-2-13,8-8-28,5-2-7,4-1-34,2 0-2,4 0-20,1-3-70,5 2-142,-3 4-160,-2 1-362,-8-1-413,40-20-3411</inkml:trace>
  <inkml:trace contextRef="#ctx0" brushRef="#br0" timeOffset="169866.0346">10216 813 283,'-9'-7'243,"1"1"-13,2-1-2,-2 2-12,-2-3-49,1-1-7,-1 0 0,-1 2-8,-1-2 26,0 3-29,-1-2-14,-1 2-42,-2 0-17,-2 3 15,0-1-20,-4 1 2,-2 3 36,1 0 8,-4 0-2,1 3 25,-2 1-24,-3 3-21,0 3 5,-3 6-39,-2 1-11,-28 21 26,33-13-32,2 0-5,3 2-3,0 3-8,4 0-7,3 0-3,2 5-8,3 0 2,5 2-7,2 3 16,4 1-10,3-2 4,4 9 0,4-2 9,23 56 6,-7-49 3,5-1-6,3-4 9,2-1 1,4-6-3,4-4-7,0-3-2,-6-7 2,11-1 3,-5-6 19,2-4-1,2-4-1,4-6-12,0-1 4,3-5-14,1-6 14,11-6-3,-2-7-9,-2-3-7,1-7-5,-3 0 12,0-9 21,-5 0 30,-7-7-23,-3 3 53,-6-3-52,-6-1 15,-7 0 5,-10 5 25,-6-40 24,-15 32-109,-12-8 32,-9 2-34,-8-1-6,-12 2-1,-6 2 3,-8 6-22,-3 3-4,-5 9 23,2 5 1,-2 9-22,-1 11-68,11 6-60,0 6-143,-66 31-825,72-5-111,0 5-828</inkml:trace>
  <inkml:trace contextRef="#ctx0" brushRef="#br0" timeOffset="173627.7492">8823 643 530,'0'0'463,"0"0"-76,0 0-22,0 0-32,-14 2-21,14-2-48,0 0-41,0 0-57,0 0 70,0 0-157,-7 7-30,7-7 19,7 15-13,0-1 18,2-2-31,3 5 11,-1 1-9,4 4-1,-1-2-3,3 0 1,-3-5 3,1-1 2,-1 1 36,16 10 121,-15-17-42,-1-3 11,2-4-15,6-7 21,6-6-30,3-8-30,2-9-8,7-7-15,-2-6 6,0-1-11,-3-4 1,-2-7-6,-4 1 3,-4 1-15,-2 1-15,-5 8-13,-3 2-24,-1 5 17,-4 8-54,-2 1-61,-1 10-104,-1 5-192,-6 11-155,0 1-181,13 0-618,-13 0-931</inkml:trace>
  <inkml:trace contextRef="#ctx0" brushRef="#br0" timeOffset="175247.2782">7570 839 164,'0'0'233,"0"0"-47,0 0-34,0 0-20,-10 2-27,10-2-13,0 0 26,0 0-4,0 0 14,-10-2-37,10 2 35,0 0 1,0 0 9,0 0-25,0 0 26,0 0 3,0 0-8,-11-4-4,11 4 3,0 0-2,0 0 20,0 0 7,0 0-10,0 0 5,0 0-6,-11-1 117,11 1-150,0 0-8,0 0-17,0 0 3,0 0-23,0 0-14,0 0 3,0 0-29,0 0 6,0 0 10,0 0-17,0 0-14,0 0 5,0 0 14,0 0-3,0 0-5,0 0-2,0 0 23,0 0-16,0 0 20,0 0 4,0 0 15,0 0-27,0 0 1,0 0 3,0 0 9,0 0-12,0 0 1,0 0 17,-7-6 15,7 6-52,0 0-3,0 0 17,0 0-31,0 0 25,0 0-34,0 0-14,0 0 37,0 0-24,0 0 31,0 0-49,0 0 39,0 0-17,0 0-11,0 0 15,0 0-36,0 0 20,0 0-40,0 0 24,0 0-31,0 0 6,0 0-1,0 0 9,0 0 33,0 0-4,0 0 6,0 0-19,0 0 8,0 0 4,0 0-25,0 0 34,0 0 16,0 0-23,0 0 18,0 0 0,0 0 4,0 0-19,0 0 6,0 0 2,0 0-11,0 0 28,0 0-6,0 0 4,0 0 11,0 0-9,0 0-44,0 0 57,0 0 3,0 0-11,0 0 5,0 0-8,0 0 13,0 0-29,0 0 5,0 0 24,0 0-19,0 0-20,0 0 40,0 0-38,0 0 12,0 0-14,0 0-50,0 0-27,0 0-45,0 0-57,0 0-25,0 0-34,0 0-14,0 0-24,0 0 15,0 0 20,0 0-52,7-5 12,-7 5-53,0 0-1134</inkml:trace>
  <inkml:trace contextRef="#ctx0" brushRef="#br0" timeOffset="176339.8222">7486 740 673,'0'0'387,"-1"-12"-57,1 12-29,0 0-17,0 0-13,0 0-16,0 0-9,-3-10-16,3 10-27,0 0-6,0 0-71,0 0-17,0 0-39,0 0 16,0 0-43,0 0-11,0 0-13,0 0 4,12 7-20,-6 1 26,2 3-27,5 4 18,-3 2 10,4-1-10,-2 5-2,1-3-5,1 2-3,-1-1-8,-1-2 7,11 19 4,-12-19-5,0 0 12,-1-2-6,1 2-9,-3-3-42,-2-1-40,1 1-36,-1-2-28,-3-2-23,1-2 1,-1 3-46,-3-11-30,1 16-51,-1-16-24,-9 18-669,9-18 213</inkml:trace>
  <inkml:trace contextRef="#ctx0" brushRef="#br0" timeOffset="176547.8261">7470 1037 395,'-13'-6'507,"1"2"-51,0 0-64,3-1-20,-1 2 0,10 3-30,-15-9-37,15 9-22,-14-10-41,14 10-40,-9-10-53,9 10-30,-5-15-19,5 15-28,3-24-15,11-11 28,-5 15-78,1 1-55,3-6-45,2 3-105,0-1-48,1 1-32,2 0-130,-2 3-94,2-1-344,-4 5-391</inkml:trace>
  <inkml:trace contextRef="#ctx0" brushRef="#br0" timeOffset="176828.8277">7799 845 856,'0'0'805,"0"0"-119,5 6-142,-5-6-40,0 0-67,0 0 8,0 0-72,0 0-20,0 0-88,8-9-15,-8 9-91,2-11-3,-2 11-62,9-16-20,-5 6-59,0 3-65,1-4-44,0 2-90,2 0-98,-2 0-132,0 2-100,2 0-125,-7 7-571,8-9-818</inkml:trace>
  <inkml:trace contextRef="#ctx0" brushRef="#br0" timeOffset="177276.8223">8109 537 253,'5'-7'858,"-5"7"-209,8-14-108,-8 14-147,3-13 0,-3 13-86,3-9 33,-3 9-90,4-9-19,-4 9 44,4-9-205,-4 9 10,0 0-32,0 0 18,16 9-53,-7 3 43,0 0-48,3 2 26,0 3-8,1 1-4,-1 1 3,0-2-4,0 3-8,-2-2-2,8 17-13,-10-19 14,-2-3 10,-1 1-15,-1-1 10,-2-3 7,1 1-12,-3-11 35,6 15-6,-6-15 0,0 0-3,-2 10-6,2-10-2,-7-9-42,2 1 24,0-5 9,-1-8-11,-3-1-29,1-2 18,2-2-12,0 3 44,1-2-20,2 4 49,-1-3-34,2 5 5,3 4-52,4-3 38,0 5-16,3 2 23,2 2-26,19-1 36,-11 8-27,3 5-2,3-1-21,7 5-84,0 1-79,7 4-184,0 1-169,-5 5-258,4-7-341,1 3-745</inkml:trace>
  <inkml:trace contextRef="#ctx0" brushRef="#br0" timeOffset="178539.8223">11595 223 3681,'0'0'10,"0"0"-9,0 0 2,14 0 13,-14 0-14,16 0-1,-16 0-5,23 0 7,-8 0 0,1 0 19,4 0-3,1 0-24,3 0 18,-1 0-16,1 0 22,3 0-13,0 0 5,4 0 3,30 0-3,-31 0 5,3 0-1,0 5-4,4 18 19,1-3-39,2-5 32,3 0 2,2-4-7,1 0 4,2-8 32,4-1-31,2-4 35,3-1-64,0-5 49,14-5-28,0-3 38,1-2-31,1-5 27,4 1-51,2 22 54,0 0-33,14 0 23,-1 0-36,-16 0 39,18 0-35,-4 0-23,-3 0 8,-14 0 21,12 0-25,54 0 15,-72 0 5,-2 0 15,-1 0-16,1 0 7,-7 0-32</inkml:trace>
  <inkml:trace contextRef="#ctx0" brushRef="#br0" timeOffset="180107.3683">14733 12581 207,'0'0'523,"0"0"-138,0 12-92,0-12-58,0 0-53,0 0-30,4 7-16,-4-7 54,29-11 210,-4-5-219,9-10 27,15-10 10,10-8-56,22-19 7,13-4 11,8-11 61,10-5-158,35-27 24,3-1-48,3-1 8,1-1 22,-3 4 36,-29 21-24,110-74 88,-124 89-113,-9 8-31,-8 8 4,-11 10-60,-22 11-74,-10 7-88,-11 7-58,-7 4-73,-8 7-64,-7 4-36,-15 7-122,11-3-400,-11 3-497</inkml:trace>
  <inkml:trace contextRef="#ctx0" brushRef="#br0" timeOffset="180496.371">16729 11838 916,'0'0'663,"-1"-12"-149,1 12-121,0 0-95,1-10-65,-1 10 140,7 9-156,-1 4 13,1 9 43,4 5-53,5 10-38,3 14 2,6 6 18,3 2-36,0 3-30,2-1 3,-1 0-22,2-2-13,-3-4-22,-1-1-5,24 49 32,-27-56-78,-4-9 5,-3-3-21,0-1-21,-4-8-50,1 0-44,-4-6-66,1-3-86,-2-1-34,-2-3-34,-2-3-44,-5-10-87,6 9-65,-6-9-542</inkml:trace>
  <inkml:trace contextRef="#ctx0" brushRef="#br0" timeOffset="180841.5667">16691 11912 606,'-8'7'513,"0"4"-118,-2 9-85,-2 3-54,-2 2-44,3 4-39,-4 3-4,3-4 8,-3 4 16,2 2-6,1-1 5,-1-5-48,2-2 2,-8 20 57,11-27-140,2-4 30,1-1-28,-1-4 22,6-10-33,-5 16 19,5-16-35,0 0 15,0 0-42,1-12 36,3 3-6,2-8-26,3-9-92,1-17 35,19-61-24,-10 46 89,0 4 12,1 3 41,-4 11-34,2 3 18,1 8-40,-2 6 22,2 5-32,0 5-1,0 5 0,0 4 31,3 2-38,3 6 2,5 3 22,34 20-238,-27-9-32,-2 3-141,0 2-65,-2 3-624,-1-2-689</inkml:trace>
  <inkml:trace contextRef="#ctx0" brushRef="#br0" timeOffset="183023.3635">16258 13435 156,'0'0'667,"-11"-9"-149,11 9-87,-9-8-43,9 8-51,-10-9-34,10 9-6,-9-8-5,2 1 207,7 7-324,-7-7-9,7 7-69,0 0 3,0 0-50,0 0 24,0 0-36,5 13 26,3-2-24,2 1 20,0 5-40,2 1 38,3 3-51,0-4 34,13 26 4,-12-24-27,-2 2 18,0-3-28,-3-3 0,1-1-3,-1 1-1,-2-3-5,0 0 2,0-2 2,-3-2 0,-1-2 6,2 2 14,-7-8 38,8 14 39,-1-6 199,-7-8-128,0 0-15,0 0-28,0 0-23,0 0-17,0 0-15,0 0-12,-17-4-12,10-3 10,-2-2-30,-4-6-64,-1-1 10,-1-5-1,0 0 15,0 2-2,2 0 8,3 2-12,-1-3 0,2 0-5,2 0 8,0-1-17,4-2 14,2 0-8,2 0 14,1-1-10,5 2 10,-1 2-6,3 1 7,4 1-14,14-9-21,-11 16 31,-1 6-9,3 1 13,1 2-22,-4 2 15,4 2-18,-4 1 7,2 1-19,-5 1 27,2 2-9,-2 3 23,-2-1-15,-2 1 21,-1 2-17,2 12 17,-8-12 13,0 1-17,-3 2 19,-1 1-17,-2-1 16,0-1-18,0 0 16,-1-1-35,-1-1-35,4-2-109,-1-3-93,0 2-105,4-9-98,-8 12-86,8-12-1122,0 0 61</inkml:trace>
  <inkml:trace contextRef="#ctx0" brushRef="#br0" timeOffset="183492.3637">16721 13416 301,'8'6'1328,"-8"-6"-884,5 8-82,-5-8-61,8 6-8,-8-6 11,0 0-23,7 5-66,-7-5 6,0 0-79,0 0 9,16-1-64,-16 1 7,11-8-44,-5 1 37,11-14-24,-9 7-55,1-3 24,0-1-33,0-3 31,-3-1-37,-2 2 4,0-1 11,-3 1 2,-1 1 0,0 0 4,-2 2 18,-2 0 21,1 2 22,-2-2-3,-1 4 11,1 1 5,0 3-15,-1 0-27,-2 4-8,-1 0-10,0 1-9,9 4-4,-16 0-6,16 0-7,-15 8 19,7-3-26,2 1 21,6-6-24,-9 13 17,8 0-24,1-13-3,5 15 8,1-8-6,0 0 23,3-1-22,3 0 24,4-1-22,2 2 26,1 1-16,4-3 11,-2 1-25,2-2 24,-2 2-22,2 2 23,16 4-17,-24-5-7,-1 0 26,0 1-18,-2 1 27,-3-1-15,-2 3 18,-1 2-10,-2-1 18,-1 2-20,-3-2 13,0 1-21,-1 0 6,-3 2-61,1-3-40,-6 13-420,6-15 123,-1-1-104,4-9-53,-12 12-527,12-12-689</inkml:trace>
  <inkml:trace contextRef="#ctx0" brushRef="#br0" timeOffset="183730.4861">17280 12783 1363,'0'0'433,"0"0"-61,0 0-32,0 0-6,-11 16 7,5-1-33,-1 0 29,0 3-35,2 2-38,0 4-48,1-1-48,2 2-21,2-1-12,1-2-43,1 0-4,4-3-32,3 1 13,2-4-29,1-1 14,5-3-29,1-2-13,2-5-78,0 0-22,0-5-87,2-1-31,3-3-82,0 1-47,1-5-72,3-1-9,22-9-1049,-30 10 16</inkml:trace>
  <inkml:trace contextRef="#ctx0" brushRef="#br0" timeOffset="184325.4847">16665 14318 733,'-12'15'800,"1"-4"-252,5-1-197,6-10-85,-8 8-52,8-8-39,0 0-34,0 0-28,13-4-16,-1-3-20,2-4 42,35-25-33,-18 11-51,4-3-3,8-9 10,3-1 20,2-5 13,4-3 2,2-3-25,2 0 25,10-11-42,-2-3 20,1-2-9,-3-1 17,-1 0-64,-12 9 26,39-61-9,-50 59-27,-3-1 28,-8 1-24,-4 1 3,-6 1 35,-6 9 35,-6 2 31,-2 1 7,-6 9 53,-3-5-18,-3 10 1,-3-4-53,-6-2-27,0 1-225,-6 3 89,0 0 139,-3 6 61,-1 4-47,-3 5-27,0 6-73,0 4 14,-5 5-22,-2 6 10,-8 7-14,-13 9-14,-1 7-165,-8 7 51,-15 17 12,-3 8 57,-105 75-27,90-64 116,1 2 135,-4-4-99,4-2 36,1 0-39,6-7 36,5-6 2,7-4-2,19-13-18,5-3-1,8-6-3,10-6 11,6-3-10,8-5 19,-13 8 8,25-14-61,2-1 12,11-5-28,-16 3 21,16-3-23,0 0 20,0 0-28,-2-9 24,2 9-25,13-8 21,-3 6-22,-10 2 19,29 2-20,-8 5 20,36 20-36,-23-4 26,1 4 25,7 13-20,-2 3 19,0 3-27,-1 0 26,-3-4-14,-1 0 5,0 1-3,1 1 64,0-1-1,0-4-30,0-2 6,-5-6-41,34 18-115,-31-32-48,0-3-122,-3-4-151,2-5-164,-6-4-599,1-2-809</inkml:trace>
  <inkml:trace contextRef="#ctx0" brushRef="#br0" timeOffset="188012.9275">26748 1362 126,'0'0'556,"0"0"-141,-11 4-89,11-4-56,0 0-74,0 0-35,0 0-27,0 0-32,0 0-11,0 0 6,7-10-58,1 6-6,4-1-52,-1 0-55,5-3-73,2 0-72,0 2-165,2-4-148,5-2-38</inkml:trace>
  <inkml:trace contextRef="#ctx0" brushRef="#br0" timeOffset="188545.7584">27976 690 409,'4'-2'639,"5"-5"-444,-9 7-5,0 0-104,10-6 33,-10 6-66,8-4 42,-8 4-70,9-6 28,-9 6-78,11-1 27,-11 1-73,12-4 31,-12 4-64,12-1 28,-12 1-23,11-3 11,-11 3-4,12-1 9,-12 1-11,0 0 39,13-2-9,-13 2 22,0 0 10,0 0-4,15 0 7,-15 0 13,0 0 9,0 0 13,0 0 6,5-1 48,-5 1-42,0 0 32,0 0-10,0 0 0,12 0-3,-12 0-13,0 0 4,0 0-1,0 0-5,0 0-1,0 0-14,0 0-6,0 0 22,0 0 0,0 0 4,0 0-2,0 0-34,0 0 58,0 0-22,0 0 68,0 0-20,0 0 40,0 0-47,0 0 53,0 0-72,0 0 41,0 0-19,0 0 5,0 0-29,0 0 78,0 0-83,-5-7-16,5 7 35,0 0-22,0 0 7,0 0-10,0 0 16,0 0 5,-12-2-2,12 2-1,0 0-2,0 0 9,0 0 5,0 0-28,0 0 2,0 0 7,0 0-12,-12-1-4,12 1-6,0 0-7,0 0-8,0 0-7,0 0-42,0 0-45,0 0-32,-9 5-95,9-5-46,-9 8-181,3-2-209</inkml:trace>
  <inkml:trace contextRef="#ctx0" brushRef="#br0" timeOffset="191795.8619">13470 10946 363,'-10'-10'414,"4"0"-83,-1 2-58,3 1-26,-2 0-6,0 0-4,6 7-7,-11-12-25,11 12-32,-11-13 64,11 13-160,0 0-16,0 0 1,9 14 32,4 8 31,10 13-10,11 14 11,7 10-26,15 18 6,7 5-36,4 4-23,2 2 23,-1 0 34,0-2-62,62 75 42,-70-88-61,-15-17-6,1-6-8,-5-2-6,-5-7 0,1-3 10,-3 1 7,-5-7-37,-2-2 42,-3-1-12,1 0-12,-5-8-40,-2 0-47,-4-4-20,9 10-198,-14-17 141,-3-1-33,-6-9-70,6 9-64,-6-9-90,0 0-352,-9-2-289</inkml:trace>
  <inkml:trace contextRef="#ctx0" brushRef="#br0" timeOffset="192587.8675">13776 11330 238,'-7'-8'414,"7"8"-104,-12-9-72,12 9-43,-6-9-55,6 9-15,-4-10-33,4 10-8,-3-22 27,6 10-77,1 0 3,0-4-16,5-4 4,5-5-11,3-7 9,6-1-11,0-3 17,8-10 3,1 0 0,6-1 31,1-3-46,3-2-1,2-1-6,69-70 5,-50 56 3,6 1-12,4-2 7,-2 1 7,2 1-20,-1-1 16,-1 4-3,2-3-4,-5 2 2,0 1-5,-1 1-2,1-1-1,-4 3-3,-8 7 4,64-58 0,-66 61-7,0 1 3,-2 3 1,-3 0 1,-1 5 1,-2-1 8,-5 4-9,0 3-7,-8 9-5,-1-1 4,-3-1 3,-1 4 6,-2 2-5,1-2 0,11-13 0,-19 20 2,-4 3 0,1-1 3,-3 1 7,1 0-13,-4 3 4,0 1-1,0-1 3,-2 1-2,-1 4 0,1-2 4,-3 2 8,-5 6-1,10-13 4,-10 13-2,8-9-4,-8 9 0,8-9 7,-8 9-12,7-6-13,-7 6 11,0 0-3,9-8-6,-9 8 7,0 0-3,9-5 1,-9 5 20,0 0-21,13 0-7,0 1 2,-13-1 14,14 1-11,-14-1 5,15 0-7,-15 0 8,17 0-2,-17 0 4,16 0-3,-16 0 3,19-4-3,-19 4 4,20-5 13,-11 2-19,-9 3 2,28-9 13,-28 9-19,17-8 4,-17 8-2,15-5 4,-15 5-2,11-4 0,-11 4-1,11-5-1,-11 5-2,0 0 4,17 0-2,-17 0 6,12 2 1,-12-2 8,18 7-1,-9 0-7,2 1 20,3 5 18,5 5 15,-1 4 22,6 6-7,3 4 20,6 11-6,1 2 7,2 4 0,2 1-26,2 3 3,0-4-12,4 4-9,48 50 15,-47-54-47,1-3 13,-1 1-22,1-4 12,-3 0-17,2-2 0,-2-4 1,-1-1-1,-4-1 4,-6-8-3,-2-1-2,-1-2 0,-1 0 0,-5-4 0,15 11 3,-23-17-5,0-2-3,-5-2 5,3-2-1,-4 0-2,-2-1-5,0-1-32,-7-6-63,11 9-87,-11-9-97,0 0-132,5 9-412,-5-9-369</inkml:trace>
  <inkml:trace contextRef="#ctx1" brushRef="#br0">16619 9699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7:01:51.66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11396 1217 78,'0'0'692,"-5"-11"-180,5 11-116,-6-7-89,6 7-50,-10-7 94,10 7-229,-14-1-4,6 4-5,-3 0 5,-3 4 8,-1 1-3,-3 3 10,-1 1 1,3 0-51,-1-2 14,3 4-25,-1-1 4,2 1-21,2 1 17,-2-1-35,3-2 9,3 0-28,-2-1 17,4 0-19,1-1 7,3 0-19,1-10 25,2 18-30,3-10 17,5 2-15,3-2 18,0-1-25,3 0 20,3 2-17,22 6-18,-20-7 42,-1 1-29,-1 1 16,1-2-13,-4 2 16,-2 0-1,-3-1 2,-3 2 0,-1 1-1,-3-2-2,-4 2 20,-4 3 22,-1 0 9,-6 3 18,-25 21 22,14-20-71,-6 3 2,0-3-15,1-2 5,2-2-15,1-1-26,5-2-42,-2-3-25,4-1-75,1-2-96,4-2-70,12-4-131,-15 2-54,15-2-391,-5-9-466</inkml:trace>
  <inkml:trace contextRef="#ctx0" brushRef="#br0" timeOffset="658.9906">11573 1477 538,'14'-7'540,"-6"2"-143,-8 5-81,11-1-57,-11 1-60,0 0-11,-4 16-9,-3-7 16,-1 6-4,-4-1-19,2 3-9,-2 0-36,0 3-20,1-1-10,3-1-21,-3 0-11,5 1-19,2-3-12,2-2-6,0-1-3,4 0-7,0-2-9,5-2 0,0 0-5,6-4-1,17 0-24,-13-6-12,2-1-11,-1-2-4,0-5-23,2 1-5,-5-4 3,-3 4-11,-2-4 1,-1 0 16,-4-2 5,-2 2 20,-3 12 5,-3-20 18,-3 12-1,-12-7 17,6 9 22,-1 0 5,-1 1 15,1 1 2,0 0-6,1 1-6,1 0-2,1-1-6,10 4-6,-12-2-18,12 2 3,-9-5 3,9 5-2,0 0 0,5-12-1,5 8 2,2-2-1,3 1-1,3 1-2,-1-1 6,5 2-3,-2 1 0,-1 1 4,4 2 3,-3 1-5,-1 1 2,-1 2 5,0-1 16,-5 4 10,9 13 122,-15-7-75,-3 0 7,-1 0 1,-3-1 30,0 2 6,-3-2-8,0 2-8,0-1-22,-3-1-12,-2 0-14,3-1-3,0-1-28,2-2 9,3-9-10,-11 17 11,11-17-37,0 0-48,0 0-34,9-13-28,-3-1-47,8-8-72,1-9-70,4-3-18,8-15-29,0-2-40,3-3 62,3 0 7,-2-2 118,1 3 89,-3 2 117,-3 8 90,-5 8 41,-1 4 10,-7 8-19,-1 5-25,-3 5-10,-2 5 39,-7 8 67,0 0 28,11 7-31,-11 5 34,-1 8-41,-3 10-7,-1 12-67,-9 50 99,6-42-125,1 4-28,3-1 1,-4 0-27,5 0 3,-1-4-13,-1 0 6,2-2-28,1-3 7,2-8-57,2-2-48,-2-6-69,3-4-50,2-1-49,2 14-384,-3-22 266,0-5-53,-4-10-31,5 13-264,-5-13-230</inkml:trace>
  <inkml:trace contextRef="#ctx0" brushRef="#br0" timeOffset="1064.9904">12061 1772 190,'-12'-12'735,"2"1"-166,-2 2-82,1 0-56,0 2-88,2 0-59,4 0-27,5 7-51,-12-10-31,12 10-47,-6-8-28,6 8-15,8-16 44,2 9-79,6-3-6,6-5-14,6 1 5,7-3-31,-1 3 22,3-1-14,-6 7 11,0-1-33,-3 1 32,-5 4-28,2 0 38,-4 3 25,0 1-6,-4 2 42,1 1-3,-3 2 33,0 2-54,-3-1 36,0 2-33,-1 2 14,-2 0-40,-1 2 19,0 1-35,-2-2 15,-1 2-22,-1 0 8,-1 0-34,-1-2 25,3 12-64,-1-12-48,-4 2-67,0-13-49,2 19-52,-2-19-36,0 17-19,0-17-12,-2 11-15,2-11-60,0 0 28,0 0 4,0 0 48,-14-1 15,10-9 82,-3-25-123,3 10 281,-4-8 87,4-5 69,-2-3 90,4 3 33,-1 1 14,1 2 4,0 2 24,2 5-6,-2 1-39,2 3-33,-1 4-20,1 1-37,0 3-37,1-11 38,-1 27-79,2-18-12,-2 18-45,0 0-111,9-5-116,-9 5-111,8 13-90,-3-3-259,0 6-207</inkml:trace>
  <inkml:trace contextRef="#ctx0" brushRef="#br0" timeOffset="1594.9959">12544 1714 383,'0'0'429,"0"0"-28,0 0-54,2-9-27,-2 9-39,0 0-32,7-11-5,-7 11-26,5-7-42,-5 7-38,6-10 61,-6 10-134,0 0-10,11-4-1,-11 4-14,0 0-9,14 0-7,-14 0 3,9 5-13,-9-5 2,11 10-12,-4-4 19,-7-6-6,11 13 0,-11-13-2,9 19 4,-9-19-11,9 12-3,-9-12-4,5 10-1,-5-10 4,0 0-10,5 10 9,-5-10-4,0 0 1,10-2-2,-3-5-4,0 2 6,2-5-6,0-2-1,14-12-3,-10 9-2,2 1 2,-3 0-12,4 0 14,-3 0-5,3 1 3,-1 0-1,-3 4-2,-3 1 3,-1 2 6,2-1-8,-4 0 14,-6 7-5,12-8 1,-1 4-13,-11 4 17,0 0 5,11 7-4,-11-7 2,9 15-2,-5-1 10,4 6 4,-2 2-4,3 6 1,0 1-4,2 8 3,-2 2-2,2-1-4,-1 0-1,1 2 8,1-1 30,0-2 28,-1-4 3,-1-4 3,-1-1 16,-1-6 15,-3 0 18,2-4 5,-4-2 25,1-1-16,-2-1 32,-2-3-23,0 0 14,-4-1-26,-10 7 64,5-11-126,-2-3-17,-3-3-4,1-3-45,-1-3-16,-3-14-110,0-2-65,-3-9-61,7-3-45,2-1-56,1-2-41,4 5-152,3 1-128,2 5-300</inkml:trace>
  <inkml:trace contextRef="#ctx0" brushRef="#br0" timeOffset="2025.9991">13654 1499 279,'-6'-11'420,"0"0"-71,0 2-36,2-1-23,1 3 6,3 7 4,-8-17-33,8 17-55,-3-10-43,3 10-38,0 0 32,0 0 25,-5 7 41,8 10-59,0 4 35,1 9-9,3 9-22,-1 4-54,4 0-3,-4 0-41,-1 0 2,3-2-26,-3 2-2,-1-9-47,-1 0 24,2-2-9,-3-1 5,4 18-129,-6-28-30,0-2-55,2-2-61,-2-2-42,0-2-17,-2-1-31,2-12-51,-4 16-111,4-16-254,0 0-269</inkml:trace>
  <inkml:trace contextRef="#ctx0" brushRef="#br0" timeOffset="2198.9964">13670 1526 409,'11'-26'607,"-2"6"-149,0 0-110,11-9 179,-11 20-311,3 6-7,-12 3-30,17 1-18,-10 4-34,0 1-3,-2 6-30,-1 1-10,-4 3-23,-2 1 3,0 4-16,-3 1-13,-4 1-25,4-1-82,-1-1-53,-3-1-62,2-1-61,0-1-82,3-2-43,-1-2-397,-1-5-285</inkml:trace>
  <inkml:trace contextRef="#ctx0" brushRef="#br0" timeOffset="2641.9905">13951 1573 588,'11'-2'445,"2"0"-113,-13 2-69,21 0-54,-9 3-28,0 1-4,-3 1-15,5 0-35,-5 4-1,0 0-1,2 0-1,-4 4-17,0 0-17,-3-1-13,0 1-11,-1-1-11,-1 11 39,-2-23-58,3 20-1,-3-20-4,-3 17-3,3-17 22,0 13 9,0-13 20,-2 11-12,2-11-19,0 0-7,0 0-26,0 0-3,9-12-9,-2 0-3,5-15-19,-4 15 13,1-2-17,-3 2 11,-1 4-4,-1 0 10,-4 8-8,12-11 14,-12 11 3,9-3 4,-9 3-10,0 0 13,14 3-7,-14-3 7,9 8-13,-1 2 16,-8-10-8,9 9-2,-9-9-6,11 10 2,-11-10-4,11 6 3,-11-6 2,17 1 2,-17-1 4,17-5 5,-5-1-6,-3 0 0,0-4 1,-1-1-3,4-16-7,-8 12 0,-2-1 4,-1 2-9,-2 0 10,-3 5-11,-2-3-11,1 4-45,-5 1-26,0 2-43,-1 1-19,-1 0-21,1 2-64,11 2 12,-21-3-3,21 3-18,-17-4-16,17 4 8,-12-5-18,12 5-175,-4-9 75</inkml:trace>
  <inkml:trace contextRef="#ctx0" brushRef="#br0" timeOffset="2920.9913">14326 1315 37,'11'-10'537,"-1"3"-143,-4 2-85,-6 5-43,11-5 15,-11 5 40,10 3-7,-10-3-26,4 16-36,-4-5-20,0 3-52,0 3-15,-2 2-52,0 27 89,0-21-135,2-1-13,-1 0-5,2-1-17,1 0 2,2-1-16,0 1 3,-1-5-14,3 1 1,0 0-4,2-2 2,1 0 7,0-3-6,-3-2-2,12 11 16,-13-10-19,-1-5-8,2 2 11,-6-10-4,6 12 6,-6-12-2,0 13 3,0-13 0,-5 9-5,5-9 0,-5 10-5,5-10-14,-10 2-19,10-2-10,-10-2-31,10 2-33,-13-12-61,11 3-41,-3-6-46,3-5-48,2-4-38,0-8-63,4-3-325,1-6-235</inkml:trace>
  <inkml:trace contextRef="#ctx0" brushRef="#br0" timeOffset="3281.3231">14502 1364 709,'9'-17'304,"-1"4"11,0 4 11,-8 9 20,13-7 44,-13 7-17,14 9 26,-5 3-77,-1 5-23,-1 3-48,-1 2-44,2 0-35,-4 2-32,2 5-10,3 26 54,-5-28-124,0-3 3,-2 1-34,2-2 1,-2 0-51,1-4-59,1-1-43,0-3-25,0 0-39,2-2-52,-1-5-49,1-1-32,-6-7-13,13 6-30,3-8-381,-7-3 399,5-4 44,-4 0 109,-1-3 77,1 0 100,0 2 114,-1-1 109,-2 1 2,1 2 6,-2 1 2,0 0-21,-6 7-39,9-10-20,-9 10-10,12-12 102,-12 12-114,9-4-4,-9 4-9,8-6 1,-8 6-4,13-7 8,-5 3-32,1-1 8,5-1-41,-1-3 19,5 0-31,-2-1 17,0-1-27,-3 2 14,-1 1 3,-1 0 51,-5 1-4,4 2 47,-2 0-12,-8 5-15,9-8-15,-9 8-25,0 0-11,0 0-14,0 0 0,3 13-5,-3-13-12,-7 16-15,3-6-56,-6 14-383,1-9 40,5 0-149,-1 0-586,-1 1-741</inkml:trace>
  <inkml:trace contextRef="#ctx0" brushRef="#br0" timeOffset="3798.323">19272 223 596,'0'0'470,"0"0"-94,14 0-7,-14 0 18,0 0-41,0 0-10,0 0-19,14 0-40,-14 0-25,0 0-28,0 0-44,0 0-43,-11 5-15,7 39-42,3-1-12,0-6-6,-1-2-18,2-1-7,-1-6-16,1 0-64,-1 0-63,-2 20-338,2-29 119,1-1-68,-1-2 10,-1-5-115,2-11-296,0 13-320</inkml:trace>
  <inkml:trace contextRef="#ctx0" brushRef="#br0" timeOffset="4134.3182">19113 223 480,'-24'0'517,"-3"0"-82,2 0-81,-1 0-33,-38 0 243,31 0-308,-2 11-16,2 28-6,3 7-1,3 2-28,7 3-13,6-6 3,5 0-65,4-1 2,6-1-20,7 0-22,2-6-21,8-2-3,2-4-20,36 20 31,-24-33-59,7-5 2,1-2-1,-2-6-3,2-4-12,10-6 4,0-2-7,1-4 7,7-7-22,-1-4 30,-3-4-43,-3-5-20,-7-5-3,-2-5-22,-5-5-24,-7-8-4,-8-4-6,-3-5-16,-9 3 31,-6 10 31,-6 6 21,-7 3-19,-3 37 18,-6 4 12,-6 0 22,-2 0-19,0 0 17,-2 0-11,0 0 14,-27 0-7,24 0-29,2 0-70,3 0-64,-2 0-43,8 0-33,4 0-107,16 0-50,-17 0-375,17 16-304</inkml:trace>
  <inkml:trace contextRef="#ctx0" brushRef="#br0" timeOffset="4454.3179">19948 223 106,'0'0'586,"19"0"-184,-19 0-69,0 0-65,0 0-7,0 0-8,0 0-6,-23 0-11,9 0-14,-2 11 9,1 8-53,-2 0 4,-7 18 65,17-19-144,1 0-23,3 1-35,1-2 1,4 0-1,3-2 0,1 3-17,4-3-5,5 2-13,3 0-3,2 0 8,2-3-8,-2 0-30,0 1 28,-1-3-2,-3 1 6,-1-1-9,-4-1 11,-2 0-7,-2 1-6,-3 0 7,-2-1-3,-4 0-5,-4 1 18,-5 3-13,-2-1 0,-3 2 28,-5-3-32,-2 2 22,-26 11-24,24-14-28,6-3-24,0-2-67,2 0-80,1-3-71,2-3-83,14-1-116,-21-3-397,21 3-421</inkml:trace>
  <inkml:trace contextRef="#ctx0" brushRef="#br0" timeOffset="5381.3207">20072 552 109,'11'-1'686,"-11"1"-179,17-3-124,-17 3-62,12-3-65,-12 3-31,0 0-10,16-1-11,-16 1-19,0 0-10,12-1 0,-12 1-46,0 0-5,19 1-27,-19-1-14,14-1-23,1-1 40,-15 2-67,19-5-6,-8 3 0,-1-1-23,1 0 16,-1-2-5,2 1-6,0-4-12,0 0 9,0 2-12,-3-3 6,0-2-2,0 2-12,-3 0-12,-2-1 12,0 0 6,-4 10-3,2-15 0,-2 15 5,-4-11 3,4 11-9,-12-3 11,12 3-4,-22 6 5,8 0-14,-2 2 37,-2 4-21,2 2 15,-3 3-5,-15 24 21,21-24-24,0 0 2,4 0 4,2 1-14,1-3-3,2-2 14,1-1-4,2-1 0,1-11-2,4 18-9,-4-18 5,14 10-4,-14-10 5,19 3-9,9-8-5,-11 0 17,2-3 5,1-1-22,1 1 12,-4 1-2,1 0-3,-3 0-4,-1 1 9,-1 2-23,-2 2 33,-1-1-8,-10 3 1,14 4 10,-14-4-13,10 11 2,-10-11 2,4 14 6,-4-14-6,0 20-14,0-20 11,-1 18-2,1-18 1,0 17 24,0-17-27,-1 15 17,1-15-21,1 12 11,-1-12-8,0 0-11,14 8-11,-14-8 14,16-4-40,-7-2 8,5-1-18,-3-1 18,3 1 1,0-2-4,0 2 17,5-1 1,0 0 20,-1 1-12,-2 0 17,2 2-10,-2 1 10,19-8-2,-20 7 4,-1-1 1,-1 1-2,0-1 18,-1 1-17,-1-2 14,-2 4-4,0-4 49,-1 2 5,-1-1 18,-7 6-11,10-7-8,-10 7-18,0 0-1,0 0-2,0 0 24,8 6-5,-8-6-6,-5 14 9,1-5-16,0 2-6,-1 0-10,1 0 27,-1 3-36,3-2 35,-1-1-48,2-1 31,0 1-42,1-11 25,5 24 2,2-16-30,-7-8 20,17 6-52,-2-4 69,-1-2-56,3-2 43,5-3-54,1-4-26,3 0-21,2-4 19,-3-1 2,4-6 9,1-3-29,-3-2 27,-1-1 10,-1-3 8,-1 1 1,-2 2 11,-6 3 7,-1 2 42,-5 5 57,-1 3-14,0 2-6,-3 3-29,-6 8 9,8-7 32,-8 7 5,0 0 28,0 0-60,3 15 75,-3-15-57,-2 21-47,1-9 31,0 1-26,0 3 6,1 2-25,1-2 6,0 3-18,2-3 25,0 0-25,4-2 23,-1 0-24,3-1 29,0-3-38,17 9-1,-7-12 19,-1 1-28,4-1 15,-2 0-40,-1-1 25,-2-2-93,1 2-5,-1 0-13,-1 1-33,-2 0-30,1-2-50,-2 1-44,2 0-71,-4 0-46,0 0-513,0-3-500</inkml:trace>
  <inkml:trace contextRef="#ctx0" brushRef="#br0" timeOffset="5725.3152">21512 640 426,'0'0'595,"0"0"-151,0 0-82,10-12-79,3 8-49,4 0-63,7-3-26,7 0-24,4-1 10,11 0 24,4 1 36,3-3-4,72-8 195,-58 8-208,1 0-15,0 1-18,-2 2-28,-10-3-14,-2 4-27,-1 1-6,-3 0-18,-11 2-29,-5-2-8,-5 3-43,-6 2-27,-4 0-7,-7 0-15,-12 0-45,21 0-66,-21 0-72,0 0-72,0 0-50,0 0-184,0 0-256,-9 10-364</inkml:trace>
  <inkml:trace contextRef="#ctx0" brushRef="#br0" timeOffset="6006.3208">22930 223 448,'0'0'970,"0"0"-624,0 0-60,0 0-67,0 0-10,0 0 3,14 0 26,-14 0 3,0 0-29,0 0-20,18 0-19,-18 0-16,0 0-36,19 20-24,-13 9-22,8 37 18,-6-35-70,-2 2-22,0-1-55,2-3-54,-3-4-55,-1-4-54,0 1-40,-2-5-47,1 0 8,-2-5-76,-1-12-31,0 17-274,0-17-184</inkml:trace>
  <inkml:trace contextRef="#ctx0" brushRef="#br0" timeOffset="6341.3177">22978 401 17,'-1'-24'525,"2"4"-147,7-27 186,-2 20-352,6 4-29,-2-2 2,5 13-16,-2 12-16,-1 0-33,2 0-21,-14 0-20,23 0-5,-23 0-24,19 0 21,-19 0-3,18 0 10,-18 0 22,0 0-4,15 0-3,-15 0-10,0 0 3,0 0-3,0 0 6,-6 13-8,0 3-2,1-1-21,2-1 5,-1-1-11,-1-1-15,2 0 2,2-2-20,1-10-2,9 29 14,-2-20-27,4-1-7,2 2 16,1-3-8,5 3-3,-1-1 4,2 1-3,0 0 1,-2-1-10,0 2 2,-3-1-4,-1 0-3,-4 1 19,-2 0 6,-6-2-17,1 2 12,-3-11 0,-6 19 19,-2-9 20,-2 5-7,-2-5-6,0-2-16,-2 1 2,-1-3 6,-2 0-13,2 0-9,0-1-55,2-2-82,0-2-129,-9 0-632,22-1-69,-14-2-550</inkml:trace>
  <inkml:trace contextRef="#ctx0" brushRef="#br0" timeOffset="6479.3185">23316 492 597,'0'0'503,"8"-9"-113,-8 9-77,6-7-66,-6 7-39,5-9-60,-5 9-27,8-8-47,-8 8-6,13-10-50,-5 5-72,5-2-110,1 0-54,0 1-496,5-3-222</inkml:trace>
  <inkml:trace contextRef="#ctx0" brushRef="#br0" timeOffset="6727.3277">23789 223 104,'22'0'585,"-4"0"-106,-4 0-75,-14 0-57,21 0-61,-21 0-56,14 0-24,-14 0-16,0 0-7,0 0 14,0 0-5,-14 0 0,14 0-13,-21 0-17,8 0-31,13 0 0,-24 0 31,24 0-62,-18 18 15,11-1-64,2-2-6,2 4 0,4-3-4,1 2 19,3 1-24,3 2 52,4 1 4,3 0 30,18 21 99,-15-25-120,1 3 14,-2-2-18,1 1-8,-5-5-15,-1 1 9,-3-1 10,-2 0-33,-6-4-24,-4 5 6,-3-1-24,-8 2-76,-8-1-101,-8 7-115,-64 26-1014,32-26-113,-11 2-1002</inkml:trace>
  <inkml:trace contextRef="#ctx0" brushRef="#br0" timeOffset="10185.315">19241 1562 30,'-8'-11'477,"8"11"-132,-5-12-85,5 12-56,1-13-36,-1 13-29,10-11-29,-10 11-6,13-6-1,-13 6-2,19 0-14,-10 5-4,3 2-2,0 4-27,-1 3 4,1 2-16,-5 3 12,1 3-17,-3 1 0,-1 0 4,-4 1 8,-1 3-8,-4-2 15,-2 3-8,-3-1-1,-3-1-3,-16 16 87,13-23-51,1-5 11,-1-2-5,3-4 11,0-3-4,-1-3-8,14-2-23,-20-1-9,10-3-12,2-1 15,8 5 0,-9-9 3,9 9-10,-4-8-16,4 8 27,9-6-41,-9 6-9,17 4 8,-9 0-14,3 2 6,2 1-1,-1 2-4,2-1-18,1 3-15,-2-3-47,1 2-32,0-2-28,-1-2-30,-1 2-16,0-2-35,-1-2 22,-1-1-60,-10-3 27,17 1-24,-17-1 45,16-5 39,-16 5 22,11-14 40,-7 4 12,-2-2-3,0-5 48,-2-2-14,-2-6 29,0-4-13,-13-46 9,5 33 19,-5-3 65,-2 4 19,-1 0 108,-3 5 0,-3 2 7,-3 6 16,-1 3-21,-2 5-23,2 8-11,-2 3-22,3 7-11,-1 6-16,-2 6 20,-36 31 145,36-10-138,-2 10 14,4 5 4,5 3-5,4 4-13,9-8-11,3 2-18,7-1-12,4-2-20,8-1-8,5-3-13,4-3 1,7-5-9,4-1-11,3-7 6,4-4-7,3-3-10,1-7 3,4-5-3,-5-3-8,8-5-24,1-6 24,0-4 1,5-8 0,-2-1 3,-8-5-3,-8 3-2,-6-4-5,-7-4-13,8-43-69,-28 31 25,-5-1 3,-6 1 14,-9 2-2,-4 1 21,-4 6-5,-5 4 20,-4 7-10,-2 6 7,-1 4 14,5 6-11,3 5 7,0 6-13,1-1-30,-17 18-224,28-6 84,6 3-56,0 2-52,6 0-115,7 3-377,4-1-310</inkml:trace>
  <inkml:trace contextRef="#ctx0" brushRef="#br0" timeOffset="11173.3231">20140 1622 226,'-1'-5'893,"-1"-7"-592,2 12-53,0 0-65,0 0-15,-3-11-33,3 11-10,0 0-36,0 0-13,0 0-14,0 0-3,0 0-27,0 0 42,0 0 20,0 0 44,4 37 168,-3-18-191,0 4-14,3 3-7,-1 0-21,-2 0-5,1 0-9,0 3-23,-1-2 4,2-1-12,-2-1 2,0-2-3,-1-3-1,0-1-4,0-1-10,0 0 6,0-4 9,0-1 6,0-1 29,-1-2 18,1-10 11,-3 15-1,3-15-10,-5 10-7,5-10-17,0 0-12,-11-3-9,11 3-20,-8-17-13,4 3 16,-2-25 1,2 12-25,3 1 11,-2-2-4,1 1 3,2 2-6,2-1 3,-2 6 9,3 1-16,-3 2 6,1 4 0,-1 13 1,3-21 0,-3 21-8,4-10 13,-4 10 2,9 5 0,-9-5 4,7 11-7,-2-2-3,0 0-1,0 0 4,2 1-8,-1 0 7,0-3 4,0 2-7,1-1 1,-1-1 4,1-2-14,1 1 9,-8-6 7,17 6-22,-17-6 19,20-1-3,-10-2-4,4-2-4,-1-3 13,1-1-12,-2-4 0,5-2 5,-3 1 4,0-2-8,1 4 0,-2-2-12,0 3 11,9-5 9,-13 10-4,-2 1 16,-7 5 6,17-2 23,-17 2 22,15 4-13,-15-4 6,15 13-20,-9-5-1,2 1-22,0 3 15,-1 0-14,1 0 13,-3 0-20,9 13 4,-8-13-18,0 0-65,1 0-39,-1-1-61,2 1-56,-3-3-55,1-2-59,0 1-2,2 0-85,0-3-2,-8-5-30,14 8-288,-14-8-252</inkml:trace>
  <inkml:trace contextRef="#ctx0" brushRef="#br0" timeOffset="11305.321">20678 1886 572,'0'0'475,"0"0"-67,14-2-39,-14 2-30,0 0-18,10 2-10,-10-2 2,5 8-32,-5-8-18,4 20 138,-4-20-251,1 16-32,-1-16-27,0 20-12,2-10-39,-1 1-18,0 0-80,0-1-100,3 0-99,-3 1-71,-1-11-75,5 15-102,-5-15-389,4 10-455</inkml:trace>
  <inkml:trace contextRef="#ctx0" brushRef="#br0" timeOffset="11443.8266">20681 1814 174,'-5'-33'424,"-1"0"-115,1-1-36,3 3-53,-2 7-42,3-1-35,-2 5-31,2 4-24,2 2-23,2 3-13,1 2-33,-4 9-70,8-7-42,-8 7-48,15 7-47,-6-2-57,12 15-493</inkml:trace>
  <inkml:trace contextRef="#ctx0" brushRef="#br0" timeOffset="11771.5071">20831 1782 182,'0'0'497,"5"15"-105,-5-15-39,0 0-38,4 11-16,-4-11-25,0 0-30,0 0-18,0 0-10,0 0-19,0 0-8,0 0-38,11-2-15,-11 2-30,0 0-8,12 3-21,-12-3 1,12 9-7,1 2 64,-5-2-82,2 3-11,-3-1-11,2 0 4,-2 1-5,1 2-4,-1-2 19,-2 2-8,1-3 1,-2 0-10,1-1-5,-1-2 6,-4-8-1,7 14-4,0-4 75,-7-10-52,0 0-19,10 3 7,-10-3-30,9-9 17,-4 0-19,1 1 13,-1-2-16,3 0 12,-2 3-10,-1-1 1,0 1-5,2 1 5,-7 6-16,16-14-1,-16 14 22,11-2-10,-11 2 11,0 0-11,18 0 9,-18 0-12,13 2 8,-13-2-26,15 7-57,-15-7-51,15 5-56,-15-5-83,17 7-57,-9-4-70,1 0 13,3 1-126,-2-1-329,1 0-381</inkml:trace>
  <inkml:trace contextRef="#ctx0" brushRef="#br0" timeOffset="11911.5136">21357 1963 286,'0'0'691,"12"-2"-176,-12 2-118,13-2-46,-13 2-17,19-7-4,-9 4-44,1-2-35,2 0-43,1 0-51,0 1-30,1-1-29,0-1-26,3 1-73,-1 1-156,1-1-115,0 1-181,-1-1-553,2 1-607</inkml:trace>
  <inkml:trace contextRef="#ctx0" brushRef="#br0" timeOffset="12877.5108">21860 1876 311,'-14'-7'690,"14"7"-132,-13-7-97,13 7-83,-9-10-74,9 10-33,-6-13-27,6 13-23,-1-11-44,1 11-30,4-10-31,-4 10-30,10-9-18,-10 9-1,16-3-20,-16 3-15,21 0-1,-9 3-8,2 1-1,0 3-1,-3-1-8,1 2-6,0 0 6,-3 1 5,5 6-1,-9-9-8,-5-6-3,7 15-10,-7-15 7,2 11 11,-2-11 0,0 0-7,1 10 5,-1-10-3,0 0 3,0 0-5,0 0 0,0 0-9,4-15-12,3-4 5,0 7-3,-1 0 6,1-3 0,2 4 7,-1-1-10,1 2 3,0 0 0,2 2 11,-2 1-11,0 5 12,2-1-3,-11 3-4,17-1-1,-17 1 5,19 6-1,-10-2 1,-1 2-3,0-1 5,-1 0-8,-1 1 6,-6-6 7,10 10-2,-10-10-1,9 10-11,-9-10 12,8 8-1,-8-8-3,0 0 7,8 4-6,-8-4-20,14-5 13,-9-2-4,2 2 5,0-7-2,3 2 3,-1-1-8,0-1 1,4 2 12,-3 2-29,0-1 23,3 3 9,-3 2 1,-10 4-13,17-2 2,-17 2 7,17 4 1,-8 1 5,0 0-6,0 0-1,-2 2-11,3-1 9,0 1 0,-1 0-12,3-2-4,-4-1-22,4 1-25,0-1-9,0-1-10,-1-1 10,15-2-26,-13-1 63,-1-3 5,2 0 3,-3-1 1,1 0 8,-1-3 6,-2-1 4,-4 2 2,0-2 0,-1-1 4,1 3 6,-5 7 4,2-17 12,-2 17 20,-8-12 94,8 12-52,-11-3 6,11 3 5,-15 3-12,5 1-16,1 1-6,2 2-6,-3 1-14,3-2 0,0 2-14,1 0 1,1-1-12,-1 0 1,6-7-38,-5 12 39,5-12-5,0 12-6,0-12 3,0 0-3,8 10-1,-8-10-6,0 0 5,20-2-11,-20 2 8,18-5-4,-8 1-5,0-2-4,0 4 21,0-2-52,6 0 52,-16 4 2,16 0-3,-16 0 3,15 5-8,-15-5 9,13 11-16,-13-11 13,11 13-6,-6-5 10,0-1-17,1 1 17,0-1-11,-1 1 2,0 0-6,7 4 12,-5-7-18,-7-5 5,15 6 11,-15-6-14,15 2 7,-15-2-9,18-2 4,-8-2-3,-1-1-11,3-1 11,0-2 11,-2-1-21,2-1 20,1-4-13,0 4-3,-3 0 8,1 0 1,-1 2 8,-1 2-18,-1-1 12,2 4 2,-10 3 7,13 0 7,-13 0-10,14 6 13,-6 1-10,-1 2 5,-1 3-9,0 0-14,6 17-150,-7-9 44,-1 0-74,1 1-106,-3 0-92,1-1-133,-2-2-468,-1 0-584</inkml:trace>
  <inkml:trace contextRef="#ctx0" brushRef="#br0" timeOffset="13278.5141">20305 2495 130,'-23'1'675,"6"2"-161,2-1-152,4 0-57,11-2-77,-14 1-29,14-1-64,0 0-3,0 0-14,23-3 42,1-2-14,11 2 23,15-6-22,15-3 2,13-1-15,12-1 8,21-4-7,10 0-21,7-2-18,9 1-17,151-17 34,-137 18-67,2 2-6,-2 0 1,-3 1-2,-7 2 20,-5-1-12,-10 2 10,-25 5-10,-6-3 1,-9 4-19,-7 0 12,-11 0-28,-15 1 6,-5 3-10,16-2 10,-39 1-4,-6 2-19,-1 0-14,-18 1-58,21-2-72,-21 2-64,0 0-88,13 0-91,-13 0-99,0 0-543,0 0-645</inkml:trace>
  <inkml:trace contextRef="#ctx0" brushRef="#br0" timeOffset="13639.5107">23980 1831 9,'0'0'1024,"-15"-3"-258,3-1 378,12 4-709,-11-3-42,11 3-87,-11-3-13,11 3-78,0 0-2,-11-6-65,11 6 4,0 0-56,-9-3 1,9 3-54,0 0 12,0 0-56,0 0-27,0 0-246,0 0 26,0 0-89,14-3-93,-14 3-109,19 2-566,-19-2-721</inkml:trace>
  <inkml:trace contextRef="#ctx0" brushRef="#br0" timeOffset="13903.5095">24336 1714 733,'0'0'342,"0"0"-63,0 0-43,4-12-37,-4 12-3,0 0-29,0 0-12,5-9-29,-5 9-19,0 0-29,0 0-11,0 0-16,4-8-11,-4 8-20,0 0 9,0 0-31,0 0-84,0 0-92,0 0-68,0 0-172,0 0-176,0 0-106</inkml:trace>
  <inkml:trace contextRef="#ctx0" brushRef="#br0" timeOffset="14450.5114">24154 1821 80,'-13'3'392,"13"-3"-101,-10 5 1,10-5-38,-10 4-2,10-4 4,-11 5-9,11-5-14,-9 7-32,9-7-20,-11 11 157,11-11-181,0 0-29,0 0 12,0 0-19,6 8-8,-6-8-27,16-4-14,-2-1-15,2 0-12,5-3-12,0-1-1,3-1-8,2-4-14,0 1 5,21-17 5,-27 13-7,1-1-5,-3-1-2,-2-3-7,-5 3 11,-2 0-11,-4-1 16,-4 3 4,-1 3 55,-4-1-34,0 2 37,-7 0-17,1 3-32,-3 1 25,-17-1 18,14 7-41,2 1 1,-2 4-11,-11 5 8,15-1-8,2 1-15,3 0 14,1 2-12,6-9-2,-1 17 7,5-7-10,2 3 8,8 0-9,0 1 14,32 18-10,-22-15-10,6 2 24,-1-1-24,4 0 12,-5 0-18,-4-1 17,0-3-14,0 1 6,-5-1 4,-4-1 5,-1 0-4,-4-1 0,-3-1 1,-4-2 3,-1 12-16,-6-12-1,-2 0 14,-3 0-6,-3 0 8,1-2-1,0 2 2,-5-3-34,2 0-21,3-3-36,-2 1-59,2-2-64,1 1-71,10-3-26,-14-2-99,5-5-934,9 7-11</inkml:trace>
  <inkml:trace contextRef="#ctx0" brushRef="#br0" timeOffset="14822.5104">24800 1610 104,'13'-4'735,"1"2"-129,-14 2-45,16 9-78,-3-3-89,-5 5-71,-2 3-45,-1 1-14,4 4-44,-4 0-18,5 20 115,-6-20-205,-2-2-5,3 0-32,-2 0 6,-2 0-34,0-2 8,1-1-26,-2-2 15,0-1-23,-2 0 13,2-11-23,-3 17 14,3-17-19,-7 11 15,0-3 3,7-8-23,0 0 14,-10-5-23,10 5 15,-4-16-24,4 4 25,1-5-20,3 0 11,4-4-15,0-7 8,6 3-13,-1 1 21,2 2-19,-1 1 23,18-10-11,-14 19-7,-2 4 18,0 3-11,-2 2 10,0 2-9,-4 3 16,2 3-61,-4 1 79,-2 3 1,-3 0-14,-1 3 22,-4-1-27,0 2 14,-5 1-25,-9 16 27,3-15-10,2-1-25,-1 0-9,1-3-48,2-2-56,-1 1-52,3-3-46,-1-1-51,8-6-68,-9 8-97,9-8-34,0 0-500,0 0-562</inkml:trace>
  <inkml:trace contextRef="#ctx0" brushRef="#br0" timeOffset="15353.5091">25335 1824 759,'0'0'584,"-2"11"-102,2-11-54,-4 10-61,4-10-27,-2 14 314,2-14-363,0 0-8,0 0-53,0 0-27,6 8-49,-6-8-22,0 0-48,17-5 12,-8 0-41,3 0 11,-1 0-41,5-3 16,1-2-30,1-1 25,21-18-11,-19 12-37,-3-2 4,-2 4-44,0-6 22,-1-2-21,-7 2 13,-1 2 12,-4 1 4,-2 1 9,0 2-5,-2 0 4,-4 3 4,-1 2 7,0 0-9,-9-1-2,7 6 7,9 5 7,-16-4 5,16 4 3,-15 2 10,15-2-23,-16 6 22,16-6-26,-7 10 20,7-10-50,-2 14 71,4-4-34,3-2 10,4 4-4,18 12 13,-9-11 9,2 3-30,0 0 30,1 1-34,1 0 30,-2-2-30,2 2 21,-5-3-14,0 1 15,-3-2-17,-3 0 18,-2-3-20,0 2 16,-2 0-13,-3 5 2,-4-17 7,0 16-13,0-16 16,-4 14-9,4-14 9,-7 11-25,7-11 29,-7 10-23,7-10 22,-5 7-28,5-7 25,0 0-23,-4 12 27,4-12-23,0 0 12,-2 9 2,2-9-18,0 0 24,0 0-22,2 11 19,-2-11-25,0 0 23,7 7-18,-7-7 22,0 0-22,9 7 2,-9-7-7,7 5-65,-7-5-121,13 7-499,-13-7 107,16 3-519,-16-3-729</inkml:trace>
  <inkml:trace contextRef="#ctx0" brushRef="#br0" timeOffset="15770.436">25728 1644 238,'0'0'663,"0"0"-146,1 12-94,-1-12-56,0 0-41,0 0-24,10 6-24,-10-6-17,17 4-9,-3-4-30,0 0-18,29-3 54,-16 1-155,2 0-23,9-2-16,-2-1-17,4 1-124,-1 0-145,-3 1-149,-7 3-200,0-3-477,-1 1-667</inkml:trace>
  <inkml:trace contextRef="#ctx0" brushRef="#br0" timeOffset="17386.9184">10672 1879 675,'-15'-12'327,"1"0"-34,1-1-69,-2 0 6,4 3-40,0-1 13,2 0-1,-2 2-5,2-2-10,1 2-11,-1 3-10,3-3-8,0 2 2,-1 1-20,-2-4 76,9 10-135,-6-11-48,6 11 11,0 0-17,4-10 13,-4 10-28,21-6 21,-2 3-26,7 0 9,6-2-15,4 1 12,8-1-7,2-1-35,-2 2-25,0-2-28,-7 1-14,-1 1-8,-2 0 10,-6 0 13,-3 0 20,-4 2 17,-4 0-4,-1-1 10,-4 0-3,-1-1 6,-11 4 9,10-6 4,-10 6 6,0 0-3,-1-7 7,-10-2 13,11 9 6,-18-2 3,18 2 12,-17-3-1,17 3-3,-12-1-5,12 1-2,0 0-2,-14 4 1,14-4 6,-3 9 3,6 1 12,2-1 11,10 16 34,-5-10-29,3 2 5,0 0-14,-1 0-1,-1 1-1,1 0 8,-5 0-4,-4 4 11,-4 1-24,-6 6-4,-10 5-96,-14 9-170,-7 3-196,-10-2-531</inkml:trace>
  <inkml:trace contextRef="#ctx0" brushRef="#br0" timeOffset="20591.2793">11089 2252 523,'-5'-8'757,"5"8"-197,-3-12-116,3 12-114,-5-12-92,5 12-74,0 0 84,0 0-161,5 10-18,-2-1-11,1 8-11,4 1-4,0 4-23,2 2 14,4 4-14,-1-1 6,6 3-18,0-2 13,3-1-10,4-2 14,1-2-6,37 11 22,-27-21-24,2-4-2,6-4-16,-1-5 12,8-2-17,2-4 16,2-1-18,12-3 13,-1 1-13,0 0 13,-9 3-15,-1 1 17,-3 4-17,-5 2 12,34 11 2,-51-3-10,-3 2 17,-4 3-17,-6 2 20,-6 1-17,-5 1 21,-6 0 8,-2 0 11,-4-3 19,-1 2 28,-1-1 22,-2-2 14,0-1 8,1-1-12,-4 5 101,7-10-126,4-7-36,-9 5-11,9-5-35,0 0-4,7-17-25,2 1-22,6-4-26,12-6-6,2 1 4,7-1 19,5 4 10,8-2 1,-6 7 12,51-8-26,-47 18 36,1 2 18,4 2-2,-3 2-1,4 1 7,2 1 6,-1 0 22,2 2 20,-3-1 9,0 0 6,0-2-7,-2 2 15,-1-4-4,-2 0 8,3 0 12,-3-3 0,4 0-1,-4-5 5,4 1 4,0-1 17,-5-4-12,1 1-3,-8-3-5,3 0-17,-3-2-20,-4 0-29,-2-1 18,-3 1-37,-8 5 26,13-7-51,-22 9-123,-4 3-153,-5 1-285,-5 7-214,6-13-574,-6 13-963</inkml:trace>
  <inkml:trace contextRef="#ctx0" brushRef="#br0" timeOffset="24350.5434">11811 2908 489,'-1'-11'547,"-2"-6"209,3 17-490,0-14-64,0 14-46,-2-10-36,2 10-43,0 0-6,0 0-16,0 0-15,0 0-4,0 0-9,4 12 13,-3 10 25,2 11 2,-1 12 4,3 80 90,-5-49-104,0 3 3,0 4-18,-2-1 9,0 0-25,2 0 10,-1-7-5,1 3 1,0-9-6,1-12 1,-1-4 10,2-2-3,-2-4-3,2-4-19,1 24 30,-1-39-26,-1-4 0,-1-4-6,2 0 0,-1-4-5,-1-2 4,0 0 4,0-14 1,1 21 0,-1-21 0,0 16-7,0-16-37,-1 11-98,1-11-99,0 0-78,0 0-59,0 0-76,-14-8-329,10 0-285</inkml:trace>
  <inkml:trace contextRef="#ctx0" brushRef="#br0" timeOffset="24785.5391">11802 3480 324,'0'0'291,"0"0"-44,-16 1-25,16-1-13,0 0-18,-14 2 2,14-2-8,0 0-4,-13 1-11,13-1-15,0 0-33,0 0-28,-10 1-18,10-1-18,0 0-11,0 0-5,18 4 49,-5-2-45,4-1 19,6 0 6,6 0-22,10 0 30,2 0-2,11-1-12,0 0 11,3-1-13,1 0 7,-2 0-26,-2 0 6,-3 0-20,-9-1 6,31 1 9,-42-2-38,-2 3 9,-7 0-17,0-1 9,-2 1-35,-4-1-18,-2 1-47,2-2-13,-14 2-54,13-1-24,-13 1-96,0 0-9,0 0-22,0 0-64,2-4-957</inkml:trace>
  <inkml:trace contextRef="#ctx0" brushRef="#br0" timeOffset="24981.5374">12435 3292 139,'0'0'412,"-3"-15"-87,3 15-86,-3-11-35,3 11-77,0 0-3,5-15-57,-5 15 28,9-5-44,-9 5 53,15 2 46,-5 1 35,1 5-30,3 0 5,1 5-46,-2 3 17,5 4-6,-1 2-8,-4 0-31,0 3 13,-2 2-14,-2-3-2,-6 2-20,-1-3-4,-4 3-23,-5 4-20,-4 4-90,-11 0-79,1 0-160,-35 33-937,22-38 90</inkml:trace>
  <inkml:trace contextRef="#ctx0" brushRef="#br0" timeOffset="25809.539">13268 3217 323,'0'0'342,"0"0"-84,-3-10 9,3 10-54,0 0 3,0 0-35,-2-10 17,2 10-27,0 0 23,0 0-38,-2-10 19,2 10-11,0 0 5,-4-9-15,4 9 5,0 0-18,-5-8-3,5 8 130,-5-11-135,5 11 11,0 0 0,-6-10-12,6 10-15,0 0-17,-5-10-13,5 10-16,0 0-17,0 0-12,-4-7-11,4 7-4,0 0-7,0 0-8,0 0-4,-5-8-6,5 8-3,0 0-1,0 0 5,0 0 4,0 0-11,0 0-14,0 0 23,0 0-3,0 0 3,0 0 3,0 0-5,0 0 1,0 0-4,0 0 6,0 0-2,-4-8 0,4 8 3,0 0-8,0 0 4,0 0-4,0 0-10,0 0-17,0 0-48,0 0-51,0 0-79,0 0-56,0 0-111,0 0-51,0 0-1045,0 0 1</inkml:trace>
  <inkml:trace contextRef="#ctx0" brushRef="#br0" timeOffset="26954.543">13121 3164 637,'0'0'523,"-2"-11"-123,2 11-86,0 0-68,0 0-56,0-14-49,0 14-30,0 0-21,0 0-31,4 9 4,-4-9-24,3 22 14,2-5-31,-3 1 18,2 6-24,-3 0 15,3 1-5,0 1-5,1 0-1,-3-1 7,2 1-3,1-3 0,2 24 37,-7-30-34,2 3-6,0-5-3,0 2-1,-2-6-3,3 1-18,-3 0 43,0-12 10,0 19 49,0-19 42,0 14 29,0-14 6,0 10-19,0-10-16,0 0 46,0 0-121,-13-9-16,8 0-13,0-5-6,1-4-14,-1-4 0,1-4-5,2 1-3,0-7-6,2 5 2,0-1 5,0 0-9,2 2 3,0 1-6,2-21-2,-2 27 5,1 3-4,1 0-4,1 4-8,-3 0 8,3 3 5,-5 9-12,11-10 8,-11 10 3,11-3-3,-11 3-1,18 8 11,-9 1-2,2 1 0,7 14 4,-8-11 0,-4-1-1,3 1-9,-1 0 10,0 0 2,1-2-5,-3-1-1,-1 0-2,2-1 1,-3-3 2,-4-6-4,9 14 11,-9-14-7,9 7 1,-9-7-3,16-5 5,-10 0 10,1-5-14,0-1 2,2-4-6,0-1-2,0-1 7,0 1-10,0 0 2,-2 0 8,1 2-1,0 2-26,-4 0 26,3 2-3,-3 2-4,-4 8 3,12-10-12,-12 10 14,11-3 1,-11 3 6,13 7 0,-6-1-7,0 3-37,1 2 62,-1 2 2,3 3-13,0 1 3,-1 1-6,1 1-2,5 19-1,-6-21-27,0 1-33,-2-1-45,0-3-43,-1 1-55,2-2-3,-2 0-45,1-1 10,1-3-21,0-1-59,0-2-2,-1-1-33,-7-5-362,14 3-217</inkml:trace>
  <inkml:trace contextRef="#ctx0" brushRef="#br0" timeOffset="27994.5418">13751 3376 250,'0'0'483,"2"-9"-122,-2 9-19,0 0-73,2-7 196,0-4-275,-2 11-35,0 0-6,0 0-34,5-11-4,-5 11-27,0 0-5,0 0-31,0 0-1,5-8-20,-5 8 9,0 0-25,0 0 11,0 0-18,2-5 18,5-1-4,-7 6-23,0 0 19,9-9-17,-9 9 16,6-6-15,-6 6 21,8-9-30,-8 9 20,6-11-20,-6 11 16,9-15-18,-7 6 17,2 0-15,4-11-2,-6 11 14,0-2-14,0 2 18,0-2-18,-2 11 24,3-18-2,-3 18 1,2-13-4,-2 13 0,2-11-9,-2 11 0,0 0-18,-4-11 13,4 11-12,0 0 19,-9 4-11,9-4 20,-12 9-16,7-1 21,-1-1-15,0 2 21,0 0-28,2 0 22,0 0-23,-1 1 19,5-10-17,-6 18 20,6-18-19,-3 16 19,1-3-3,2-13-13,2 11 14,-2-11-11,3 10 17,-3-10-18,10 6 11,-10-6-20,14 3 15,-14-3-11,14 2 14,-14-2-15,20 0 14,-20 0-12,20 0 12,5 3-11,-13-1-5,-1 2 16,1 1-15,2 0 19,-3 3-18,-2-1 17,3 0-21,-1 2 21,-5-1-17,2-2 17,-2 3-13,-1-2 17,3 1-17,-8-8 11,14 16-7,-14-16-6,5 8 12,-5-8-16,9 9 20,-9-9-17,0 0 14,11 4-18,-11-4 16,13-6-18,-6 0 16,2 0-22,0-3 6,0-1-32,0-5 4,15-18-114,-11 11 50,-1-1 47,-3 3-12,3 0 53,-3 2 29,-1 2 36,-2 2 18,2 1 5,-3 2-19,-1 2 8,0 0-20,-4 9-7,7-12-44,-7 12 16,0 0 9,0 0-11,0 0 16,0 0-16,9 7 20,-9-7-13,1 22 23,-1-8-18,4 1 30,-2 5-24,4 1 16,-1 2-23,3-1 18,3 3-14,-1 0 20,15 25 36,-11-25-41,1-2 8,-3 0-22,-1-4 12,-2-2-9,0 1 19,-2-2-8,-2-2 27,-3 0 21,0-1 21,-2-1 3,-4-2-6,-1 3-17,-4-3-6,-11 8 12,8-13-53,1-1-38,0-3-51,-3-2-44,4 0-12,0-5-96,-1-3-57,2-3-75,3-4-70,2-2-18,2 1-4,2-3 42,4 3 88,0 0 82,9-17-30,-5 18 187,5 2 43,-5 1 29,3 2 49,3-1 48,-3 2 41,1 3-5,-1-1 44,-1 1-16,3 1 40,-3 2-30,-1-1 10,5 0-33,-4 1 11,14-7 116,-11 6-168,-1-1-1,2-2-41,1 1 2,0-4-30,3-2 6,-1 3-27,0-3 4,1 0-14,-4-1 10,2-1-17,-3-1 13,0 0-5,-1-3-3,5-15 23,-8 20 15,-4 2 41,-1-2 14,1 5-10,-3 0-26,-2 9-23,4-13-12,-4 13-12,0 0-1,0 0-2,-11 4 3,5 5 4,-2 3-4,-1 5 4,0 2-5,-1 0-2,4 1-7,-2 2-1,4 1-6,1-2-1,1-3-6,2 1-2,4-1-15,1-1-34,1-3-30,4 1-74,1-4-43,2-3-60,3-3-67,22 0-545,-16-8 81,3-1-311</inkml:trace>
  <inkml:trace contextRef="#ctx0" brushRef="#br0" timeOffset="28291.5381">15165 3053 100,'0'0'718,"0"0"-198,0 0-119,0 0-73,0 0-46,-15 2-60,9 5-9,-1 0-38,-2 0-6,3 1-49,-1 1-3,-2 10 60,4-8-113,2-1 2,2 1-22,1 1 7,1 0-16,2-2 6,6 3-20,-2-2 10,2 0-18,4 0 8,1 2-11,0-2 9,1 0-21,-3 0 13,16 13-7,-16-12-2,-4-1 2,0 0 3,-2 2 10,-3-1 8,-3-1 21,-2 2 9,-2 1-1,-4 0 0,2-1 8,-3 0-10,-4 1-12,0-3-6,0 0-3,2-3-3,0 0-11,-3-2-15,7-1-43,-2-1-55,9-4-61,-17 2-73,17-2-38,-11-5-49,11 5-111,-7-14-100,7 14-245,2-24-289</inkml:trace>
  <inkml:trace contextRef="#ctx0" brushRef="#br0" timeOffset="28790.5392">15320 3188 530,'14'-3'482,"-7"10"271,-7-7-412,2 14-18,-2-14-17,-3 22 3,0-11-49,1 4-43,-2-2-37,1 1-30,-1 0-33,2 0-16,1 0-25,0-3-8,1 2-14,0-13-15,2 30 39,2-22-56,1-1-2,1 0-6,3-2-1,0-1-13,2-2-5,-11-2-19,23 0-4,-10-2-50,3-5 8,-2 2-26,3-6 8,-3 0 1,1-1 25,11-23-150,-13 12 72,0-4 4,-3-2-18,0-7 12,0-3 3,-1-1 26,0-1 4,2-3 18,-1 0 29,0 3 38,0 2 50,2 3 17,-3 10 15,-2 1-2,10-14 59,-10 28-74,-1 4 24,-6 7 79,0 0 50,13 7 24,-9 6-1,-4 7-21,1 6-10,-2 8-15,0 3-27,-2 6-78,-1 2 40,2 0-20,-1 1-23,0-3-7,2-6-15,-2 0-5,2-2-19,-1-1 17,1-2-5,1-5-8,-1-1-15,1-5-18,0-1-35,1-1-56,-1-3-44,0-3-42,0-1 5,0-12-30,0 28-312,0-28 208,0 0-14,-2 10 9,2-10 54,0 0 59,-11-8 97,11 8 180,-7-17 43,3 7 50,3 1 24,1 9 30,-1-20-32,1 20-26,3-24-42,16-5 59,0 11-105,4-1-27,10-1 4,4-2-26,4 3-43,2 1-149,2 0-206,-1 2-561,-2 3-517</inkml:trace>
  <inkml:trace contextRef="#ctx0" brushRef="#br0" timeOffset="29837.5394">11753 4045 526,'0'0'574,"4"-17"-106,-4 17-77,1-11-65,-1 11-79,3-10-59,-3 10-45,0 0-29,0 0 83,12 6-73,-7 9 54,1 7-9,0 10 9,4 9-23,0 6 22,2 12-42,2 3 4,-1 1-52,1 0-13,-1-2-2,-1-3-18,-1-10-12,0-1 27,7 42 12,-9-48-78,-2 0 40,0-9-44,-1 0 39,1-2-49,-4-6 40,1-2-47,1 0 28,-3-4-82,1-2 31,-1-1-59,2-4 60,-4 0-38,0-11 71,4 19-200,-4-19 51,0 0-8,0 0 25,0-10 14,0 10-20,1-24 20,0 7 21,2 0 29,-2-2 17,2 2-43,-3-1 109,2 0 11,-2 2 82,0 0-41,-2 1 91,2 3-29,0-2 80,0-1-19,-3 4 32,2-2 10,0 3 19,-1-2 2,1 2-9,1 10-18,-1-17-30,1 17-40,-2-14-26,2 14-23,0-12-26,2 1 24,-2 11-62,6-13-9,4 4-5,3 1-4,6-3-17,7-1 7,5 1-9,8-4 10,4 3-5,4 0 1,2-2-5,1 2 3,0 3-11,1 2 4,45 0-8,-57 7-2,-1 3 2,-5 1-10,-1 4 6,-3 2 0,-4 2 6,-2 4 2,-6 3 2,-1 0 7,-5-1 1,-2 0-4,-3 1 2,-2-2 6,-4 2 17,-5 19 66,-4-18-44,-2 0-8,-7 1-7,4-1-3,-2-1-2,1-4-6,-1-1 0,1-2-27,0-2-51,4 0-53,1-3-92,10-7-127,-16 5-282,16-5-77,-2-16-3246</inkml:trace>
  <inkml:trace contextRef="#ctx0" brushRef="#br0" timeOffset="30195.5551">13479 4346 32,'0'0'718,"0"0"-173,0 0-134,0 0-26,0 0-61,-29 21 279,15-7-316,-4 5-14,3 2-50,-1 1 32,0 4-68,3 0 5,2 0-56,1 1-13,1-1-22,5-1-14,2-2-4,2-3-7,2 2-10,2-1-5,13 16 51,-5-22-82,2-1-2,2-4-6,4-1-2,0-4-6,3-3-7,-1-2 1,5-4-7,1-2 3,1-3-3,4-7-13,-3-4 12,-1-2-10,-7-3 22,11-39-102,-27 32 17,-4-1 42,-5-2-22,-6 2 53,-4-2-23,-3 3 41,-2 2-26,-2 8 26,-3 5-36,1 2 24,-1 6-89,-1 2-8,-1 5-71,-2 4-50,-32 8-376,28 0 259,1 2-40,-1 4 30,2 0 1,5 0 24,1 0-32,0 1-277,3-3-133</inkml:trace>
  <inkml:trace contextRef="#ctx0" brushRef="#br0" timeOffset="31334.5391">13111 4521 346,'0'0'296,"0"0"-31,6-12-63,-6 12 0,9-13-38,-2 6 48,2 0-23,0-1 41,0 1-7,0 1-7,0 1-46,1 0 5,0 3-38,-10 2 17,20 2-23,-10 1-28,2 6-1,0-1 9,1 5 17,-2 2-15,1 0-72,-1 0 44,3 1-62,-1-1 52,-2 2-68,1-2 48,15 15-44,-14-16-11,1-1 3,1-1-6,1-5-3,0 2 1,2-2-30,-1-3 9,2-1-57,-2-1 20,4-2-52,-1-2 37,-2 0-39,4-3 71,-1-3-24,21-11-40,-21 4 74,1 1 8,-6-1 26,-2 1 2,-1-1 46,-2-1-6,-2 3 14,-4 1 4,-1 2 45,1 1 21,-1 0 4,-4 9-8,4-15-21,-4 15-15,0 0-3,0 0 11,0 0-20,0 0 58,-11 5-54,11-5 33,-4 13-52,4-13 22,-2 18-49,2-18 27,2 19-43,-2-19 28,2 18-36,2-9-2,-1 0 0,9 5 3,-12-14-11,10 11 6,-10-11 0,16 7-2,-16-7 33,20 2-30,-20-2 16,23-4-32,-12 0 34,5 0-40,-3-3 36,-1 0-41,1-1 43,2-3-46,12-14 2,-13 12 38,-3 3-29,-1-1 37,0 2-38,-3 2 44,0-1-33,0 3 31,-7 5-37,11-10 35,-11 10-29,0 0 55,0 0-29,0 0 23,9 7-27,-9 6 33,0-13-15,0 19-24,0-6-2,0-1 0,0 1 18,0 0-29,2-1 3,0 0-17,-2 1-21,0-1-26,2-2-24,-2-10-38,4 19-22,-4-19 49,6 23-169,-6-23 79,9 6 4,-9-6-46,0 0 89,18 2-27,-18-2 83,9-6 3,-9 6 6,12-11 2,-4 4 3,-3-1 17,1 0 17,1 0 21,-5 0 52,8-4 94,-10 12-55,6-8 2,-6 8 18,0 0 34,0 0 8,0 0-45,9 5 43,-9-5-78,2 12 38,-2-12-67,0 14 47,0-14-64,0 19-4,0-19 33,0 30-135,0-30-52,0 15 0,0-15-99,-2 16 24,2-16-58,2 10 48,-2-10-37,0 0-4,0 0-4,0 0 30,0 0 56,0 0 28,0 0 47,2-9 30,-2 9 35,0-19 11,2 6 20,0-4-10,-1 2 16,1-2 10,-1-1 64,1 0-46,0 0 20,0 1-7,2 2 40,-1-1-21,-1 2 8,2 1-28,0 2 22,3-10-1,-1 12-49,0-1 29,1 2-24,1-2 38,0 4-10,0-2 67,-1 1-11,1 1 18,0 0-11,-8 6-11,13-8-1,-13 8 33,9-4 40,-9 4 45,12 9 266,-12-9-262,2 14-30,-2-2-10,-2-1-73,2 2 41,-3 2-70,1-2 39,-3 3-61,5-2 33,-2 0-62,1-2 55,1 0-68,0 0 53,0 0-68,3 8 28,2-12 15,0 1-67,-5-9 22,13 11-80,-13-11 22,18 5-80,-18-5 49,17 2-56,-7-4 75,3-1-15,-4-2 18,3-1 19,0-1-4,-1-2 13,8-13-22,-11 12 68,0-1 67,-1 1 27,-3 4 36,2-3 9,-6 9-13,7-11-21,-7 11-18,8-7-3,-8 7 17,0 0 15,0 0 4,0 0-53,-1 17 50,1-17-63,-7 16 58,7-5-75,-2 0 51,2-11-62,-2 20 55,4-8-64,0-2-2,-2-10 2,3 21 0,1-13 0,1-1 4,0 1-1,1-1-5,3-3-4,9 3-101,-18-7-46,19 3-185,-19-3-75,17 0-181,-17 0-351,18-3-519</inkml:trace>
  <inkml:trace contextRef="#ctx0" brushRef="#br0" timeOffset="31937.5406">15292 4173 255,'-4'-10'655,"-2"2"-132,-4-2 274,10 10-509,-11-8-45,11 8-35,-13-3-37,4 7-7,-2 1-16,-1 2-19,0 3-2,-3 1-4,3 3-16,-1 1-8,0-1-15,2 1-11,4 0-12,0-1-11,-2 2-8,7-4-10,-1 3-15,3-3 8,3 2-1,2 1-55,1-3 54,5 4-52,2-2 54,3-1-54,1 0 60,3 2-60,-1 1 61,3-1-58,12 11 28,-18-13 22,-3-1-54,-2-2 59,-2 2-45,-2 0 76,-4 2-45,-1-4 71,-4 2-68,0-2 8,-5 3 11,-1 0 19,-5-1-36,2-4 37,-5 4-13,-13 2 16,15-6-48,2-4-42,-1 0-55,13-4-62,-21 2-20,21-2-120,-14-3-5,14 3-112,-8-12-21,8 12-43,3-21-355,3 7-360</inkml:trace>
  <inkml:trace contextRef="#ctx0" brushRef="#br0" timeOffset="32587.5459">15421 4421 279,'10'-4'543,"-10"4"-81,15-1-26,-15 1-37,8 6-46,-8-6-9,4 12-28,-4-12-59,1 16-98,-1-16 34,1 17-87,-1-17 40,1 18-72,2-8 35,1 0-75,-4-10 50,7 15-68,0-7 44,0-2-68,3 1 54,13-2-24,-8-3-48,-1-2 40,1-1-81,1-3 53,0 2 1,-1-3-22,-1-2-3,-1-1-8,-2-1 5,-2 1 12,-3-4 11,-2 3 17,0 0 11,-4 9 2,-1-26 43,1 26-10,-5-16-3,5 16-10,-6-12 0,6 12-6,-5-12-6,5 12-9,-2-10-3,2 10-8,0 0-20,2-14-7,-2 14-5,9-10 5,-9 10 5,15-11 0,-4 7 7,-1 2 0,-10 2-4,23 0 8,-12 2 7,3 1-2,0 3-1,0 0 0,-3 1 3,2 1 0,-3 3 3,-1-1 2,-2 0-1,1 0 11,2 11-39,-6-11-12,0-2 62,-4-8-56,5 16 60,-5-16-56,6 12 56,-6-12-62,5 10 57,-5-10-62,6 5 58,-6-5-72,12-1 38,-4-3-23,1-2 4,18-15-85,-10 4 24,1-4-5,4-7 9,-2-2-11,2-2 20,-2-3 19,-2 2 56,1 4 128,-7 5 80,0 6-24,-3 1 46,-1 3-102,0 2 27,-2 5-90,-6 7 185,0 0-72,13 5-52,-13-5 6,3 23-49,-2-7 10,-1 2-39,0 2 12,0 2-30,1 1 18,-1 3-38,0-3 12,0 0-58,1 1-7,1-4-44,1-1-59,-1-1-3,0 0-107,1-1 17,-2-3-87,0-1 34,0-2-62,1 0 64,-2-11 21,1 15 72,-1-15 38,0 0 84,-1 11 2,1-11 100,0 0-57,0-12 240,0 12-44,2-15-7,2 5-28,1 1-29,4-3-17,0 1-19,5-3-13,2 1-12,6-3-14,1 1-4,2 1-80,0 2-86,2-2-165,-5 4-560</inkml:trace>
  <inkml:trace contextRef="#ctx0" brushRef="#br0" timeOffset="33738.5291">12699 5557 292,'0'0'538,"0"0"-98,-7-9-70,7 9 251,-4-7-381,4 7-43,0 0-34,0 0-33,0 0-29,-6-9-26,6 9-15,0 0-14,10-4-6,1 1-7,6 0-8,5 1-1,5-2-3,11-1-3,14 0-2,1-1-3,15 0 0,8-3-3,3 1-2,4-1 0,7 3 50,5-3-55,6 1 63,22-3-29,-1 1 62,5 0-68,1 0 1,3-2 57,2 0-70,132-9 57,-133 10-20,-2-1-63,1 1 56,-2-1-63,-2-1 55,-2 1-55,-2-2 49,-6 1-61,-20 0 59,-1 0-61,-4-1 64,-3 0-66,-5-3 64,0 1-65,66-22 27,-81 18 34,-5-1-57,-5-2 54,-8-3-55,-10 4 57,-2-2-54,-7 0 57,-5-3-62,-2-2 83,-6-2-90,-4-1 62,-1-1-62,-7-6 57,0-1-65,-1-50 63,-6 41-15,-1-2 2,-2-4-2,2-2-3,1 3 6,0 2 26,0 0 2,0 5 87,1 9-53,-1 1 41,0 4-68,3 6 43,-2 3-57,-1 4 49,0-19 3,0 23-69,-1 1 34,1 2-51,-3 0 44,3 2-46,-1-2 55,0 3-4,-1-1-2,2 11-7,-2-19-8,2 19-6,-4-19-4,4 19-9,-8-17-5,-5 0-2,4 9-3,-3 1-6,-3-2-8,-4 1 0,-2 2-13,-6 1-4,-6 0 0,-4-1-25,-12 2-1,-4 0 9,-6 1 0,-19 0 6,-3 2 1,-7 0 9,-102 0-48,90 1 48,-5-1 9,-3 1 4,-2 0 4,-20 2 1,19-1 10,-18 3-2,22-1 4,2 1 4,3 2-6,-2 2 5,3 2-1,-18 2 2,1 2-27,2 7-9,6 0-19,15-4-14,3 2-44,2 0 68,5 1 3,2-1 7,4 0 5,3-3 20,7 0-15,3 1 19,3-3-9,14-3 17,3 0-13,4-1 13,-25 4-5,40-9 5,4 1 8,3-2-8,4-1 13,-2 0-10,5-1 13,1 1-11,-1-1 15,2 0-8,11-2 0,-18 2-3,18-2-5,-14 3 8,14-3-11,-18 4 4,18-4 2,0 0-14,-13 2 10,13-2-15,0 0 9,-11 3-6,11-3 7,0 0-12,-11 3 16,11-3-11,-10 6 12,10-6-10,-13 8 8,13-8-8,-25 14 3,17-9-2,3 2-5,-5 5 15,0 4-3,1 8 25,-5 5-18,3 7 19,2 6 2,-3 4 0,3 3-60,1 12 71,0-8-59,4-1 58,0 0-63,1-5 58,1 1-56,2-4 57,0-8-60,1-1 57,1-3-63,2-2 45,0-4-98,-1-3-2,2-2-67,-1-1-67,3-1-82,-1-1-97,1-3-481,4-3-437</inkml:trace>
  <inkml:trace contextRef="#ctx0" brushRef="#br0" timeOffset="34965.534">16839 4413 585,'0'0'524,"0"0"-108,0 0-92,0 0-29,0 0-65,0 0-16,0 0 162,0-11-188,0 11 4,0 0-6,0 0-7,0 0-18,0 0-16,0 0-12,0 0-60,-2-10 55,2 10-66,0 0 40,0 0-62,0 0 53,0 0-62,0 0 59,0 0-31,0 0-46,0 0 36,0 0-33,0 0 39,0 0-45,0 0 43,0 0-41,0 0 31,0 0-35,0 0 31,0 0-30,0 0 24,0 0-28,0 0 30,0 0-8,0 0-21,0 0 20,0 0-26,0 0 22,0 0-29,0 0 30,0 0-36,0 0 30,0 0-27,1-11 24,-1 11-30,0 0 30,0 0-26,0 0 28,0 0-25,0 0 27,0 0-30,0 0 28,0 0-33,0 0 31,0 0-30,0 0 19,0 0-65,0 0-11,0 0-118,0 0-24,0 0-89,0 0-73,0 0-612,0 0 19,0 0-558</inkml:trace>
  <inkml:trace contextRef="#ctx0" brushRef="#br0" timeOffset="37586.5347">16807 4555 89,'0'0'853,"0"0"-236,0 0-137,-6-3 242,6 3-411,-6-7 2,6 7-54,0 0 31,0 0-66,0 0-6,0 0-85,-4-9-10,4 9-55,0 0 16,0 0-53,0 0 36,10 12-45,-1-2 35,14 16-26,-9-11-22,5 2 7,-3 2-32,2-1 36,0 0-7,-1 0 0,0 0 1,-2-3-6,-1-1-24,0 1-52,-3-3-46,2 0-4,-3-2-90,-1 0 40,2-3-60,-2-2 53,0-1-47,-9-4 71,18 1-42,-9-4 95,-9 3-32,16-11 79,-11 5-36,1-6 78,-1-1-1,-2 2 110,0-2 63,-2 2 12,0 0 121,-2-10 221,1 21-329,-4-16-22,-2 9-55,6 7 7,-20-3-56,4 6-12,-5 6-7,-8 4-6,-6 5-14,-1 4-51,-8 6-112,0 3-89,3 1-212,4-5-123,-29 29-2505</inkml:trace>
  <inkml:trace contextRef="#ctx0" brushRef="#br0" timeOffset="38547.5348">16127 3159 98,'-3'-11'575,"0"2"-104,3 9-99,-4-14-29,4 14-57,-4-17-5,4 17-42,-3-15 13,3 15-16,-2-14-3,2 14-32,-1-17 96,1 17-195,0 0-27,1-12-9,-1 12 1,0 0 15,7 11 15,-1-2 3,0 5-56,3 2 49,0 4-39,2 6 70,2 1-55,-2 0 21,2-1-17,-1-2-15,1 0-1,1-3-5,-1 1-14,2-6-1,-1-1 7,5-3 2,0-2 5,5-4-4,2-3-8,5-6-8,7-2-8,7-7-23,2-2 17,9-8-17,56-29 14,-56 22 8,-4-3-18,1-1 12,-3-1-1,-4 0 1,0 4-8,-11 5-18,-2 3 6,-4 1-55,-6 7-63,-4 2-94,-4 6-102,-2-1-65,-2 5-111,5 3-1185,-16-1-90</inkml:trace>
  <inkml:trace contextRef="#ctx0" brushRef="#br0" timeOffset="43120.7632">16070 2655 223,'0'0'485,"0"0"-138,10-4-49,-10 4-69,0 0 1,9-13 196,-9 13-219,5-9-20,-5 9-31,3-10-30,-3 10-19,2-11-2,-2 11 0,3-10-13,-3 10-8,3-13-17,-3 13-6,0-12-3,0 12-15,-3-14-6,-2 0 7,-1 8-28,-1-2-5,-2-1-2,-4 0-6,1 1 4,-6-2-5,-2 1-1,-1 0-2,-1-1 4,-5 0-3,-1 0 0,-2-2-3,-2 3-4,-4-4 6,-45-11-1,40 13-3,-1 0-7,-2 0 10,4 1 4,-5 0-4,6 2 1,-4-1-2,9 2-6,-3 1 0,2 1-5,-36-7-4,34 8 7,1 0-2,-2 1 12,2-2-10,1 3 1,-3 0-4,-1 1-3,-1-2 12,0 2-8,-4 1 2,4 0 5,0 0-1,-2 0 5,3 0-5,0 1 0,0-1-2,0 1 5,3-1 1,-39 3-1,39-2 2,0 0 2,-1 1-5,1 1-1,-1-1 1,3 0 0,-2 2 3,1-3-1,-1 3 1,0 0 0,2 0-1,0 0-15,-2 0 19,3 0-2,-34 4-1,35-3 3,5 0-4,-2-1 7,2-1-5,2 1-1,-2 0 1,3 0 1,-3 1 1,2-4-1,0 4 3,0 1-5,-2-4 0,3 3 0,-1 0 3,-27 5-5,25-4 0,2-1 2,0 3 5,-1-3-1,-1 4 0,2-4-3,0 3-2,2-1 4,2 0 0,-2 0-3,0 0 3,1 1 0,0-2-3,1 2 7,-21 10-7,21-9-13,1-2 20,2 4-2,-2-1-5,2-1 6,0 2-2,0 1 1,0 1-1,0 0-2,-3 2 5,2 2-2,-1-2 0,1 2 1,0 0 0,0 2-4,0-3 4,0 2 1,1 0-2,0 0 0,2-3-4,1 2 3,1-3-4,-2 1 4,0 2 1,1-3-2,1 1 1,1 1 1,-3-3-1,5 1 3,-16 17-7,16-17 0,-3 0 4,5 0-5,-5 1 5,4-1-3,-1 1 0,-1-1 4,3 3-13,0-2 16,-2 1-15,2-1 17,0 2-14,3-3 12,-2 2 2,-7 20 5,10-22-10,-2 3 0,3-1 2,0 1 3,1 0-5,1 0 0,-2 0 0,3 0 0,1 1-4,0 1 5,1 0 1,1-2-6,0 3 7,0-2-5,5 23 9,0-20-5,-1 0 4,-1 0-1,2 1 2,1 0-1,2 0-5,-1 2-11,1 0 15,2 1-15,-1-2 16,0 1-10,-1-1 14,3 1-10,-1-2 10,14 23-3,-12-24-1,1 0 1,-1-3 2,1 1 3,3-1 0,-1 2 19,2-5-9,-2-1-9,2 2 9,2-2 18,1-3-18,-4 2 4,7-1-10,0 0 16,24 10 30,-21-11-26,0-1 7,-1-2-13,2 0-1,0 0 3,1 0-2,1-3 12,-2 2-6,3-3 6,-3-1-6,-2 0 0,9 1 18,-2-3-15,4 1-9,-2 0-4,0-2-1,2 0-2,1 0 4,-1-1-3,0 1 0,0-1-10,-5 1-1,0-2-3,-2 2-6,0 0 5,-4 0-3,2 0 1,0-1 2,-2 1 2,27 0-1,-27 0-11,0-3 7,-1 3 3,1-1 2,0 0 0,-1-1-20,3 0 24,-2 1-47,2-2 52,0 2-49,-2-2 51,0 2-52,0-2 48,-1 0-40,26-2 63,-26 3-23,1 0-3,0 0-12,0-1 5,-2 1 1,4-1-3,-3 0 0,1 0-6,0 1 0,1-3 3,-2 3-8,1-1-37,1-1 56,-1 1-5,29-5-46,-27 4 51,-2 0-50,1 0 35,4-1-27,-5 1 41,2 0-40,-1 1 41,0-2-39,2 0 45,2-2-49,-4 4 48,2-2-42,3-1 46,-1 2-45,31-7 21,-31 5 19,-1 1-29,0-1 31,-1 1-49,0-2 48,-3 2-43,-1 0 41,1-2-44,-1 2 41,4-2-1,-1 0-2,-2-2-1,3 1-3,-3 1-6,25-10 7,-24 9-9,0-2-21,0 1 24,-2-3 0,1 2 0,-1-2-1,-1 1-5,1 0 1,0-1-4,-1 0 8,0 0 2,-2 0-11,-2-1 1,0 1 1,22-15-4,-21 13 6,-3 3 28,-1-1-12,0-1 17,0 1-21,-2 0 25,2 0-17,-3-1 19,1 1-21,-2-3 9,1 1-12,-1 0 11,1-1-8,-1-1 12,14-18 3,-12 14-14,-4 2-4,2-2-1,1 0-5,-3 1 0,0 0 6,0 0 13,-2-1-11,0 1 0,0 0-5,-1-1 0,0 2 5,0-1 8,-2 1-14,1 0 14,1 1-17,-2-1 8,0-1-14,-1 1 13,1-1-19,-2 0 10,-1 3-14,1-2 14,-1 0-13,0-4 10,-1 5-10,-2-2 25,1 0-26,1-1 18,-7-23-29,2 19 12,-3 2 17,-3-5-11,-4 1 10,-3-1-17,-5-2 10,-3 0-8,-5 2 13,-2 1-27,-3 1 26,-2 1-14,-1 3 17,0 1-14,-2 6-73,-48-5-334,34 17-42,1 6-162,-6 4-665,-10 3-889</inkml:trace>
  <inkml:trace contextRef="#ctx0" brushRef="#br0" timeOffset="56645.8706">10219 7077 578,'0'0'541,"0"0"-127,0 0-86,-6-9-65,6 9 119,0 0-231,-11-3 3,11 3 7,-15 7 11,2-1 48,0 2-64,-2 2 49,0 1-59,-3 0 47,3 3-85,-1-1 39,0-1-91,1 4 36,3-4-65,-11 13 55,14-14-28,1 0-59,2-1 57,2 1-60,3 0 53,1-11-58,1 19 54,3-9-57,4 1 55,3-1-59,0 0 9,6 3 1,-2-3 2,4 1 8,19 11-4,-18-11 1,-2 0-3,-2 0-1,0-1 1,-5 2 3,-2-3 1,-3 4 5,-2-3-3,-4 1 2,-4 4 6,-3-1-22,-5 3 44,-3-2-24,-6 2 45,-24 15 21,20-18-61,1-2 22,1-1-31,2-2 11,0-1-74,5-1-22,1-3-93,2 0-76,13-4-104,-19 0-67,19 0-28,-8-7-69,8 7-295,6-18-349</inkml:trace>
  <inkml:trace contextRef="#ctx0" brushRef="#br0" timeOffset="57884.8987">10274 7388 21,'13'-6'879,"-4"3"-321,-9 3-76,13-2-156,-13 2-28,0 0-110,9 5 34,-9-5-67,0 14 41,-2-4-88,2-10 43,-3 18-62,1-7 31,0 0-67,2-11 37,2 33-40,0-22-29,2 0-1,2 0-2,1-1-3,3 1 0,0-3 0,1-1-3,4-2-4,-1 0 0,3-3-3,-1 1-1,1-4-3,-3 1 49,5-4-53,11-6 36,-16 5 1,-1-5-69,-3 2 59,-3-3-61,-1-1 51,-2 2-45,-4-3 72,0 13-41,-4-21 70,-2 9-42,0 1 67,-3-1-46,1 3 67,-2-2-41,-6-9 65,9 14-81,0-2-11,2 1-2,0-1-9,1-1-11,4 9-10,-3-16-4,6 6-6,2-2 0,4 0-3,4-1-2,1-2-13,2 1 13,2 2-4,22-13-3,-21 15 5,1 0-4,-1 4-4,-3 3-2,0 0 7,-3 4 2,2 4 7,-2 3-5,-2 4 6,0 5 21,-3 3-4,-3 3 0,-2 1-2,-3 3-3,-7 37 10,3-34-46,-1 4 27,1-5-24,-2 0 25,2-5-22,1-1 0,-1 0-9,3-4 9,-2-2-52,3-2 7,-1-3-47,2 1 18,2-4-38,-3-9-23,17 16-228,-17-16 181,18-4-10,-3-3 4,-3-3 13,4-4-5,0-6 5,3-9 21,-1-5 22,0-5-44,2-11 1,-1-7 20,3-4 44,0-2 46,1 0 59,-1 3 156,-3 4 34,-5 12 133,-2 2-24,0 6 84,-5 9-78,2 5 9,-4 4-119,0 3 8,-2 6-84,-3 9 22,0 0-20,0 0 26,-5 23-28,-7 5 1,-23 63 83,14-34-116,-1 3-4,-2 1-15,1-1-10,1-2-25,3-3 16,1-2-28,4-7 5,0-3 22,1 1-33,3-3 22,-1-2-23,2-3 15,2-5-45,-5 20-131,7-31 39,1-1-43,1-2-33,-1-3 50,2-3-38,-1 1 22,3-12-105,-7 10-33,7-10 9,0 0 21,-13-2 33,7-4 43,-1-1 45,-1-3 48,-8-14 144,7 14 110,1-2 57,-1 3 16,0 1 16,0 0 10,3 1 0,0 1-29,0-2 31,6 8-37,-11-9 9,11 9-44,-7-8 3,7 8-43,-4-9-11,4 9 24,0-13-111,5 6 17,2-4-29,7 4 11,3-4-27,4-4 17,6 1-7,-1-3-3,7 2-5,1-3-2,-1 3-4,2 0 0,-8 3-2,2 1-2,23-5-1,-30 9-1,-3 1-14,-2 1 4,-2 3 7,-3-1-2,-12 3 3,23 3 5,-14 0 7,-3 4 2,-6-7-19,10 13 22,-7-2-20,-2-1 10,-1-10-9,5 30 10,-5-30 1,1 21-14,-1-21 24,1 18-19,-1-18-1,3 16 0,-3-16 4,4 13 0,-4-13 0,5 9 1,-5-9-2,9 6 3,-9-6 12,16 0-25,8-7-1,-11 0-4,6-2-24,-5-3 17,3 3-2,0-1 3,2-1 5,-8 4 1,3 0 1,-3 0-4,-3 3 0,2-2-1,-10 6 5,16-6 4,-16 6-3,18-3-1,-18 3 9,0 0 2,16-2 0,-16 2 2,0 0 5,14 2-5,-14-2-2,0 0 3,12 0 1,-12 0-3,12-3 3,-12 3-1,14-4 0,-14 4 3,17-6-6,-17 6-5,17-4 2,-17 4-4,17-1-1,-17 1 1,16 2 5,-5 2-1,-6 3-24,3-2 32,-2 2-25,0 1 30,1-2-27,-1 2 31,-2-1-28,5 5 11,-9-12 24,8 10-30,-8-10 34,9 6-17,-9-6 13,13 1-26,-13-1 21,16-7-20,-8 3 22,1-4-20,3-1 13,-4-2-8,2 2-51,1-5-82,7-11-420,-8 13 12,0 1-676,-3 0-827</inkml:trace>
  <inkml:trace contextRef="#ctx0" brushRef="#br0" timeOffset="58770.9058">12558 7409 50,'0'0'869,"-8"-11"-128,8 11-161,-4-13-40,4 13-111,-6-11-36,6 11-29,-3-10-17,3 10-34,-6-8-19,6 8-26,-5-9-35,5 9-40,0 0-38,-5-9-31,5 9-30,0 0-23,-6-7-43,6 7-61,0 0-86,0 0-83,0 0-73,0 0 6,0 0-109,0 0-47,-3 16-693,3-16 99,2 18-628</inkml:trace>
  <inkml:trace contextRef="#ctx0" brushRef="#br0" timeOffset="58902.907">12556 7642 1213,'0'18'787,"0"-18"-201,0 0-87,0 11-99,0-11-49,0 0-82,0 0-30,0 0-76,0 0-13,0 0-52,0 0-19,0 0-112,0 0-122,0-14-577,8 9 174,-3-4-488,5 1-663</inkml:trace>
  <inkml:trace contextRef="#ctx0" brushRef="#br0" timeOffset="59440.8996">13461 7396 801,'-18'-4'1319,"18"4"-901,0 0-33,-12-4-113,12 4 25,-9-7-75,9 7 41,-8-7-54,8 7-13,-7-10-39,7 10-30,-4-13-33,4 13-21,0-14-16,2 5-12,7-11 18,0 12-44,-1-2-4,4 3-4,-1 0-2,3 2-5,-3 4 0,5-1-5,-1 4 1,2 4 0,2 3 2,-1 2-5,3 4-2,-1 2-6,-2 2-3,15 22-32,-22-19 19,-1-4 4,-1 0 3,-5-3 7,0 2 2,-2 0-26,-2-5 40,-1 1-33,-2-1 41,1-1-17,-2-1 52,0-3 1,-1 0 43,5-7-17,-14 9 75,14-9-86,-7-6-28,7 6 15,-6-17-12,4 0-8,4-3-7,0-4-6,5-8-6,1-5-2,7 2-2,-1 0 5,3 4 5,-2 6-6,5 3 0,21-17 4,-19 27-12,-1 1 4,-1 5-1,-2 5 2,2 1 1,-4 4-1,6 0 1,-4 6 0,0 0 1,-1 2-2,-2 0 0,-1 1-2,-1 1 2,-2 1-12,3-1-48,-5-3-66,-1 2-78,0-2-45,0 1-142,1-3-35,-2 0-109,2-2-93,-2-1-344,-7-6-554</inkml:trace>
  <inkml:trace contextRef="#ctx0" brushRef="#br0" timeOffset="59745.9061">14686 6849 606,'11'-6'769,"-2"2"-139,-9 4-184,14 1-69,-14-1-109,8 6-3,-8-6-104,3 12 23,-3-12-78,0 13-10,-3 1 86,3-14-113,-4 12-13,4-12-9,-2 12-1,2-12-10,-2 10-6,2-10-5,0 0-7,-3 10-6,3-10-4,0 0-8,0 0 0,0 0-3,13-2 0,-6-3-3,2 0 49,-9 5-61,14-10 49,-14 10-58,13-5 46,-13 5-60,11-2 46,-11 2-44,0 0 54,12 7-50,-12-7 8,1 13 0,-1-13-15,-6 19-49,-10 9-163,1-13 32,-3 2-15,-4-2-115,-3 2-85,-11 2-411,0-4-392</inkml:trace>
  <inkml:trace contextRef="#ctx0" brushRef="#br0" timeOffset="60050.9068">13171 6791 379,'-11'-14'817,"2"0"-182,2 4-183,1-1-67,1 4-83,5 7-67,-10-13-52,10 13-38,-6-8-28,6 8-27,0 0-16,0 0-14,0 0-12,0 0-7,-4 10-56,4-10 49,8 10-58,-8-10 54,12 13-58,-12-13 58,15 10-64,8-1 34,-12-6 26,3-1-52,-1-2 55,1 0-56,-14 0 55,24 1-59,-24-1 61,21 0-69,-21 0 32,18 2-82,-18-2 48,15 8-3,-8 0-106,2 1-30,7 19-544,-10-15-130,2 5-402</inkml:trace>
  <inkml:trace contextRef="#ctx0" brushRef="#br0" timeOffset="64503.0002">13811 7943 80,'-10'-5'356,"10"5"-97,-6-5-11,6 5-63,0 0 33,-10-11 80,10 11-147,0 0-7,-7-7-31,7 7-22,0 0-11,-11 10 46,4 2 101,-6 12-24,-10 11 60,-5 13-70,-7 8 16,-15 19-4,-1 7-34,-10 10 29,-1-1-35,-5 4 28,-4 2-41,-1-5 34,0-1-18,5-3 17,0-6-9,2-7-21,8-4-8,9-13-39,8-7-12,2-1-30,3-6-5,8-10-29,4-3-27,-9 13-217,26-27 26,1-5 8,5-12-108,5 12-54,-5-12-84,27-6-53,-3-7-73,8-6-468,13-9-625</inkml:trace>
  <inkml:trace contextRef="#ctx0" brushRef="#br0" timeOffset="64746">13891 8263 346,'8'-6'475,"-8"6"-56,11-10-169,-1 8 12,3 2-106,0 1 58,30 10 183,-13 3-207,7 4 14,1 1-26,1 5-7,8 7 6,3 1 39,1 4-59,-1 1-3,1-1-61,-4 3 9,1-1-15,-4-1-16,-1 1-20,-5-1-27,19 26-173,-34-32-32,-4 1-71,-5-4-84,-5 0-50,-5-4-69,-6 1-377,-4 2-370</inkml:trace>
  <inkml:trace contextRef="#ctx0" brushRef="#br0" timeOffset="65801.9982">10068 10024 80,'0'0'539,"5"-8"-116,-5 8-46,2-13 273,-2 13-368,0 0-18,0 0-37,-2-12 2,2 12-45,0 0 5,-9-5-46,9 5 14,-15 5-34,6 1 42,-4 3-69,-2 2 16,-1 3-43,-2 4 15,-19 19 13,21-17-81,1-4 26,3 1-2,2-2-13,0 0-1,4-3-9,2 3-2,1-4-3,5 1 1,0 0-4,3-2 2,5 0-4,0 0-31,3-2 32,5 2-30,1 0 32,-2-2-31,2 1 32,-2 0-32,1 2 33,-3-1-33,0 1 35,-5 0-33,0 0 36,-2 3-32,-3-1 40,-3-1-33,-2 1 34,-1 1-31,-8 13 29,3-13 15,-5 0-22,0 0 21,-1-1-36,0-3 26,1 2-49,-2-4-7,3-2-87,0-1-34,0-1-68,10-4-74,-15 0-72,15 0-24,-12-9-24,11-8-1846</inkml:trace>
  <inkml:trace contextRef="#ctx0" brushRef="#br0" timeOffset="66627.0015">10199 10243 4,'12'-7'515,"-2"4"-149,-10 3-34,14-1-12,-14 1-28,11 7-6,-7 1-14,-2 1-29,0 3 0,-1-1-7,-1 4-20,0-2-25,0 3-30,-1 16 90,2-15-152,-1-3-19,1 1-41,2-2 18,-2-1-39,3-1 23,-2 1-34,2-1 37,0-3-46,1 0 31,0 0-39,0-2 34,-5-6-35,15 5 28,6-6-5,-9-3-22,1-2-25,1-4-18,1-3-22,2-4-10,0-5-31,-1-2-8,1-10-36,-1 0-19,0-5 22,0 1 22,-2-1 33,0 1 25,-1 5 25,5-20 28,-10 34 54,-1 1 1,-2 3-8,0 3 1,0 3 32,-5 9 48,7-6 48,-7 6-14,7 10 15,-4 0-45,0 4 24,0 4-45,-2 8 21,2 0-20,0 40 39,-2-32-84,-1 2-10,1-4-9,1 1-29,-1-4 28,0 0-35,1-2 32,0-1-30,1-1 29,-1-1-30,0-1 25,0-5-35,1 0 19,-1-2-56,-1-3 1,3-2-41,-3-1 0,-1-10-61,2 14-38,-2-14-32,0 0 9,0 0 25,0 0-3,0 0 3,-14-10 10,7 1 49,0-1 77,-3 0 94,1-2 39,-13-10 187,12 15-77,1-2-3,2 2-8,-2 1-23,1-1-23,2 2-11,6 5-16,-11-9 2,11 9-33,-8-9-14,8 9-16,0 0-6,-1-11-6,1 11-6,21-24 5,-7 12-18,8-4-1,-1 1-3,4 0 8,0-1-4,1 4-2,1 2-1,-2 2-9,-2 2 4,-2 2 0,0 2 11,-1 4-1,-4 1 4,2 2 17,11 7 85,-18-4-53,2 3 43,-4-1-35,-1-1 28,-3 1-21,0-1 18,1-1-39,-2 2 14,0-2-36,-4-8 14,5 14-33,-5-14 22,5 12-29,-5-12 29,8 13-21,-8-13-26,0 0 23,9 4-34,-9-4 3,11-4-54,-11 4 36,15-11-36,-6 6 43,-2 1-29,1-1 37,2 2-32,-10 3 36,16-2-27,-16 2 41,22 11-27,-16-3 3,1 0 37,0-1-27,-2 2 29,0 1-27,2-3 28,-7-7-24,10 15 28,-5-8-33,-5-7 36,10 12-31,-10-12 42,11 6-42,-11-6 38,28-4-26,-14-1-24,1-2 32,3-5-36,3-2-22,0-3-68,1-2-83,-1-1-128,-1 1-60,2 0-6,-2 2 10,-4 3-61,0 2-339,1 3-304</inkml:trace>
  <inkml:trace contextRef="#ctx0" brushRef="#br0" timeOffset="66925.9973">11943 10103 471,'6'-14'768,"-2"1"-160,0 3-74,1 1-154,-5 9-55,5-13-89,-5 13 51,0 0 6,14 4-50,-10 5 66,2 5-30,0 4-29,7 32 170,-9-20-251,1 3-40,-1 1-15,0 0-33,-2 1-3,0-2-25,0 1-9,-2-2-3,1-4-11,-1 0-5,-1-2-10,1-2-61,-1-3 1,0-1-103,-1 12-264,0-18 151,0-2-55,2-12-80,-4 15-74,4-15-24,0 0-105,-10 4-340,10-4-516</inkml:trace>
  <inkml:trace contextRef="#ctx0" brushRef="#br0" timeOffset="67722.9983">11709 10398 204,'-19'0'827,"2"-2"-215,3 4-124,-10-2 269,24 0-418,-17-2-9,17 2-51,-15-1-5,15 1-74,-11-2-19,11 2-51,0 0 18,8-11-44,1 5-1,7-1-36,7-2 9,6-3-37,5 1 16,49-15 6,-40 14-53,1-2 16,3 3-31,1 0 14,-3-1-67,2 0-50,-5 0 0,-2 1-45,-4 2 21,-7 2-14,-4 0 38,-2-1 0,-2 2 43,-4 2-3,12-5 2,-17 7 54,-3-3-13,-1 2 36,-8 3-13,10-7 40,-10 7-21,0 0 43,9-6-33,-9 6 31,0 0-28,0 0 30,0 0-31,-10 4 37,10-4-30,-10 11 38,3-1-34,-1 0 37,-1 2-39,1 4 26,1-3-44,-1 4 25,0-2-35,2-1 30,1-1-32,1 0 24,2-2-29,0 1 28,1 0-29,1-12 24,5 25-17,-5-25-18,9 12 29,-9-12-38,14 4 25,-14-4-69,22-4-3,-6-2-40,-3-1 18,5-3-27,-2-2 34,2 0-13,-3 0 42,1 2-15,-1-3 35,8-3-25,-11 9 24,-5 2 32,-7 5-17,12-6 32,-12 6-15,0 0 28,10 4-25,-10-4 33,0 0-28,3 13 28,-3-13-33,0 0 30,4 14-33,-4-14 28,2 12-5,-2-12-31,6 6 29,-6-6-32,9 3 28,-9-3-38,14-2 10,-5-1-41,-1-2 8,4-3-60,-1 0 14,1 0 2,1-1 33,-4 0-6,5 1 27,1-5-26,-15 13 34,14-10 24,-14 10-2,11-6 28,-11 6-13,0 0 28,11-3-17,-11 3 27,0 0-16,0 0 23,0 0-28,12 3 20,-12-3-30,0 0 20,0 0-1,13 0-35,-13 0 22,0 0-25,14-3 20,-14 3-24,0 0 21,15-1-27,-15 1 23,16 0-20,-16 0 24,13 4-25,-13-4 24,15 7-9,-7-2 1,7 6 4,-9-5-5,-6-6 1,13 9-1,-5-4-2,-8-5 1,16 8 2,-16-8-1,20 4-2,-20-4 0,23-2-1,-5-2-4,-3 1 1,6-5 0,2-1 0,23-9-20,-25 7 4,0 1 24,0 0-26,-2 1 25,-1 1-24,-7 0 6,2 1-62,-3 3-24,-10 4-71,6-5-58,-6 5-56,0 0-82,0 0-137,-18 8-228</inkml:trace>
  <inkml:trace contextRef="#ctx0" brushRef="#br0" timeOffset="68147.9966">11805 10856 204,'-27'15'958,"7"-4"-298,2-1-118,6 0-162,-1-2-51,5 1-90,2 0-19,6-9-51,5 26 230,4-16-183,6 1-10,3-2 11,10 1-32,5-1-31,9 1-17,8 0-40,2-3 0,7-2-33,3-2 2,3-4-27,11-1-6,2-5-7,1-4-6,76-20 4,-77 12-16,-1-2-1,-4-3 4,0-4-14,-4-1-52,-2-4 59,-6-6-24,-3-2-25,-4-5-11,-3-5 20,-5-5-45,-4-4-6,-5-6-10,-8-3 6,9-84-77,-27 77-44,-9-6 39,-10 0 29,-1 0 47,-12 5 91,-6 7 44,-8 4-10,-6 11 35,-13 6-29,-6 10 27,-8 10-42,-9 11 39,-6 10-27,-9 9 42,-139 48 52,114-5-49,0 11 27,-2 9-25,-1 8 5,10 8-8,3 2 10,15 1-29,8-5 8,17-6-29,22-14 10,12-4-22,17-11 12,8-2-20,5-8-12,25 23-4,-3-35-19,6-3-54,2-5-35,4-5-77,5-3-95,-1-4-105,3-3-132,-2-5-771,8 1-892</inkml:trace>
  <inkml:trace contextRef="#ctx0" brushRef="#br0" timeOffset="70186.9964">12382 9641 105,'0'0'605,"13"-6"-170,-13 6-101,12-6-62,-12 6-42,5-7-23,-5 7-23,6-9-16,-6 9 1,0 0-1,0-14-14,0 14-18,-8-17 74,8 17-134,-12-10-18,5 4-13,-6 1-11,-1-2-12,-5 0-12,-4 4-4,-2-4-3,-9 2-2,-3 0-2,-7 0 3,-3-2-1,-3 3-1,-2 1-3,-61-5 5,54 6 1,-3-1 14,-2 2 12,2 0-3,-3 1 3,0 1-3,-10 0-5,-2 3-2,2 0-8,0-1-2,1 5 2,3-2 50,1 4-63,1-3 54,-62 15-22,67-9-49,-1 0 56,3 2-57,1-1 4,3 3 3,1 1 0,1 0 2,2 0 3,7 0 2,-5 3 0,6-2 0,3 0-1,0 2 3,3-1 1,-35 23-2,40-20 2,1 1-14,3 5 22,2 0-1,3 5 0,0-1-3,3 4 7,2 1-2,3 1 1,2 2 1,3 0-7,2 1 1,2-1 0,4 2 2,0 35 5,6-39-23,4 2 23,1 1-18,1 0 20,4 1-18,-1-3 18,2-1-3,3 1 8,0-1-32,3-3 22,0 1 1,3 1 2,2-4-2,2-2 2,0 0 1,6-3 2,-1-2-18,3-1 31,2-2-12,5 0 12,3-4-27,6 3 22,5-2-25,-6-6 19,10 2-25,-7-4 31,11-1-33,4-1 29,1-2-29,60 4 15,-58-7 10,2-2-26,-10 2 26,10-2-24,-11 0 23,2 0-23,-1-2 25,2 2-29,-4-3 48,0 1-50,-1-3 24,-1 1-23,-2-2 24,-1-2-20,52-4 10,-56 3 17,2-2-28,-1-2 28,0 1-28,1-1 26,0-3-26,-1 0 24,7-3-23,0-2 35,-2-1-31,-1 0 27,-1-4-30,-3 1 26,1-2-31,40-22 11,-54 23 18,9-6-29,-9 5 28,-1-1-25,1-2 3,-2 1 2,-2 1 4,-1-2 6,-1 3 23,-1-1-25,-2 1 23,-2 1-27,0-1 25,-7 4-26,21-17 14,-23 19 8,2-2-26,-1 0 25,0 0-2,-3 1-5,2-1 11,2 1-15,-4-2 4,-3 4-3,1-3-4,0 4 10,-1-2 17,-2 0-5,-2-2 0,10-17 44,-13 18-48,1-1 24,-1-2-44,-1 2 24,2-1-30,-3-2 31,-2 0-35,1-1 34,1 1-36,-2-3 6,0 4 22,-2 1 31,2-1 49,-2 4 53,-2-17 196,2 19-169,-2 2-14,0 2-19,0-4-15,-3-6-229,-5-5-42,-7-6-9,-1-2 78,-2 2 16,-2-2 41,-5 3 5,0-1 27,-3 3-28,-3 2 27,-41-20-25,35 30-14,-3 1 25,-3 3-39,-6 3 32,0 2-29,-3 4 39,1-1-31,-1 5 34,-2-1 2,4 1-2,-1 0-3,5 1-30,6 1 36,2-2-31,-31 3 7,39-1 31,6-1-35,-1 0 37,6 0-37,2 1 35,0-1-36,4 0 35,-1 1-35,16-2 42,-23 1-43,12-1 42,11 0-38,-20 3 34,20-3-35,-20 4 16,20-4 11,-12 2-31,12-2 36,-10 4-37,10-4 39,0 0-37,-13 4 38,13-4-33,0 0 31,-9 4-32,9-4 35,0 0-34,0 0 36,-11 2-37,11-2 36,0 0-36,0 0 36,0 0-32,-8 4 33,8-4-2,0 0-5,0 0-33,0 0 38,0 0-35,0 0 32,0 0-29,0 0 35,0 0-35,0 0 35,-9 4-16,9-4-19,0 0 33,0 0-34,0 0 50,0 0-45,0 0 33,0 0-34,0 0 35,0 0-32,0 0 24,0 0-31,0 0 33,0 0-31,0 0 34,0 0-12,0 0-14,0 0 28,0 0-32,0 0 34,0 0-38,0 0 19,0 0-10,0 0 21,0 0-22,0 0 30,0 0-29,0 0 30,0 0-30,0 0 16,0 0 19,0 0-25,0 0 32,0 0-30,0 0 27,0 0-26,0 0 21,0 0-15,0 0 23,0 0-23,0 0 24,0 0-22,0 0 16,0 0-16,0 0 17,0 0 4,0 0-31,0 0 14,0 0-20,0 0 22,0 0-25,0 0 21,0 0-24,0 0 19,0 0-25,0 0 18,0 0-25,0 0 10,0 0-58,0 0-15,0 0-289,0 0 102,0 0-54,0 0-96,0 0-56,0 0-160,15 3-259,-15-3-456</inkml:trace>
  <inkml:trace contextRef="#ctx0" brushRef="#br0" timeOffset="71008.9961">15841 9958 63,'0'0'385,"0"0"-107,0-14-61,-8 2 139,0 6-217,-1-1-11,-2 0 3,-2 0 8,-1-1 27,-5 1-13,1-2-16,-2 1-11,-2-1-3,3 1 35,-2 1-77,-2 2-11,0-2 31,0 2-58,-29 0 30,25 3-36,-2 2 0,-9 3 7,-8 1 0,0 3 4,-5 3 10,-10 2 7,-2 5-9,-4 2 21,-1 2-20,-1 1 16,2 2-26,4 1 17,3 0-13,-44 30 24,59-26-33,11-2-15,1 1-8,6 2-4,2 1-5,7 1-3,2 3 16,7 3 45,3 3-25,6-6 23,6 7-37,5-3 34,7 2-40,2-5-4,37 31 29,-26-37-20,5-3-37,2-3 33,-1-3-32,2-3 32,4-3-35,-2-3 19,4-3-26,2-3 32,1-3-31,4-5-2,1-1 6,3-3 1,10-4 3,1-5 29,-3-1-29,2-2 25,-3-4-32,0-3 28,-3-1-30,-3-6 34,-3-5-4,1-2-5,-6-5-12,-2-4-14,-3-1-17,-7-4 29,-6-2-41,-8-2 12,10-56 29,-28 67 5,-6-1 21,-7 3 0,-7 2 6,-5 3 5,-13-1-9,-5 5 43,-5 5-55,-6 4 44,3 10-63,-6 1 2,0 6-5,0 3-28,-2 4-52,-51 8-275,57-1 15,1 5-49,4 1-138,4-1-305,9-1-385</inkml:trace>
  <inkml:trace contextRef="#ctx0" brushRef="#br0" timeOffset="72767.0051">11141 10890 560,'-3'-17'872,"-1"2"-159,0 3-162,1 0-118,-1 0-91,2 3-71,0 0-63,2 9-47,-5-11-38,5 11-22,0 0-8,-2 24 140,3 2-110,1 9 8,2 11-50,4 6 6,-1 11-36,2 3-10,0-2-1,2-1-14,-2-1 2,-1-9-10,-1-3 23,0-1-27,-1-3 17,-1-1-26,3 37 16,-6-50-26,2-4-33,-3-2-31,-1-2-105,3-6-61,-3 2-66,-3-4-62,2-5-73,0 2-40,-5-4-553,6-9-643</inkml:trace>
  <inkml:trace contextRef="#ctx0" brushRef="#br0" timeOffset="73031.9939">10686 11722 82,'0'0'761,"0"0"-202,-10-4-132,10 4-82,-8-5 141,8 5-300,0 0-4,0 0 12,0 0 30,0 0-8,0 0 66,8 12-42,0-6-13,2 3-29,5 2 9,0 2-50,7 3-13,1-2-49,1 2 3,24 17 29,-22-16-92,0-2 6,-2-1-35,-1 1-18,1-1-93,0 1-32,0-4-104,-7 0-25,2-2-112,3-2-79,-3 1-31,0-5-53,0-2-368,-2-1-475</inkml:trace>
  <inkml:trace contextRef="#ctx0" brushRef="#br0" timeOffset="73206.9957">11480 11676 566,'20'-37'1101,"-12"22"-657,-2 4-20,2-1-51,-5 3-8,-3 9-19,5-16-10,-5 16-29,0 0-19,-6-7-29,6 7-27,-14 9-35,1 2-39,-1 4-38,-6 3-9,-25 33 24,21-24-139,1 2-48,1-1-98,1 0-49,0-3-124,5 0-72,1-2-107,0 1-31,-1 0-596,1-2-745</inkml:trace>
  <inkml:trace contextRef="#ctx0" brushRef="#br0" timeOffset="78357.9969">13839 7054 227,'0'0'239,"0"0"-32,0 0-33,0 0 2,0 0-28,0 0 18,0 0-51,0 0-7,0 0-7,0 0-8,8-5-1,-8 5-7,0 0-10,0 0-11,0 0 0,0 0-5,0 0-2,0 0 4,5-9-2,-5 9 7,0 0-6,0 0 10,0 0 2,0 0 5,2-9 0,-2 9-1,0 0 0,0 0-1,-2-13 60,2 13-65,0 0-10,-5-9-9,5 9-8,-6-10 41,6 10-67,-9-7 47,9 7-65,-12-10 51,12 10-58,-15-8 49,5 4-58,1-1 50,-1 2-57,-19-6 28,12 4 23,0 3-55,-2-1 58,-1-1-60,0 3 63,-2-1-59,-1 2 56,3-1-59,-3 2 53,-3 1-56,1-2 56,0 3-54,-1 3 56,1-1-57,-25 8-14,27-5 27,1 1 56,0 1-59,3 1 53,0 2-58,0-1 55,3 2-56,-1 5 59,1 2-59,2 0 59,0 3-59,1 2 60,0-2-57,2 5 50,-9 27-18,10-27-32,2 2 60,-1-1-55,2 0 59,2 2-62,-2-2 58,5 1-49,0-2-4,4-1 22,-2 3 2,5 1 3,-1-2 10,4-1-3,0 3 55,17 29 28,-9-30-100,2-2 59,1-1-62,2-2 58,4-1-59,0-3 57,4-1-60,4-1 54,3-3-61,0-2 6,2-3 50,3-2-56,1-3 54,4 0-61,0-3 54,2-2-38,-6-2 37,-1 0-53,10-2 57,-3-1-66,-1-2 60,2-1-58,-4 1 61,-1-4-60,-4 1 5,-5 1 6,4-5 2,-1-2 7,0-1 2,37-23 0,-39 18 2,1-3-19,-3-1 28,0-2-4,-5 1 0,2-4-2,-6-1 50,-2 0-59,-4-2 50,-2 0-55,-4-1 59,-1 3-52,-4-2 60,-3 1-61,2-28 43,-10 27 21,1 0-56,-1 1 48,-3 1-53,-5-1 2,0 4 12,-4-6-9,-4 4 2,1 1-24,-2 0 40,-3 3-7,3 4-3,0 0-4,-2 3-2,-23-16-6,18 20 49,4 0-55,-2 1 54,-2 3-64,0 0 48,-2 1-53,5 5 50,-3-2-53,2 2 58,-2 3-56,0-2 54,0 2-56,0 0 6,5 1 3,-21 0-11,22 1 22,4 0-2,0 0 3,2 1 2,1-2 2,1 0 6,2 1-2,-3 0 1,14-1 0,-17 1-6,17-1 2,-16 4 1,16-4 5,-14 0 10,1 1-9,13-1-3,0 0 1,-13 1 4,13-1 1,0 0-2,-12 1 4,12-1-4,0 0 1,0 0 0,0 0-4,-13 0 2,13 0-2,0 0 2,0 0-1,0 0 1,0 0-2,0 0-2,-11 1 4,11-1-6,0 0 6,0 0-2,0 0 1,0 0 2,0 0 3,0 0 4,0 0 3,0 0-1,0 0 2,0 0-5,-8 0 4,8 0-2,0 0-2,0 0 0,0 0-7,0 0-3,0 0-1,0 0 6,0 0-4,-11 3-2,11-3-1,0 0 3,0 0-3,0 0-1,0 0 1,0 0 2,0 0-1,0 0-1,0 0 0,0 0 4,0 0-4,0 0 2,0 0-6,0 0 6,0 0-1,0 0-2,0 0 10,0 0-3,0 0-4,0 0 0,0 0-4,0 0 1,0 0 1,0 0 13,0 0-12,0 0 1,0 0-1,0 0 0,0 0-4,0 0 0,0 0 1,0 0 1,0 0 0,0 0 2,0 0-2,0 0 3,0 0-6,0 0 4,0 0 1,0 0-2,0 0 3,0 0-2,0 0-5,0 0-3,0 0-21,0 0-31,0 0-41,0 0-53,0 0-21,0 0-135,0 0-471,0 0 279,0 0-298,0 0-328</inkml:trace>
  <inkml:trace contextRef="#ctx0" brushRef="#br0" timeOffset="78860.0027">13613 7640 826,'0'0'594,"0"0"-138,0 0-93,12 5-87,-12-5-58,0 0-40,0 0-20,0 0 4,11 2 2,-11-2-4,0 0-20,0 0-19,0 0-21,0 0 47,0 0-92,0 0-8,12 0-1,-12 0-1,0 0-3,0 0-5,0 0-7,0 0-4,0 0-1,9-5-11,-9 5 3,0 0-7,0 0 0,0 0-4,8-6 5,-8 6-12,0 0 7,0 0-13,0 0-40,0 0-56,0 0-68,0 0-52,0 0-37,0 0-27,0 0-5,0 0 12,-15 6 8,7-1-6,-4 2-72,-22 13-968</inkml:trace>
  <inkml:trace contextRef="#ctx0" brushRef="#br0" timeOffset="84425.8454">15807 9783 432,'-5'-14'377,"5"14"-86,-13-8 6,4 4-112,-5-1 7,-1 0 77,-3-2-57,-5 3 53,-2-3-65,-6 1 46,-4-1-48,0 2 48,-2 0-64,-2 1-6,0 1-22,-4 3-25,-7 0-25,0 5-14,-1 2-16,2 3-9,-11 5-2,4 6-13,-2 3-3,3 2-35,2 6 27,2 5-28,-37 47 35,45-35-8,9 2-38,2 4 33,4 1-32,8-1 30,2-1-33,8-8 29,4 0-30,6-7 36,6 4-33,4-2 24,5-2-10,8-5 11,2-1-11,40 19 4,-27-31-14,5-6-5,1-1 2,5-7-2,3-2-55,2-6 59,4-4-5,10-6 2,0-4 29,-1-4-38,0-3 34,-1-3-36,0-5 33,-2-2-34,54-43 24,-66 32 6,-4-4-37,-6-3 26,-7-1-34,-7-3 8,-6 0 4,-11 8 44,-3-3-23,-10 6 42,-8-3 2,-6 5 13,-7 4 6,-14-1 3,-7 4 4,-67-12 71,45 31-78,-2 5-6,7 6-13,-2 7-6,-10 4-11,4 4-6,4 2-16,14 0-66,5 3-50,5-1-124,7 1-60,4 3-81,10-2-98,7-2-45,-2 8-2568</inkml:trace>
  <inkml:trace contextRef="#ctx0" brushRef="#br0" timeOffset="85921.8476">22742 4742 606,'-4'-8'698,"-2"-9"306,0 9-659,6 8-15,-7-13-116,7 13 8,-5-8-106,5 8 24,0 0-87,-5-9 44,5 9-72,-1 12 51,1 0-52,1 9 64,0 6-71,2 9 62,4 54-23,-1-43-56,-2 0 44,3-1-53,-3 0 51,1-5-56,0 1 51,-2-7-53,-1-3 20,-2-3-8,1-2-3,-1-1-7,-1-4-19,-1-1-36,1-3-24,-1-3-18,-1-1-10,2-3-16,1-11-36,-6 16-42,6-16-14,0 0-1,-9 5 18,9-5 22,-8-10 7,3-1-2,0-3 4,0-5 0,0-7 11,-2-5 25,-8-47-100,8 36 182,-1 0 61,-1 1 47,2 1 51,-1 0 22,0 8 34,-2 1-19,3 1 69,3 6 6,-4 2-9,1-1-20,2 4-15,0 2-19,0 2-8,-4-13 104,6 17-140,-2 1-9,3 1-18,2 9-14,-4-17-9,4 17-14,-4-13-6,4 13-10,1-12-3,-1 12-4,11-15-3,-2 8-2,4-2-2,6 1 2,8-2-5,2-1 2,13-2-1,4 1-1,16-4 1,5 0 14,8 0-12,7-1 19,6-1-16,5 2 17,24-5-18,7 0 12,2 1-18,12 2 13,4-4-18,158-18 17,-141 18 3,9-1-8,3 1 10,5-2-15,1 1 11,4 1-7,-1-1-8,-3 3 5,-1-2-1,-4 5-6,-3 0 2,-8 0 0,-6 2 0,-8 0 0,129-12 6,-143 17 13,-5-4 7,-4 2 8,-22 5-41,-2-1 36,-1 2-5,-5 0-8,-4 1-2,-6 0-1,-8 2-6,-16 2 0,-6-1-1,-12 2 0,-4-3-7,-9 3-1,-4 0-3,-2 0 1,-4 3 2,-4-1-2,3 2 4,-7 3 3,1 4 3,-2 6 6,-3 3-2,-3 5 6,-1 7 22,-5 5 5,-1 11-5,-3 3-3,-14 73-28,9-62 38,-2 1-63,1 0 58,1-3-56,-1-1 48,5-9-41,-1-1 60,1-4-66,1 0 53,-2-2-57,2-4 58,-1-5-59,1-3 13,-2 1-2,-10 26 51,4-31-2,-5 1-53,-4-3 1,-2-1-5,-10-1 44,-6-3-63,-17 1 48,-12-1-55,-6-5 58,-10-1-47,-8-2 5,-34 0 15,-14-1 59,-9-2-42,-10-2 35,-12 0 42,-14-1 30,-9 1 23,-5-5 28,-8 2-10,-7-1 14,3 0-3,3-3-20,3 2-2,9-2-26,6-2-25,12 1-18,11-1-22,9-1-9,-128-1-13,179 2-44,10-1-21,9-1-8,13 1-5,18-2-24,8 0-31,9-1-125,13-2-115,10 0-124,10-3-70,7-2-99,7-1-519,8-9-768</inkml:trace>
  <inkml:trace contextRef="#ctx0" brushRef="#br0" timeOffset="86241.8504">24854 4313 227,'-6'-9'783,"0"1"-167,2 0-127,-1 0-82,1-2-87,2 0-60,-2 0-45,2-1-14,0 0 57,0-6 220,2 17-284,0-15-85,0 15 4,0 0-57,0 0 32,5 15-16,0 6 10,0 11-15,0 15-27,0 3 12,-2 15-30,0 5 2,-4 2 23,-3 2-32,1 1 24,-5 0-30,0-4 19,-1-4-48,-2-1-34,0-6-66,-3-2-72,2-10-50,-3-2-63,2-1-103,-3-3-41,-3-3-84,0-5-404,-1-2-513</inkml:trace>
  <inkml:trace contextRef="#ctx0" brushRef="#br0" timeOffset="87844.8484">21022 6809 154,'-10'-6'691,"2"-1"-216,8 7-64,-11-6-144,11 6-3,0 0-118,-12 1 24,12-1-58,-4 19 85,2 0-45,2 6 3,3 54 126,0-31-166,-1 2 31,2 3-81,1 0 36,-1 0-63,-1 0-5,0-2-5,-1-3 0,0-1-27,2-4 16,-4-8-24,0-1 28,0-4-27,0-4 20,-3 19-72,3-29-17,-1 2 12,-1-5-49,2-13-34,-3 15-31,3-15-16,0 0 4,0 0 24,-17-7 9,10-7-5,-1-1 22,-4-10 30,-3-8-43,0-5 19,-15-48-40,13 34 128,2 5 85,4 4 38,-1-1 43,1 2 3,4 2-8,0 8-18,2 1-1,3 7 39,-2 1-76,5 1 45,3 1-80,3-1 48,4 1-51,6-1 69,2 0-46,9 1 44,4 1-60,6 0 54,3 2-59,15-2 53,6 2-63,5 2 58,5 1-63,6-1 51,6 3-62,10-1 53,24-3-62,8 0 54,146-17-24,-126 17-40,5-2 61,8 2-67,4 0 68,5 0-67,3 0 62,4 1-60,2-2 56,4 1-50,-2 1 47,1-3-55,1 1 58,4 0-57,1-3 71,188-20-30,-183 20 32,-4 1 46,-1-1-37,-6 4 52,-5-3-53,-4 5 20,-3-1-19,-10 4-10,-10-3-9,-9 1-7,-6 4-11,-9-3 0,-24 4-7,-5-1 51,-5 2-57,-5 0 41,-6 2-48,-3-3-9,-9 2 54,-10 2-63,-6-1 56,-8 2-61,-6 0 58,-9 1-54,-1-2 55,-7 3-46,-1 0 23,-2 0 16,-2 1 2,8-3 39,-23 4-45,21-3-11,-21 3-3,16 0-5,-16 0-5,13-2-5,-13 2-2,11 2 0,-11-2 5,0 0 0,8 14 2,-8-14 2,-1 21-38,-3-3 43,-12 33 9,3-8-9,-1-1 0,-7 11 2,2 2-2,-4 3 2,0-1 1,3 1-7,-2-1-29,1-1 36,2 0-31,-2-2 37,5-10-37,1 0 39,-1 0-39,2-3 30,-2-3-6,1 1-16,-1-3-5,-1-1-11,-4-3-16,-2-3 2,-1-1-14,-5-3-15,0-2-11,-8-2 0,-1-1-4,-6-3 2,-15 3 1,-8-6 12,-95 13-31,69-16 82,-28 0 24,-9 0 20,-10-2 9,-10 0 22,-5-1 12,-11-1-30,-12 0 23,-4 1 2,-7 0-1,-9-1-10,-10 3 59,-42 4-25,-2-3 36,-205 16 104,204-13-145,51 1 18,-2-1-30,3 3 14,5-1-33,5 1 16,10 1-33,10-2 18,10-1-33,12 2-7,9-3 20,12 4-26,28-7 16,6-3-24,-67 9 19,103-13 4,8-1-24,8 0-5,8-2-55,5-1-25,8-1-98,2-2-53,3-1-48,6 0-11,2-4-60,4 0-29,2-3-13,3 0-31,2-4-438</inkml:trace>
  <inkml:trace contextRef="#ctx0" brushRef="#br0" timeOffset="88166.8475">21903 6810 385,'1'-12'644,"0"0"-70,-1 12-139,0-16-9,0 16-138,2-16 13,-2 16-94,1-14 45,-1 14-82,1-12 21,-1 12-92,1-10 27,-1 10 0,0 0-116,6-7 50,-6 7-44,7 17 85,-3 0-35,0 9 3,3 12-31,-2 7 6,-1 5 22,0 5-8,-3 2-11,2 1-12,-2-3-6,2 1-3,3 48-20,-2-57-14,1-3 29,0-2-34,0-3-10,1-5-32,3-5-52,-1 0-54,2-6-101,2 0-94,1-7-41,2-3-104,2-5-449,4-2-532</inkml:trace>
  <inkml:trace contextRef="#ctx0" brushRef="#br0" timeOffset="88448.8481">23679 6661 349,'11'-16'650,"-4"3"-88,6-12 290,-9 17-525,-4 8 30,6-16-89,-1 8-45,-5 8-51,4-9-28,-4 9-13,0 0 17,0 0 36,5 17-8,-7 0-30,2 3-24,-1 8-18,0 8-35,-3 54 59,3-40-67,-2-2-29,6 1 13,-3 0-26,1-2 18,2-3-28,-1-1 11,2-7-21,0-2 16,0-1-44,1-4-24,1 0-90,-1-5-38,1-2-79,2-1-67,1-5-86,2-1-24,1-4-60,3-5-445,-1-3-524</inkml:trace>
  <inkml:trace contextRef="#ctx0" brushRef="#br0" timeOffset="88714.8521">24982 6549 1339,'13'-5'632,"1"-2"-89,-4 4-184,-10 3-16,19 3-95,-10 5 59,-3 6-82,2 2 22,-3 9-1,-2 6-14,-1 3-18,-2 4-33,-1 7-7,-2 2-34,-1 48 71,4-47-128,0-2-23,0 1-3,0-9-24,2-1 6,-1-1-23,3-1-7,-2-2-52,2-5-30,1-1-75,4-6-18,-4 0-83,5-4-7,1-1-46,1-5-32,-1-4-43,5-2-28,-2-4 8,2-4-15,-1-4-81,5-5-232,-3-6-232</inkml:trace>
  <inkml:trace contextRef="#ctx0" brushRef="#br0" timeOffset="88885.8548">25802 6513 730,'15'-13'622,"-1"3"-97,-3 4-146,-11 6 47,19-3-59,1 17 363,-11 2-398,-2 5-25,1 6-61,-3 4-39,-5 6-33,0 8-48,-5 2-7,1 3-36,-1-2-16,-1 3-24,-3 10-41,-3-1-110,-1-2-93,-3 1-148,-3-4-148,-2-2-105,-8-2-570,-3-5-783</inkml:trace>
  <inkml:trace contextRef="#ctx0" brushRef="#br0" timeOffset="89467.8624">21508 7090 257,'0'0'432,"0"0"-89,-7-8-43,7 8-33,-6-8 282,6 8-261,0 0 1,0 0 3,-5-10-14,5 10-41,0 0-48,0 0-41,0 0-21,0 0-2,-7 14 15,4-1 7,-3 8-16,1 4-24,-1 5-19,-1 2-18,1 1-13,0 0-8,1 1-3,2-1-17,-1 0-50,4 0 8,0-7-68,3 0-15,1-1-60,1-1-11,3-4-38,1-1-40,1-3-23,4-3-38,13 6-334,-12-16 323,-1-1-37,0-4-316,1-1-175</inkml:trace>
  <inkml:trace contextRef="#ctx0" brushRef="#br0" timeOffset="89725.8495">21705 7400 523,'4'-21'966,"-4"21"-597,-2-12-99,2 12 17,-8-4-83,8 4 33,-9 3-80,2 3 40,7-6-75,-9 14 35,4-4-80,1 0 40,1-1-73,3-9 51,0 23-70,3-12 47,2 0-58,1 1 49,3-3-62,3 0 3,-1-3-4,3 0 4,-3-1 0,2-4 7,2 1-8,-2-4 3,3 1-2,-3-4 55,1-1-60,-3-1 51,6-14-18,-15 7-48,-1 1 53,-2-4-60,-3 2 59,-3 0-27,-1-2 48,-3 1-60,-3 2 48,1 3-63,-2 3 55,1 0-71,-1 1 21,2 2-110,2 3-4,-11 1-361,22 1 158,-13 2-30,13-2-63,0 0-350,-8 4-289</inkml:trace>
  <inkml:trace contextRef="#ctx0" brushRef="#br0" timeOffset="90265.0276">22107 7093 612,'12'-14'451,"0"4"-94,-2-2-78,1 2-65,-1 1-45,2 2-39,0-3-21,0 2-27,0 2-11,-2 2-4,1 3 0,-11 1 7,22 1 19,2 14 165,-12-2-113,-1 3 65,-3 5-63,-2 2 53,-2 6-62,0 3 40,-3-6-83,-1 3-5,0 0 9,0 0-8,0 0-19,-1-2-7,1-3-19,1 2-9,-1-5-4,1-2-5,3-1-2,-2-1-36,2-3 34,1-1-42,3-4 36,0-1-33,2-3 9,0-3-38,4-2-33,-2-2-29,4-3 25,1-3-73,2-2 46,18-20-159,-19 12 139,-3 3 80,-2 1-31,-2 2 81,-2 3-32,-2 1 71,-1 2-47,-6 6 77,0 0-40,0 0 70,0 0-52,6 6 83,-6-6-63,-8 17 37,3 6-29,4-9-43,0-2-4,1 0-1,0 1-6,2-2 1,2 0-4,1 0-1,1-4 6,2 0-11,2-1 0,1-1 4,1-2-13,2-3 6,-2-3-4,2-1 0,1 0 3,-3-3-1,0-3 8,-1-1 5,-1-4-4,-4 0-2,-2-2-3,-4-4-6,-2-1 7,-1-2-12,-5 1 6,-1-1 4,-1 3-3,-2 3-2,-12-16-5,13 18-38,1 7-65,-1-1-67,1 2-21,2 1-154,8 7-47,-14-7-15,14 7-64,0 0-359,0 0-365</inkml:trace>
  <inkml:trace contextRef="#ctx0" brushRef="#br0" timeOffset="90781.7609">23989 6878 649,'0'0'633,"3"-11"-109,-3 11-166,6-13 162,-6 13-315,5-8-91,-5 8 28,8-9-83,-8 9 36,9-6-66,-9 6 46,14-6-59,-14 6 44,15-4-64,-15 4 48,17 1-58,-17-1 55,18 5-58,0 2 24,-12 1 36,-1 0-66,-2 1 9,-2 3 7,-1 2 10,-4 2-11,-1-1 17,-4 3 9,0 1 9,-2-2 11,0 6-3,-2-6-8,4-2-5,0 0-7,2-2-3,-1-2 48,4 0-66,4-11 58,-3 18-66,3-18 59,2 18-63,3-11 56,4 1-59,0 2 56,2-2-63,2 1 58,-2 1-56,4 1 56,-3-1-57,8 13 44,-12-10 50,-3-1-21,-3 2 87,-2-2-34,-2 2 18,-3 0 7,-2 2 0,-4-3-3,-2 3-9,0-2-18,-3-1-12,0 0-20,-1-2-13,1 1-9,-12 4-8,18-9-69,0-2-11,10-5-115,-15 5-73,15-5-14,0 0-110,-7-7-53,7 7 4,7-14-74,0-1-398,3-2-440</inkml:trace>
  <inkml:trace contextRef="#ctx0" brushRef="#br0" timeOffset="91026.7683">24187 7152 239,'0'0'588,"14"-3"-120,-14 3-102,7 5-66,-7-5 10,8 11-111,-3 2 188,-1-4-168,-4-9-71,9 13 39,-3-6-79,1 0 35,4 0-80,2-4 40,3 1-69,1 0-7,2-4 1,2-3-13,-3 1 0,6-1-5,-2-4-4,17-11 16,-20 7-13,-5-2-2,-1-2 3,-3-3-23,-7 2 33,-1-2-24,-6-1 57,-1 0 31,-5 0 32,-5 3-47,-3-1 20,-5 2-17,-1 4-10,2 3-11,-1 2-43,0 1 23,3 2-86,2 0-48,-1 6-86,5-3-107,0 3-110,4 1-59,-1 3-515,11-7-574</inkml:trace>
  <inkml:trace contextRef="#ctx0" brushRef="#br0" timeOffset="91314.6795">25467 6769 198,'0'0'693,"0"0"-125,0 0-174,0 0-6,-2 9-116,-5-2-14,-2 0 24,0 1-30,-2 2 7,1 2-54,0 0 18,1 0-51,-3 1 13,4-1-73,-1 2-16,3-2-14,-2 0-12,1 14 42,5-14-66,2-12 16,0 20-32,4-9 21,1-2-28,3 0-9,2-3 18,1 2-35,5-4 5,-1 0-105,1-2-54,2 1-106,-2-2-71,-1-1-64,22-4-494,-24 1-28,1-3-490</inkml:trace>
  <inkml:trace contextRef="#ctx0" brushRef="#br0" timeOffset="91577.6827">25562 6868 891,'0'0'443,"-14"3"-90,5 1-47,2 3-32,-4 1-34,2 5-33,0 1 9,-2 3-48,1-1-13,4 1-30,-2 2-20,3-3-20,1 2-17,2-3-14,1 3-9,1-6-16,1 1 4,1 0-14,2-1 1,1 0-7,3-5-19,-3 0-21,6 0-24,-2-4-32,5-1-30,-1-1 2,-2-1-29,3-1 2,1-3-19,16-7-138,-14 0 163,-2 0-21,1 0-12,-5-4 53,-1 5 12,-2-1 64,-3 0 14,-1 3 7,-4 8 5,2-13 7,-2 13 0,0 0 0,-6-12-4,6 12 7,-11-4-128,11 4-23,0 0-135,-12-2-157,12 2 85</inkml:trace>
  <inkml:trace contextRef="#ctx0" brushRef="#br0" timeOffset="91914.6833">26445 6674 544,'0'0'667,"0"0"-115,0 0-164,2 20 187,-2-20-338,0 20-77,0-7 51,0 0-29,2 4-13,-2 0-10,2 1-21,0-1 50,4 5-49,-2 0-24,-2-1 7,5 0-47,-3 1 8,0-1-45,6 22 38,-8-25-33,1 0-29,-3 0 29,-1-2-28,-1 1 21,-4-1-28,-2 2 8,-1-3-85,-4 0-24,0-2-27,2-3-34,-4-2-10,2-2-46,0-2-16,2-3-25,0-4-31,1-1-18,1-6-11,5-1 2,-2-6-40,5-4-333,2-5-190</inkml:trace>
  <inkml:trace contextRef="#ctx0" brushRef="#br0" timeOffset="92129.6817">26591 6665 292,'15'-10'633,"-1"3"-137,-5 5 23,-9 2-89,20 2 5,-11 3-122,-2 4-8,4-1-98,0 4 32,-2 2-93,1 1-21,15 14 110,-12-15-113,0-1-35,3-1 24,-3 0-41,3-3 16,-1-1-40,-1-1 19,2-2-35,-2-3 23,1 0-30,-1-4 39,-1 0-6,-1-1 17,-1-6-15,-5 0-15,1-4-12,-2 1-15,-3-1-14,-2-1-17,-4 0-27,-2-1 3,-4 1-111,-5 1-56,-4 4-167,-4 2-91,-6 2-162,-7 2-466,-4 4-709</inkml:trace>
  <inkml:trace contextRef="#ctx0" brushRef="#br0" timeOffset="93317.68">22196 6677 10,'4'-9'478,"0"2"-90,1-4-34,-2 2-43,-1-1-28,-1-2-31,-1-3 5,0 0-29,-2-4-6,-3-2-82,-7-5 30,0-2-74,-8-3 36,-34-30-26,20 33-19,-8-2-70,-4 3 47,-4 4-50,-4 3 31,-3 3-64,3 5 55,-14 5-57,8 4 53,-5 3-55,-14 5 50,-3 8-47,-2 4 62,-19 13-50,-97 53 128,103-32-66,3 5-8,4 7-56,7 4 62,5 7-51,8 3 13,7 7 58,8 1-56,12 6 53,5 0-59,17-11 58,6-1-51,8 4 3,7 2 31,9-2 3,9 2-2,11 12 1,6-9 1,7-5 9,7-7 11,-1-17 5,4-5-46,4-4 27,6-5 15,18 4 25,-11-14-37,5-6-1,6-5 6,4-6-29,95 1 42,-87-19-44,2-4-27,-2-4 18,0-4-23,-2-5 20,-3-5-5,12-12-2,-8-5 5,-5-7-3,-5-6-6,-6-7-7,-8-7-18,-4-5 4,-6-8 21,33-92-16,-56 75-8,-7-1-4,-11 11-13,-7-4 4,-8-3-8,-4-1 29,-12-15-31,-7 7 35,-9 8-32,-9 7 6,1 24 1,-8 5-1,-7 8-1,-12 12-32,-82-12-161,63 43 60,-5 11-176,-1 11-102,-18 11-181,5 8-453,4 6-686</inkml:trace>
  <inkml:trace contextRef="#ctx0" brushRef="#br0" timeOffset="94703.6893">24479 6309 360,'-35'-31'600,"9"16"-375,-5-2-90,-5 3 7,-2-1-25,-2 3-11,-6 3-9,-1 1 18,-3 4-66,-2 1 54,-1 3-58,-2 3 65,1 4-72,-8 4 10,0 7 7,2 4 68,2 6-76,1 8 49,3 8 0,1 5-4,-6 18-15,5 5 0,4 6-49,6 5 54,5 6-60,8 5 51,12-14-64,4 4 53,7-1-52,8 1 56,14 75-11,4-82 7,3-7-8,6-2 69,4-5-54,5-3 56,3-5-61,3-5 67,6-7-71,2-2-5,6-6-8,2-7-4,7-4-11,3-4 2,4-6-2,91 1 11,-78-14-28,5-5-3,1 1-2,6-5-1,0-4-1,18-3-2,-2-5-1,-3-2-1,-8-3 3,2-7-10,-6-2 25,0-3-30,1-9 34,-2 0-13,-2-8-1,-5-6 44,-5-2-65,-4-7 55,-6-3-65,-8-3 1,-6-7-17,-11 1 28,-6-5 3,-9-3 37,-14 11-67,-6-3 47,-11-1-59,-6 0 55,-4 6-48,-37-70 10,10 81 48,-10 4-57,-18-4 53,2 17-4,-4 9-5,-8 5-57,-8 9 50,-3 8-43,-8 8-65,-2 9-79,-4 7-107,2 8-97,-20 11-197,8 8-272</inkml:trace>
  <inkml:trace contextRef="#ctx0" brushRef="#br0" timeOffset="96036.6812">27407 6061 245,'-7'-16'376,"2"7"-95,-1 2-49,-1-1-8,-2-2-46,-9-9 123,9 9-182,-3 3-24,1-2-2,1 0-9,-3 1-17,1 0-13,1 1 6,-1 0-9,-1 0-5,-3 2-1,3-2 13,1 2-7,-4 0-8,0 0-12,-18-5 11,15 6-21,1 1-4,-3 1 4,4-1-6,-6 1 6,5 1 1,-2-1 11,2 0-1,2 0 0,-4 2 3,4-2 16,-2 1-17,0 1-10,0 0 17,0-2-21,0 2-2,0 2 17,-2-1-23,-3 2-4,1 0-8,-3-1 5,0 1-6,-1 2 8,-1-2-4,3 2 1,-1-1-2,0 1 3,0 0-2,2 0-1,-21 4 2,21-4-7,2-2 3,0 3 3,0 0 0,-2-1-6,2 3 1,-2 1 1,-4 3-2,0 2 4,-5 4 4,-1 5 3,-3 2-56,-8 8 64,2 4-47,-46 47 34,44-38 24,-2 3-4,4 1-5,3 1 1,1 0-2,7 0 0,2 0-49,6 3 65,4-1-57,6-4 22,7 3 16,2 0 58,1 4-60,6 0 44,3 10-56,4-2 64,1 0-54,4-2 55,1-3-54,5-1 76,-1-3-53,5-1 17,6-3 26,2-4-29,5-3 18,5-3-38,8-4 19,2-3-33,7-5 26,76 17 16,-61-28-24,5-7-19,-2-2 0,3-4-30,-4-3 31,1-4-14,-3-4 28,0-2-30,-2-3 42,1-3-39,-1-4 30,2-4-5,-3-5-5,2-3-3,81-51 7,-77 30-17,-3-6-2,-3-3-2,-5-6 7,-5-4 0,-5-6-1,-5-3-5,-5-3 42,-8-6-58,-6-2 53,-12 10-62,-6 3 57,-6-1-57,-6 3 53,-22-65-44,-3 75-34,-10 7 55,-8 8-109,-10 5 0,-12 9-108,-12 9-72,-7 8-134,-9 9-180,-7 5-308,-5 6-465</inkml:trace>
  <inkml:trace contextRef="#ctx0" brushRef="#br0" timeOffset="97217.687">21284 8060 123,'0'-15'374,"0"2"3,0 13-87,1-23-4,1 13-13,0-1 19,-2 11 12,4-18-12,-4 18-5,5-17-10,-5 17-27,3-13-14,-3 13-13,0 0-48,2-13 19,-2 13-55,0 0 1,3-12-52,-3 12 59,0 0-84,0 0-37,0 0 26,6 8-8,-6-8-11,4 20-8,-2-6-1,1 3-3,3 4 0,0 2-1,1-1-15,2 3 8,2 0-2,-1 0 4,18 19 2,-13-24-9,3 0 0,1-4-5,-3 0-22,2-2 33,1-2-29,1-4 20,3 1-21,2-5 27,0 1-32,2-5 25,4 0-26,2-5 28,3-2-28,39-16 9,-45 11 26,-1 2 3,-2-2 4,-7 3-15,-2 0 54,-3 0 43,-2 0 9,-2 1 24,0 1 12,-3 2 29,0-2 5,-1 2 2,-1-2-9,-6 7-23,9-7-7,-9 7-34,8-8-29,-8 8-4,7-8-15,-7 8-16,7-6-27,-7 6-41,0 0-49,8-8-63,-8 8-91,0 0-69,0 0-139,0 0-113,0 0-4,10 2-1416,-10-2-292</inkml:trace>
  <inkml:trace contextRef="#ctx0" brushRef="#br0" timeOffset="99660.6794">18525 10090 476,'0'0'376,"-5"-6"-58,5 6-10,-4-9-53,4 9-20,-4-12-35,4 12-13,-3-13-29,3 13 9,-1-12-17,1 12-22,1-15-28,-1 15-18,3-14-20,-3 14-13,10-15-11,-4 8-9,2 1-7,1 1 4,1 1-11,11 5 3,-12 3-8,3 4-14,-3 1 15,-3 6 3,-2 0 5,-3 4 2,-1 5 20,-5 0 34,-3 5-27,-2 2 18,-4 2 16,-1 0 13,-1-2 1,-2-1 1,-12 20 105,18-30-128,1-1-22,1-3-1,3-3-12,2 0-8,3-2 0,2-11-9,1 19-13,-1-19-29,13 12-58,-2-9-55,2 0-82,6-3-61,1-3-68,37-9-443,-19 2 306,2-7-233,0 1-218</inkml:trace>
  <inkml:trace contextRef="#ctx0" brushRef="#br0" timeOffset="99953.681">19122 10131 373,'0'0'515,"0"0"-62,-8-5-74,-1 10-32,0 3-27,-1 2-36,-3 5-17,0-1-16,-1 1-26,4 3-33,0-1-37,0 1-6,3 1-20,3-3-21,3 0-15,2 1-14,3-3-14,4 0-11,2-2-10,3-1-8,4-2-13,2-2 2,1-3-3,2-3-9,2-1 1,1-3-3,30-11-1,-27 5-6,-4-1 3,-4-3-29,-5-1 36,0-3-32,-5-2 33,-2 0-23,-5 0 46,-2 3 2,-5-2 5,-2-1 21,-3 1 7,-5 4-8,-3 1-13,-22-3 36,18 12-68,0 1-8,0 5-87,2-1-57,-1 3-77,0 1-55,2 4-76,0 0-88,7 1-49,-1 0-523,6 0-601</inkml:trace>
  <inkml:trace contextRef="#ctx0" brushRef="#br0" timeOffset="100823.6912">20236 10232 57,'0'0'328,"0"0"-92,0 0-48,0 0-34,0 0 88,0 0-144,0 0 2,0 0-1,0 0 4,0 0-5,0 0-2,0 0 4,0 0 15,0 0 13,0 0 13,0 0 7,0 0 5,0 0 10,0 0 8,0 0 1,0 0-7,0 0-9,0 0-19,0 0-7,0 0-19,0 0-10,0 0-8,0 0-1,0 0 5,0 0-1,0 0-34,0 0 29,0 0-39,0 0 18,0 0 8,0 0-56,0 0 64,0 0 0,4 9 34,-4-9-7,-1 20 3,0-7-42,-1 4 7,-1-1-34,-5 5 11,-1-1-28,-1 4 11,-6 2-16,-1-3-28,-26 28-288,23-30-39,2 0-106,-1-4-86,1 1-197,3-6-287,4-3-606</inkml:trace>
  <inkml:trace contextRef="#ctx0" brushRef="#br0" timeOffset="101242.6859">20803 9975 574,'0'0'519,"0"0"-122,0 0-87,4-10-64,5 5 100,-9 5-228,11-6-24,-11 6 2,19-5-39,-19 5-11,21-3-11,-9 2-7,0 2-7,-1 3-2,-1 0-6,0 5 13,-1 1-13,-4 3 30,-4 4 9,-1 2 13,-1 2 18,-9 7 31,0-1 20,-2 1 16,-4 3 20,3-5 20,-2-2-6,3 0-19,0-4-65,3-2 22,2 0-41,0-3 24,1-1-38,2 1 20,3 8 28,5-14-84,3 0 20,4-2-40,1 0 7,5-3-97,2-1-57,-2-2-84,5-1-56,-1-1-61,2-3-36,3-2-15,3-1-8,-2-4-74,0-1-298</inkml:trace>
  <inkml:trace contextRef="#ctx0" brushRef="#br0" timeOffset="101440.6795">21294 10131 122,'7'-9'649,"-7"9"-181,6-10-106,-6 10-58,0 0-16,0 0-14,0 0-33,0 0-15,-5 14 9,2-5-4,1 3-8,-1 2-2,1 3-34,1 0-30,1 2-67,0 1 20,0-1-23,1 2-42,4 26 87,-4-25-58,2-1-42,-1 0 25,-1-3-39,-1 2 25,0-1-39,-1-1 6,-1-2-108,-2 1-39,-2-2-87,-1 1-64,1-4-92,-2 0-59,-2-2-60,-8 0-1725</inkml:trace>
  <inkml:trace contextRef="#ctx0" brushRef="#br0" timeOffset="101590.6821">21273 10188 399,'18'-18'503,"3"0"-86,3 1-66,5-3-32,3-1-31,-1 1-51,1 1-26,1 2-32,0 0-36,0 0-31,21-9 25,-29 16-169,-5 1-138,0 1-106,-4 2-126,-2 1-365,-1 1-281</inkml:trace>
  <inkml:trace contextRef="#ctx0" brushRef="#br0" timeOffset="102017.6837">22754 10405 223,'0'0'685,"0"0"-179,0 0-118,0 0-76,-6 9-46,6-9-46,0 0-28,0 0-13,0 0 14,0 0 48,-5 14 44,5-14-42,-20 30 199,5-16-270,-6 4-55,1 0-1,-7 5-44,0-1-15,3-5-40,0-2-49,2 1-50,3-3-46,0-2-101,4-1-68,0-2-78,3 0-30,3-4-96,9-4-402,0 0-470</inkml:trace>
  <inkml:trace contextRef="#ctx0" brushRef="#br0" timeOffset="102272.6813">23045 9976 389,'23'-16'660,"-6"5"-172,13-6 198,-17 14-406,-13 3-1,20 2 2,-13 3 29,1 2-35,0 6-16,-1 1 12,0 3-23,-1 4-78,-2-1-7,0 5-53,-1-1-2,1 2-42,1 1 10,0 24 20,-2-25-83,-1 0 11,1-3-59,-1-1-24,1-3-98,-1-2-44,1 0-59,3-3-50,-2 1-43,2-6-14,2 1 13,0-3 7,2-3-2,0-1-431,-10-3-299</inkml:trace>
  <inkml:trace contextRef="#ctx0" brushRef="#br0" timeOffset="102502.681">23469 10229 497,'7'-12'443,"0"5"-47,3-7 169,-10 14-366,7-10-19,-7 10 7,0 0 2,0 0 3,13 4-5,-13-4 6,6 13-7,-4-2-30,1 1-10,0 1-11,0 4-15,1-3-20,0 3-15,4 18 76,-5-19-127,1 1 25,0 0-38,-2 0 25,1-3-36,-2 3 21,0-5-32,-1 0 4,-1 0-68,0-1-12,1-11-46,-5 18-35,1-10-36,4-8-22,-10 11-48,10-11-10,-14 4 10,14-4-9,-16-3 2,8-3-40,-1-3-17,1-1 28,3-3-143,0-5 85</inkml:trace>
  <inkml:trace contextRef="#ctx0" brushRef="#br0" timeOffset="102606.6791">23486 10346 824,'6'-22'144,"15"-32"144,-9 28-133,2 1-25,1-1 15,5-3 2,1 0 6,3 2 10,-2 1-3,4 2-37,-7 6-19,1 0-29,-4 5-21,1 1-30,-4 5-88,0-1-63,9 2-335,-22 6-179,16-1-153</inkml:trace>
  <inkml:trace contextRef="#ctx0" brushRef="#br0" timeOffset="102770.6853">24166 10404 383,'7'22'639,"0"1"-122,-5-1-70,-2-3-56,-2 1-84,-3 1 0,-7 19 248,3-22-338,-1 0-39,-2-2-31,1-1-40,-3-2-50,4-2-84,-3-1-90,3 0-106,1-6-119,2 2-72,7-6-564,-17 1-572</inkml:trace>
  <inkml:trace contextRef="#ctx0" brushRef="#br0" timeOffset="103094.6808">24702 10056 970,'0'0'453,"12"1"-94,-12-1-22,7 7-42,-7-7-6,2 16-1,-2-6-14,3 3 2,-3 1-41,2 1 26,-1 2-59,2 0-3,2 1-53,-1 3-4,7 20 100,-3-22-150,-1 1 24,1 0-33,-2-2 7,2-1-37,-2-2 8,-1-1-29,0 2 18,-1-3-22,0-1 13,0-2-21,-2 0 15,-2-10-19,0 21 16,-6-3 4,1-9-26,-3-2 5,-1 1-55,-3-1-44,-1-2-75,-2 0-41,1 1-94,-4-3-47,4-1-81,1-4-57,1 2-97,-1-5-419,2-2-592</inkml:trace>
  <inkml:trace contextRef="#ctx0" brushRef="#br0" timeOffset="103240.6798">24789 10082 470,'19'-19'481,"2"1"-88,9-1-37,0-3-32,4 3-42,0-2-58,-2 2-40,-2 2 14,-2 4-96,-5 0-30,-3 4-58,-1 1-107,17-7-354,-21 11 121,-3 2-383,1 2-215</inkml:trace>
  <inkml:trace contextRef="#ctx0" brushRef="#br0" timeOffset="103400.6818">25433 10294 164,'3'34'764,"-1"0"-121,-2 0-97,-4 2-55,0-1-102,-1-3-29,-5 5-76,-2-1 35,-5-1-34,-25 30 136,17-34-272,-4-2-32,1 0-103,-1-4-135,3-1-129,-2-3-184,5-4-117,-1-5-574,2-4-739</inkml:trace>
  <inkml:trace contextRef="#ctx0" brushRef="#br0" timeOffset="103858.2254">26937 9815 234,'9'-14'1262,"-9"14"-950,5-9-153,-5 9-62,0 0-25,0 0-14,0 0-8,0 0 9,0 0 39,0 0 39,0 0 41,-12 15 44,3-7 31,-4 7 5,-5 2-18,2 5 29,-8 5-38,-1 3-21,-2 2-11,2 2-44,0 0-4,3 2-52,-3-2 0,5 1-44,4-2 14,2-8-32,6 0 15,1-4-25,3-3 14,2-2-18,8 14 34,1-18-24,3-2-24,5-3 18,0 0-26,1-2 20,1-2-41,2-3 42,-1-1-25,-5-1 21,5-2-50,-5-2 38,-2-3-46,-1-2-3,-1-2-36,-1-10-63,-10 13 85,0-1-48,-4 1 6,-3 2-72,-3 1-20,-1 1-62,-1 3-78,1 1-70,-3 1-19,3 1-62,13 0-378,-23 1-410</inkml:trace>
  <inkml:trace contextRef="#ctx0" brushRef="#br0" timeOffset="104006.2266">26968 10365 586,'16'13'652,"-3"2"-127,6 15 373,-15-16-540,-2 3 4,-4 0-91,-2 0-15,-3 0-69,-5 3-44,-1-3-26,-3 3-29,-1-2-32,0-4-59,0 1-66,3-3-69,3-2-128,0 1-103,1-5-67,0-1-569,10-5-607</inkml:trace>
  <inkml:trace contextRef="#ctx0" brushRef="#br0" timeOffset="104351.2252">27919 9815 600,'7'-12'606,"1"2"-97,-1 0-160,4-1-21,13-6 83,-10 7-291,1 4 30,0 0-78,-2 1 49,1 3-66,-14 2 59,25 0-36,-14 5 89,3 4-30,-4 3 75,1 3-49,-3 5 17,-1 4-24,-3 5 28,-1 37 101,-3-32-182,-3 2 17,1 0-8,-3 5 8,-2 1-39,3-7-6,-1-1-18,-1 0 2,0-1-30,1-1 8,-1-1-43,0-2-40,1-2-104,1-3-70,-2-2-120,3 0-62,-2-5-71,1-3-14,2 1 6,-3-3-88,1-3-257,-1-1-363</inkml:trace>
  <inkml:trace contextRef="#ctx0" brushRef="#br0" timeOffset="104466.2251">27890 10418 1003,'-12'-15'859,"2"1"-170,1 2-88,2 0-90,-2 2-67,4-2-77,5 2-66,0 0-66,6-3-30,7-3-46,4-1-20,10 0-41,54-19 2,-20 19-225,11-1-253,9 4-320,2-7-735,1 2-1043</inkml:trace>
  <inkml:trace contextRef="#ctx0" brushRef="#br0" timeOffset="108455.2257">21027 10321 46,'0'0'627,"0"0"-144,0 0-164,13-2-33,-13 2-131,0 0-47,0 0-42,0 0-32,15-1-44,-15 1 18,0 0-78,0 0 10,0 0-53,14-2-43,-14 2-63,12-1-254,-12 1 43</inkml:trace>
  <inkml:trace contextRef="#ctx0" brushRef="#br0" timeOffset="109174.2251">24231 9597 399,'0'0'294,"-10"-7"-12,10 7-74,0 0 39,0 0-80,-3-9 4,3 9-18,0 0 37,-4-9-97,4 9 40,0 0-90,-6-8 38,6 8-62,0 0 22,-6-10-77,6 10-12,0 0 1,-12-10 12,12 10 51,0 0-62,-8-5 44,8 5-62,0 0 23,0 0-59,-12-4 12,12 4-28,0 0-28,0 0-61,0 0-286,-11 4 18</inkml:trace>
  <inkml:trace contextRef="#ctx0" brushRef="#br0" timeOffset="110508.2206">17198 12310 425,'-6'-9'441,"6"9"-102,0 0-75,-6-11-60,6 11-39,0 0-34,0-14-27,0 14-21,6-7-16,2 0-16,-8 7-14,15-8-9,-6 4-6,1 1-4,0 0-2,-10 3 3,18-2 8,-18 2 17,19 10 113,-19-10-41,4 17-6,-6-6 58,-3 5-54,-2 1 61,-4 4-73,-2 1 39,-3 2-71,1-2 33,1 0-70,-2 0 49,2 0-61,-1-1 52,2 0-68,-8 16 50,13-20-11,3-2-53,1 0 50,2-1-60,2-1 49,2 0-52,2 1 55,1 0-62,3 3 57,1 1-56,-1 1 54,1 0-51,-1 3 52,-2 0-49,4 25 4,-7-23 34,-3 2 34,0-2 26,-2 1 10,1 1 7,-3-2-3,2-1-15,-2 0-12,3-4-9,-2-1-8,3-1-10,3 0-5,0-2 9,3-1-25,11 9-70,-3-14-12,0-1-107,3-3-6,1-1-143,2-4-36,1 0-95,1-5-47,2-3-358,1-2-406</inkml:trace>
  <inkml:trace contextRef="#ctx0" brushRef="#br0" timeOffset="110923.2277">17649 12583 219,'4'-10'513,"-1"1"-75,-3 9-156,8-12-4,-8 12-112,10-12-23,-10 12 54,15-7-74,-15 7 41,28 2 65,-18 1-144,2 6 44,0 1-67,0-1 66,-1 6-60,-1 0 59,-2 4-56,-2 0 56,-3-2-48,-2 0 61,-2 2-40,-2-1 14,-3 2 17,0-2 5,-12 12 95,8-16-93,-2 2-1,-5-1 13,-3-3-29,2 1-27,-1-2 36,2-1-8,2-3 17,1-2-24,3-2-9,1 1-32,10-4-4,-18 0-29,18 0-1,-15-4 4,15 4-34,0 0-2,0 0-8,0 0 1,1-12-1,-1 12 2,0 0-4,20 0-2,-20 0-11,17 6-1,-7-3 9,1 3-4,1 1 14,-1 0-11,13 10-19,-11-8-13,-1-1-24,1 1-9,-2-1-47,2 0-5,1 0-78,-1 0-6,1-3-40,-2-1-9,2 0-22,-2-1-4,0-2 19,-12-1 30,26 0 45,3-8-154,-12-1-596</inkml:trace>
  <inkml:trace contextRef="#ctx0" brushRef="#br0" timeOffset="111158.2277">18098 12778 1741,'0'0'63,"3"-23"49,-5 11 55,2 12-46,-3-14 77,3 14-44,-4-12 74,4 12-53,0 0 44,-5-8-81,5 8 30,0 0-85,0 0 41,0 0-76,0 0 52,-14 3-82,14-3 51,0 0-59,0 0 46,5 13-60,-5-13 51,10 4-60,-10-4 53,18 5-63,-18-5 53,43-3-32,-28 1-29,1-2 65,0-1-67,-3-1 63,-1-1-58,-1-2 57,-2 0-61,-4-1 60,-1-1-58,-3-1 61,-2-2-60,-4 1 58,-1-1-49,-2 0 65,-15-6-8,8 15-52,1 1 51,-1 3-57,-2 4 42,1 3-90,-2 4 8,2 4-148,2 2-33,1 0-120,4 2-67,3-4-444,2 5-429</inkml:trace>
  <inkml:trace contextRef="#ctx0" brushRef="#br0" timeOffset="111345.2276">18521 12919 443,'12'3'703,"-5"3"-139,-7-6-68,5 13-59,-5-13-66,-4 19-1,-2-6-80,-4 0-13,-2 3-79,-2-1-11,0-1-72,2 1 3,-3 1-30,0-2-49,2 0-81,1 0-104,1-2-83,2-2-189,3-2-66,1 1-569,5-9-670</inkml:trace>
  <inkml:trace contextRef="#ctx0" brushRef="#br0" timeOffset="112122.2261">19008 12644 784,'6'-8'584,"4"-6"325,-10 14-551,9-14-107,-9 14 20,8-9-89,-8 9 19,14-9-86,-14 9 34,14-4-60,-14 4 50,19 3-70,-8 1 47,2 1-67,-2 2 58,3 6-66,10 17 85,-14-14-87,-2 3 0,-2 0 13,-2 1 7,-2-2-4,-3 2-26,0-2 34,-4 2-21,-3 0 30,-2-1-21,-1 0 32,-2-1-23,-2-1 14,0-3-28,-3 0 14,2-1-28,-1-4 21,1 0-9,2-5 22,-1 1-26,3-4 7,12-1-25,-17-1 10,17 1-23,-11-8 9,11 8-3,-2-12-5,2 12-11,6-14 3,8 2 1,-5 7-1,-9 5-1,20-4 0,-9 3-2,1 2 2,2 0-2,-3 2 1,4 1-20,-2 1 13,1-2-24,0 2 2,0 0-50,-2 2-5,1-3-72,12 4-228,-11-6 150,-2 1-23,0-3-19,3 1-6,-2-2 7,1 1 5,-1-3 24,1-2 34,-2 0 37,1-2 37,-3-2 26,-1 2 24,2-3 37,-2-2 15,8-13 54,-9 11 70,-2 2 119,0 0-20,-2 2 76,0 0-57,-4 10 45,7-16-91,-7 16-29,4-13-20,-4 13-7,0 0 22,6-5 13,-6 5-3,0 0-9,8 19 120,-8-19-166,4 20 13,-3-10-11,0 2 14,0 0-33,-1 2 11,0-1-29,-1 4 9,-1-1-26,-2 0 10,0 1-25,-1-2 14,-3 3-25,0-1 14,-10 14-106,8-19-61,1-1-27,0-2-50,-2 1-31,2-3 17,0-2-92,9-5-26,-17 4 13,17-4 14,-12-3 20,12 3 15,-7-13 11,6 3 29,2-5 34,6-24-15,-1 17 192,2-6 48,2 1 52,0 1 8,1-1 44,3 3-39,-1-2 55,2 1-42,2 1 98,3-4-57,-3 5 69,1 1-52,1 3 53,-1-2-70,-2 6 28,-2 2-81,3 1 37,-6 3-75,3 1 46,-3 3-79,-2 1 8,-9 4-121,19-2 8,-19 2-113,18 4-35,-18-4-64,15 10-382,-7-5-208</inkml:trace>
  <inkml:trace contextRef="#ctx0" brushRef="#br0" timeOffset="112246.2248">19830 12872 598,'10'21'637,"-2"0"-70,-2 1-40,-2 1-75,-1 0-41,-5 17 264,0-18-406,-4 0-45,-3-1-53,-5 4-35,0-3-43,-4 1-86,2-1-143,-5-1-129,3-2-235,-3 1-719,-2-4-827</inkml:trace>
  <inkml:trace contextRef="#ctx0" brushRef="#br0" timeOffset="113084.229">20353 12441 226,'0'0'525,"-1"-12"-94,1 12-83,0 0-57,0-13-49,0 13-4,0 0 2,0 0 16,0 0-3,-2 17-26,4-4-19,-2 4-19,1 2-35,1 4-32,1 2-21,-2 3-20,3 2-19,0 0-11,-2 0-14,2 1-6,0-7-6,-1 2-11,0-4-15,2-1-51,0-2-50,3 13-234,-2-20 103,2 0-39,-1-3 7,2-3 18,0-2 6,-9-4 32,20 0 17,-9-2 26,1-5 30,0 0 26,-1-5 20,-1-3 21,0-2 21,2-2 28,5-21 135,-8 19-46,0 2 87,-3-1-32,-1 4 94,-1 1-40,0 0 56,-3 4-56,3 2 38,-4 9-78,1-16 46,-1 16-47,0 0 79,0 0-33,0 0 2,0 0 189,0 17-203,2-5-6,0 1-21,-1 3-7,2 1-15,-1 1-23,2 0-14,-1 1-10,1 1-6,-2 0-20,1-3 1,-1 1-22,-2 0 9,3-1-19,-6-1 9,1-1-26,-1 0-16,-1-1-82,-2 0-36,1-4-100,-3 1-45,0-1-63,-1-5-29,1 0-85,8-5-18,-18 3-45,18-3-372,-16-9-451</inkml:trace>
  <inkml:trace contextRef="#ctx0" brushRef="#br0" timeOffset="113206.2188">20525 12714 275,'9'-22'538,"1"1"-174,1-2-17,3 0-96,0 2 49,4 1-78,-2-2 37,22-17 144,-19 21-274,-1 4 12,-2 1-76,1 0-22,-1 3-58,2 1-58,-1-1-182,-2 3-92,-3 1-489,3-1-374</inkml:trace>
  <inkml:trace contextRef="#ctx0" brushRef="#br0" timeOffset="113587.2199">21229 12208 406,'15'-7'412,"-3"-2"-56,3 4-44,-1-1-29,3 2 21,-1 2-94,11 3 200,-13 3-243,-3 2 12,-1 3 7,0 3 3,-2 2-6,-4 4 7,-3 1 5,-2 3-5,-3 3-6,-4 4-15,-4 5 7,-3 0 4,-3 1-16,0-2-14,-21 32 99,22-33-152,0-1-17,3-7-16,1 1-11,4-6-11,2 0-21,3-4 11,-1 2-25,5-4 18,4 3-22,1-3 8,2-1-21,5 1 13,4 2-2,21 15-17,-14-13 16,-1-1-11,1 1 13,0 1-11,-2 2 17,-3 0-5,0-1 32,-4 3 21,-3-2 54,-3 0 18,-2 1 16,-3 0 1,-2-2-12,-4 3 13,-8 27 61,0-23-145,-5 1 10,-2 3-40,-4 0-41,-2-1-103,-1 0-141,-3-1-125,0-2-231,0 0-152,-3-2-822,-1-2-1231</inkml:trace>
  <inkml:trace contextRef="#ctx0" brushRef="#br0" timeOffset="114274.2213">21320 10599 207,'0'0'418,"0"0"-118,16 0-54,-16 0-30,0 0 39,8 8 17,-8-8 3,-5 21 16,-4-1 14,-10 13-24,-46 59 286,21-37-307,-19 16-26,-7 2-37,-5 3-52,-7 2 10,-3-3-32,-1 1 3,-1-5-2,6-4 0,4-4-46,17-16 5,6-3-37,6-2 2,5-6-27,13-7-27,4-2-66,7-5-94,9-7-113,4-1-99,6-14-185,5 17-678,2-12-850</inkml:trace>
  <inkml:trace contextRef="#ctx0" brushRef="#br0" timeOffset="114794.2299">24258 10768 270,'-4'-8'328,"4"8"-85,-3-14-64,3 14-30,1-11-26,-1 11-22,6-11-8,-6 11-2,9-9 12,-9 9 22,17-2 22,-17 2 29,28 2 4,-8 7 13,4 3 21,9 9-25,2 7 28,10 9-9,4 4-33,55 53 105,-50-43-173,13 12-18,3 0-12,-2 0-36,-3-2 15,1 2-33,-12-16 27,0 2-40,-2-4 27,-1-3-6,-2-4-2,-6-4 0,-8-6-4,-4-5-3,21 14 7,-31-22-31,-5-1-50,-1-4-79,-5-1-76,0-2-103,0 0-85,-10-7-162,8 6-319,-8-6-432</inkml:trace>
  <inkml:trace contextRef="#ctx0" brushRef="#br0" timeOffset="115545.2241">24745 12451 329,'0'0'298,"-8"-14"-47,8 14-32,-5-11-21,5 11-32,-4-12-13,4 12-4,-5-14-6,5 14 3,0-12-4,0 12 1,-2-10-24,2 10-10,0 0-16,2-17-7,-2 17-9,0 0-12,4-13-12,-4 13-6,0 0 3,2-2 99,-2 2-52,0 0 21,0 0 9,4 11-6,-6 0-17,-1-1-17,-2 4 47,-1 1-74,1 1 43,-4 2-63,0-1 46,3 2-58,-1-1 42,2-2-63,-4 18 55,8-17-66,-2 0 20,3-2-21,2 1 1,0-1-1,1-1-2,3 1 4,3-3 3,-1-2-3,3-1 45,1 0-59,0-1 53,1 1-60,-2-3 51,12 10-30,-14-8-25,0 3 57,-3 2-50,-3 2 19,-3 3 12,-5 3 15,-7 6-3,-3 6 65,-4 2-8,-3-2 33,0 2-9,-2-3 24,1 0-24,-1 1 5,1-3-19,2-1-20,5-5 1,3-3-14,5-2-8,1-2-6,4-2-8,3-1-7,3-1-5,4 0-15,2-2-36,3-1-51,2-3-66,5 0-77,2 0 8,21-2-426,-15-7 198,0-3 26,3 0-10,-1-4-25,3-5-375,1-4-365</inkml:trace>
  <inkml:trace contextRef="#ctx0" brushRef="#br0" timeOffset="115839.2215">25231 12724 282,'5'-17'419,"-1"5"1,-1 1-125,-3 11 37,2-13-80,-2 13 46,-9-5 141,9 5-279,-7 5 41,7-5-72,-9 13 49,5-4-69,-2 1 56,4 1-68,0 0 46,0 0-43,2 4-3,0-3-11,2 5 9,0 0 1,3 0-32,9 20 76,-5-16-68,2-4-30,0 2 43,-2 0-28,5-1 43,-4-2-22,2 3 12,-2-2-25,0-2 22,-4-1-25,0 0 12,-3-1-26,-2 0 8,-1-2-26,-6 15 29,-1-13-29,-4-1-8,-1-1-18,-5 0-49,3 0-50,-6-2-66,2-3-74,2-2-16,-2 0-108,2-3-26,0-2-102,1-2-33,-1-2-456,-1-5-567</inkml:trace>
  <inkml:trace contextRef="#ctx0" brushRef="#br0" timeOffset="115970.2243">25101 12847 547,'17'-31'354,"2"-1"27,25-28 210,-21 30-356,2 2 26,2 2-112,-4 3 21,-4 5-84,-2 3 28,1 3-78,-8 2 18,2 3-139,-1 2-69,-11 5-57,16-3-59,-16 3-447,16 6-223</inkml:trace>
  <inkml:trace contextRef="#ctx0" brushRef="#br0" timeOffset="116138.2269">25675 12982 346,'3'20'716,"0"-1"-194,-6-1-19,0 3-146,-2 0-1,-3 1-103,-2-3 8,1 2-89,-5 0 21,0-5-93,3 1 29,-9 11-48,12-16-165,2-3-12,2-1-146,4-8-41,0 0-108,0 0-120,0 0-245,12 2-269</inkml:trace>
  <inkml:trace contextRef="#ctx0" brushRef="#br0" timeOffset="116449.766">26126 12668 8,'7'-10'762,"-7"10"-164,6-9-158,-6 9 17,0 0-109,-9 7 51,1 3-69,-2 2-17,-1 3-13,-3 3-18,-1 2-27,-1 4-33,3 0-22,-1-2-50,5 3-5,-4 20 74,8-25-147,4-1 4,1 0-31,4-1 9,2-1-24,-1-1 7,6 1-21,0-5 7,0-3-19,3-1 8,-3 0-12,4-4 15,-1-1-16,-1-3 12,14-3-11,-13-2-7,-5 1 8,-2-4-20,-1 1 12,-2-2-16,-4 9 20,-2-14-23,2 14 25,-8-13-19,-1 8 9,0 3-35,-3-1-22,-1 1-69,-1 2-31,-13 0-346,16 2 173,11-2-83,-18 5 10,18-5-28,-8 5-62,8-5-332,0 0-375</inkml:trace>
  <inkml:trace contextRef="#ctx0" brushRef="#br0" timeOffset="116606.7683">26274 13026 131,'13'7'741,"-4"1"-125,-4 0-66,2 1-52,-3 1-37,-1 2-33,-3 0-49,0 3-30,-3-1-65,-5 15 148,0-14-267,2 0-33,-3 2-25,2-1-25,-4-1-33,4-2-60,0 1-67,0-3-96,3-1-85,-1-1-16,5-9-142,-4 15-52,4-15-61,0 0-467</inkml:trace>
  <inkml:trace contextRef="#ctx0" brushRef="#br0" timeOffset="117041.7642">26755 12559 257,'14'-14'576,"-1"1"-69,11-9 256,-13 13-453,1 2 32,-1-2-82,1 3-13,-3 2-25,4 1-30,-1 1-37,0 4-9,-1-1 15,3 5 6,-1 4-2,1 2-12,-3 3-15,-2 4-21,14 25 79,-14-22-125,-2 6 17,2 0 32,-3 3-5,-2-2 2,-1 1-34,0-2-4,-1-2-24,-2 1-2,0-1-16,0-1-1,-2 0-25,-1-6-26,1 0-78,-1 19-243,-1-21 88,0 0-78,-1-2-8,-1 0-102,1-1 4,-4-2 46,4-5 73,-3 2 31,1-5-16,-2 0 32,9-4 0,-20 2 90,20-2 174,-23-4 54,-4-4 391,16 4-126,-3-1 26,4 1-15,-2-1 40,3 0-31,0 2 28,1-2-38,8 5-25,-12-9-41,12 9-32,-7-8-52,7 8-31,0-12-35,0 12-16,19-20 3,-7 11-137,4-2-46,4 0-122,5-2-62,-2-1-83,6 2-29,3-7-146,1 0-44,3-1-83,2-4-270,8-3-495</inkml:trace>
  <inkml:trace contextRef="#ctx0" brushRef="#br0" timeOffset="117363.7822">27534 12455 413,'3'-14'553,"-1"4"-96,0-1-73,-2 11-34,2-19-29,-2 19-21,3-14-19,-3 14-32,1-12-45,-1 12-42,4-9-34,-4 9-24,0 0-20,9-3-16,-9 3-13,11 5-10,-2 0-12,0 2-6,0 1 50,9 15-5,-9-10-74,-1 0 43,2 1-54,-4 0 52,-1 1-60,-1 1 64,-2-1-37,-1 2 66,-2 0-35,-3-2 58,0 1-31,1 1 8,-3 0 15,0 3 9,-6 21 103,7-19-109,1 0-11,1 1-5,1 0 1,4 0-11,1 2 36,3-4 1,3 6 31,1-2 0,1-2 13,0 0-17,1-4-8,-4 0-16,0 0 0,5 17 91,-12-19-109,-3 0-24,-9 4 5,-2 4-52,-12 3-88,-6 0-105,-12 6-142,-3-3-228,-3-2-212,-4-1-878,-2-2-1299</inkml:trace>
  <inkml:trace contextRef="#ctx0" brushRef="#br0" timeOffset="118211.7659">18295 13767 409,'0'0'684,"-15"3"-121,3 6-156,-15 13 1,-13 14-110,-10 10 26,-16 17-97,-9 7 56,-9 7-96,-11 7 4,-7 7-75,-120 95 100,108-95-111,2-4-72,5-5 46,9-3-81,8-8 34,9-9-108,22-13-26,7-4-154,10-4-40,13-9-101,5-7-74,11-5-59,6-6-241,7-14-289</inkml:trace>
  <inkml:trace contextRef="#ctx0" brushRef="#br0" timeOffset="119081.334">15178 15398 63,'11'-11'271,"1"3"-91,0 2-28,2-1-50,-1 4-9,-2-1-30,2 2 0,-13 2-19,24 1 35,-15 2 9,1 1 36,5 9 170,-7-5-152,-4 1 30,-1 3-46,1-2 25,-2 2-5,-2 0 5,1 1-28,-2 0 10,-2 2-26,0 0-18,1 1-19,1-1-13,-2-3-10,3 0-8,0 9 15,3-10-32,0-4-4,3 4-8,3-1 0,3-2-2,0 2-3,1 2-2,1 2 3,1 1-2,-2 2-2,2 4-6,-3 4 2,-2 2 6,-4 3 3,-4 38 57,-4-25-9,-4-1 19,-4 1 34,-3 0 13,-2 0 23,1-4 21,-4-1-16,4-3-4,0-2-38,3-7-9,3-4-29,1-2-2,2-3-30,1-1-3,6 9-38,4-16-75,3-1-74,3-4-91,3-1-72,3-3-80,2-2-87,4-6-480,5-2-551</inkml:trace>
  <inkml:trace contextRef="#ctx0" brushRef="#br0" timeOffset="119463.3336">15981 15598 407,'9'-11'553,"-1"1"-123,-2 2-119,1 1-42,1 2-72,-8 5-20,16-6-57,-16 6-11,17 3-35,-17-3 16,25 21 80,-18-9-93,-2 2 37,-1 3-19,-3-1 9,-2 0-18,-2 3 14,-2 1 1,-4 0 7,-2 0-3,-3 2 1,-4 0-2,-3-3-8,0 0-4,-1-2 8,-23 11 125,26-18-118,1-1-16,5-1-13,-1-5-14,4 1-11,10-4-10,-14 0-14,14 0-10,0 0-1,0 0-6,4-13-5,-4 13 1,15-7-2,-4 4-4,13 2 1,-9 1-3,1 4 2,0 0 1,0 1 1,0 2 0,-1 0-2,-1 2 0,-1 0-42,0 0 35,-1 0-23,2-1 34,-3 2-35,2-3 44,-2 1-47,14 6-104,-13-9-1,3 0-91,-1-2-73,1 0-44,-1-3-77,0 0-40,4-3-458,-1-2-492</inkml:trace>
  <inkml:trace contextRef="#ctx0" brushRef="#br0" timeOffset="119689.3324">16452 15821 2,'6'-9'680,"0"1"-194,-6 8-116,6-10-77,-6 10-50,0 0-43,0 0-42,0 0-32,0 0-23,0 0 31,0 0-71,1 11-16,-1-11-3,4 8-7,-4-8-8,6 8-8,-6-8-4,9 5-1,-9-5-23,14 2 19,-14-2-2,14-2 0,-14 2-1,17-7-2,-2-3 3,-9 3-6,1-1 2,-3 0 0,0-3 0,-2-1-3,0 2 2,-2 10 0,0-22-1,0 22 1,-4-18-5,4 18-20,-5-13-44,5 13-55,-9-8-66,9 8-440,-10-4-56,10 4-188</inkml:trace>
  <inkml:trace contextRef="#ctx0" brushRef="#br0" timeOffset="119836.335">16728 15813 412,'8'14'691,"-5"-2"-81,1 1-62,-4 0-96,-1 2-64,-4 2-60,-2 3-104,-2-1 14,1 1-49,-4 0-61,0 4 9,2-7-68,1 3-95,-2-4-109,3 1-123,0-2-119,3 0-129,1-6-467,0 1-565</inkml:trace>
  <inkml:trace contextRef="#ctx0" brushRef="#br0" timeOffset="120227.3317">16951 15661 750,'10'-11'621,"-3"3"-141,1 0-115,1 3-70,0 1-78,-9 4-29,16-5-47,-16 5-13,19 3-36,-9 1-5,14 14 30,-14-8-80,3 4 13,-4 3 1,-1-1 21,-2 1-20,-3 0 22,-1 1 16,-4 0 15,0 0-6,-2 1-6,-5 0 6,2-2-1,-2 0 6,-4 0-51,-12 12 120,12-17-77,2-2-35,0-2 29,-1 1-43,3-5 15,0 1-32,9-5 21,-14 5-37,14-5 17,0 0-33,-13 0 23,13 0-37,0 0 33,0 0-38,0 0 47,11-5-18,-11 5-3,10 2-1,-10-2-31,15 7 36,-7-3-34,1 2 38,0 0-33,2 2 25,0 3-19,1-4 36,-1 2-38,1 2 14,0-4-47,1 3-76,-1-2-67,1-1-63,-1 0-109,0 0-83,-2-2-116,3-2-438,-2 0-602</inkml:trace>
  <inkml:trace contextRef="#ctx0" brushRef="#br0" timeOffset="120594.3319">17478 15678 132,'0'0'429,"0"0"-81,0 0-24,0 0-43,4 8-10,-4-8-7,1 14-3,-1-14-51,5 16-23,-2-7-15,1 3 4,0 1-29,2 0-11,-1 1-21,1 1-6,-1 0-21,0-1-6,3 1-2,2 11 121,-6-12-101,0-3-3,-3 1-13,1 0 4,-2-12-14,-1 21-9,-1-11-64,-2-1 48,0 2-13,-2-2-4,-2 0-38,-1-2-48,-1 1-65,0-1-71,-12 2-417,10-8 186,12-1-66,-21-3-380,10 0-420</inkml:trace>
  <inkml:trace contextRef="#ctx0" brushRef="#br0" timeOffset="120727.3313">17440 15671 402,'9'-13'407,"0"0"-52,1-2-108,1 1-26,0 2-71,0-1-7,-1 4-63,2-1-35,8-8-346,-10 11 56,-1 0-228,-2 0 43</inkml:trace>
  <inkml:trace contextRef="#ctx0" brushRef="#br0" timeOffset="121106.3298">17846 15236 15,'13'-6'396,"1"2"-88,-3 1-93,2 1-8,0 2-70,-2 3-8,3 1-46,-3 1-11,11 12 77,-13-4-57,-3-1-48,0-2 13,-2 1-38,-1 1 38,-2 5 154,-1 1 120,-3 5-59,-2-1-38,-2 2-46,-2 2-30,1 1-27,-3-1-9,3-4-25,-6 20 71,8-20-106,1 0-16,3-2-5,0-2-11,4 3-5,1 0-7,5 0 0,-1-1-15,2 0-3,4 1-3,1 5 26,2-1 21,3 3-5,0-1-8,19 31 40,-23-32-33,-3-1 2,-1 1-7,-2 1 8,-5-3-5,-2 1-3,-2 1-8,-2 6 2,-5-2-18,-3 0-9,-2 4-41,-2-1-59,-3-1-67,0-2-72,-14 17-406,20-29 274,-2-2-64,6-3-394,0-6-365</inkml:trace>
  <inkml:trace contextRef="#ctx0" brushRef="#br0" timeOffset="121451.3368">18950 14701 182,'-7'-14'449,"2"3"-117,3-1-65,-1 2-69,3 10-35,1-15-65,-1 15 58,9-12-1,-9 12 4,18-3 7,15 16 182,-11 0-193,7 9-44,1 6 80,9 9 25,2 4-32,-1 2-33,2 3-31,0 0-24,1 3-19,-4-2-18,0 1-55,-1-1 53,-1-4-13,-2-3-5,-2 0-9,-4-10-13,-1-2-15,-2 0-51,-1-4-109,0 0-68,-5-7-141,2 0-104,-6-3-456,-1 0-500</inkml:trace>
  <inkml:trace contextRef="#ctx0" brushRef="#br0" timeOffset="121774.3323">19767 15695 300,'8'-9'590,"-8"9"-117,8-8 213,-8 8-371,0 0-22,11 2-6,-11-2-17,10 12-15,-3-4-35,0 5-48,2 3-29,0 2-26,-1 1-19,1 2-15,3 5-18,-1-1-20,-1-1-20,-1-3-30,1 4-52,-2-3-56,-1-2-32,1-1-72,1-2-44,-3-3-85,2-2-25,-1-1-49,2-5-372,-9-6-317</inkml:trace>
  <inkml:trace contextRef="#ctx0" brushRef="#br0" timeOffset="121994.3329">20124 15833 569,'4'-14'506,"-3"2"-67,2 2-105,-3 10-51,3-17 160,-3 17-228,0 0 19,0 0-15,10 4-11,-10-4-18,8 18-21,-3-7-27,0 3-15,2 1-17,-1 5-11,-1-5-20,1 5-65,-1 1 51,-3-3-11,5 21 31,-5-20-57,-2-2-2,-2-1-5,0 0-11,-2-1-10,-1 0-32,0-3-40,-3-1-47,-2-1-35,1-1-76,-1-2-6,-1-2-48,0-1 14,11-4-68,-30-7-405,20 2 48,0-7-200</inkml:trace>
  <inkml:trace contextRef="#ctx0" brushRef="#br0" timeOffset="122135.3403">20049 15954 290,'4'-20'473,"1"0"-73,0 4-10,2-2-35,0 0-13,3 1-53,2 1 3,1-1-6,4-3-15,1 3 15,1 0-22,3 0-37,1 0-40,2 1-43,1 1-28,-1 1-27,0 1-35,-3 3-108,-1 3-126,-4 2-149,12-5-791,-18 9 158,2-2-547</inkml:trace>
  <inkml:trace contextRef="#ctx0" brushRef="#br0" timeOffset="122733.3359">25925 13937 115,'-1'-12'481,"-2"1"-155,1 1 23,2 10-111,-8-16 40,2 8-98,6 8 33,-13-7-15,13 7 13,-23 7 26,0 7 17,-6 12 4,-9 12-17,-44 63 123,37-41-192,-8 14-84,2 5-1,-1 1 35,2 2-78,2-4 39,7-15-68,3-1 49,-2-6-13,7-1-25,1-5 14,2-3-61,7-10 57,1-3-60,-13 23 14,24-34-5,1-3-122,1-2-11,4-1-88,-1-2-107,4-5-105,-2 0-133,4-10-302,-2 9-441</inkml:trace>
  <inkml:trace contextRef="#ctx0" brushRef="#br0" timeOffset="123140.3294">24836 15463 677,'0'0'476,"0"0"-84,0 0-61,0 0-12,0 0-57,0 0-15,2 12-22,-2-12 0,-1 16-30,1-16 6,1 21-13,1-8-28,1 1-21,4 1-37,-1 4-14,2 2-9,4 1 5,2 0-10,1 1-6,3-1-3,1-1 2,-1-1-8,1 0-2,-3-3 6,-2-1 2,-1-3 7,-4-1 1,-1-1 5,0 0-1,-4 10 52,-4-21-81,-6 17-7,-1-8-29,-2 0 21,-3-1-33,-1 1 12,-2-2-80,-1 0 1,0-4-138,0 1-23,-1-2-66,3 0-95,-1-2-57,3-2-111,-15-12-2071</inkml:trace>
  <inkml:trace contextRef="#ctx0" brushRef="#br0" timeOffset="123298.3295">24775 15588 830,'2'-19'578,"1"2"-63,6-2-66,-3-2-69,4-3-30,4 1-89,2-1 20,5-2-108,-3 4 20,6-2-97,1 0 38,-2 7-81,2 1 34,1 2-77,28-9-88,-33 16-95,3 1-90,-4 3-100,1 3-77,-2 3-118,-1 0-238,-1 1-322</inkml:trace>
  <inkml:trace contextRef="#ctx0" brushRef="#br0" timeOffset="123482.3355">25503 15695 648,'3'14'636,"-1"-1"-67,-2 1-58,-2 0-72,1 0-25,-5 0-29,1-1-38,-3 1-66,-2 2-16,-3 0-73,-1-3-16,1 0-57,-3 0-2,2-1-53,-1-1-23,4-2-108,-10 8-268,13-9 91,0-3-100,8-5-97,-10 5-130,10-5-429,0 0-601</inkml:trace>
  <inkml:trace contextRef="#ctx0" brushRef="#br0" timeOffset="124110.3337">25975 15256 505,'0'0'488,"12"-2"-101,-12 2-54,0 0-10,1 16 3,-3-4-21,-4 1-2,-1 6-15,-4 1-3,2 5-13,-14 31 210,12-27-300,2 2-20,-2-2-17,4 0-26,0 0-22,3-3-16,-1-2-19,2-2-10,2 0-8,2-2-3,2-3-13,2 1-2,-1-2-5,1-2-3,12 9 6,-7-12-22,-1-4 0,5 1-5,-5-4-13,1 0-14,2 0-14,-12-4-7,20 0 0,-20 0 1,18 0 9,-7-4-2,-11 4 8,16-7 15,-16 7-1,13-9 10,-13 9-9,9-9 16,-9 9-11,9-12 7,-9 12 6,5-7 0,-5 7-1,0 0 3,2-14-2,-2 14 5,0 0-1,-2-13-1,2 13 0,0 0-2,-4-5 0,-1-2 5,5 7-1,0 0 1,-10-6-8,10 6 9,0 0-16,0 0 18,-8-2 2,8 2 2,0 0-3,0 0 0,0 0 2,-11-2 3,11 2 2,0 0 16,0 0-28,0 0 15,0 0-4,0 0 3,0 0 1,-14-1 5,14 1 1,0 0-4,0 0-4,0 0-4,0 0 0,0 0-3,-13-2-2,13 2 0,0 0 13,-12-2-8,12 2-2,0 0-1,-13 2-1,13-2 5,-14-2-1,14 2-1,-11 0-2,11 0 2,-13 0 1,13 0-2,0 0-5,-18 0 3,18 0-6,-15 0 6,15 0-5,-12 4-1,12-4 0,-11 3-1,11-3 1,-16 2-3,16-2-8,-13 4-9,13-4-24,-12 4-35,12-4-57,-9 2-27,9-2-65,0 0-44,-6 3-490,6-3 272,0 0-521,0 0-614</inkml:trace>
  <inkml:trace contextRef="#ctx0" brushRef="#br0" timeOffset="124531.3344">26469 15146 657,'17'-13'472,"-2"-1"-88,1 4-102,-1 1-36,-2 0-67,4 1-10,-1 3-40,-1 0-3,14 0 68,-13 5-106,-3 1 17,-2 3-13,3 1 13,-3 3-7,-2 0 22,-1 2-17,-4 2 17,0 1 4,-2-1-8,-2 2-51,-4 6 60,-3 0-36,-4 4 26,-18 26 78,11-21-115,2-5-6,1-2-10,1 3-12,1-1-9,4-5-14,1 3-2,2-2 0,4 1-5,0 0-3,4 2-2,0 1-2,4-1-3,4 2 2,12 28 7,-8-28-8,-3-1 4,5 0 7,-1 0-2,-3-1 9,1 0-4,-4-5-2,0 3-2,-2-2-32,-5-2 32,0-2-27,-6 1 26,0-1-32,-4 2 28,-21 14-24,9-16-70,-5 0-4,-8 4-78,-3-4-88,-5-1-67,-2-3-106,-9 2-13,-2-4-30,-13-1-61,-4-2-249,-6-2-292</inkml:trace>
  <inkml:trace contextRef="#ctx0" brushRef="#br0" timeOffset="124987.3314">23829 15104 234,'5'-21'496,"2"4"-102,5-3-118,3 3-36,5 0-72,1 3 3,26-5 62,-23 13-162,2 2 18,-4 2-23,4 6 29,-1 0-4,4 5 30,-1 1-21,-3 5 22,-1 3-12,-6 2 26,-3 3-13,-5 2 3,-4-2 12,-6 4 4,-14 39 146,0-30-136,-4-1 4,-2-1-18,-3 0-4,1-1-5,-2-1-18,2 2-20,0-3-24,3 0-5,1-1-13,8-4-9,1 1-7,3-1-8,5 0-5,10 35 12,0-24-20,3 3-3,3 2-28,2-1 35,-1 3-2,3-3 0,-4 0 8,2-1 16,-3 0 1,-3-4 5,-1 0-7,-2-6 17,-2-2-11,-1-5-13,8 20 11,-5-23-31,-1-4 14,4 0-12,2-2-27,2-3-56,3-3-56,2-6-82,3 0-105,5-4-148,6-5-106,7-6-676,10-11-854</inkml:trace>
  <inkml:trace contextRef="#ctx0" brushRef="#br0" timeOffset="125327.3264">27290 14243 490,'0'0'441,"0"0"-64,4-8-78,-4 8-3,0 0-26,14 4-14,-14-4-41,13 10-8,-2-1-35,1 1 28,5 2-26,27 19 155,-20-16-203,8 3-26,-3 0-18,5-1-65,-1-1 47,-1 2-63,2-2 52,-6-3-65,-2-1 49,1 2-73,-4-3 1,-2-1-138,-1 1-21,-2-3-89,2 0-82,-3 2-89,0-3-383,-1 1-379</inkml:trace>
  <inkml:trace contextRef="#ctx0" brushRef="#br0" timeOffset="125666.3321">28520 15237 91,'-8'-5'609,"8"5"-136,2-12-136,2 2 154,-4 10-304,12-10-63,-5 6-11,3-1-44,1 4 7,0-1-35,3 4 13,-1 0-30,2 5 35,-2 2 5,3 3 10,-2 4 47,1 5 3,-3 4 54,4 33 236,-11-27-209,-4 2-4,-1 1 6,-3 3-44,-1-4-3,-1 2-38,0-1-9,-2-2-14,1 0-21,0-2-14,-1-1-16,1 0-14,1-3-25,-1-1-58,-2 16-304,2-23 59,3-2-100,1 0-27,-3-2-63,1-3-64,0-3-298,-3-1-390</inkml:trace>
  <inkml:trace contextRef="#ctx0" brushRef="#br0" timeOffset="125806.3312">28438 15836 725,'-14'-13'658,"2"3"-111,2 1-72,-1 0-75,2 1-35,4 1-58,-1-1-27,2-1-54,4 9-26,2-14-61,10-2 77,0 8-145,6 0-44,5-1-104,4 1-90,4 0-146,1-1-130,7 0-160,2-2-347,1-2-532</inkml:trace>
  <inkml:trace contextRef="#ctx0" brushRef="#br0" timeOffset="126165.3309">29289 15182 637,'5'-7'454,"-5"7"-79,8-13-111,-8 13-28,6-7-63,-6 7 0,0 0-54,13-2-7,-13 2-41,9 5 8,-2-1-37,2 3 12,9 8 10,-8-3-49,-1-1 18,-3 1-6,1 2 46,-2 1 21,-3 3 48,-2-1 3,-5 1 29,0 4 25,-3-2 20,-2 3 6,-4 1-25,2-2-2,-2 0-43,2-3-2,1 0-39,-2-1 0,5 0-36,-1 0 2,1 0-29,3-1 7,3 1-26,0-1 4,2 2-15,3 0 11,1 3-23,1 1 17,2-2-9,1 1 1,3 22 7,-6-23-17,-1-3-4,-1 0 1,-5 0-1,0-1-13,-3-1 0,-3-2-25,-2 1-31,-4-1-28,-1-1-42,-4-2-70,-1-2-52,-8-1-24,-3 0-55,-35-2-417,29-6 336,-1-2-16,-9-5-391,0-2-361</inkml:trace>
  <inkml:trace contextRef="#ctx0" brushRef="#br0" timeOffset="126537.3281">28238 15122 200,'4'-28'921,"-4"28"-575,0-21-63,-2 9-33,2 12-19,-5-17-19,2 10-21,-4-1 12,3-1-32,-4 5-8,8 4-35,-9-11-18,9 11-32,-9-7-6,9 7-26,0 0 6,-8-4-25,8 4 6,0 0-15,0 0 7,-1 11-19,1-11 12,3 15-15,-1-4 8,0 0-16,0 1 13,-1 2-16,-1 0 15,-1 1-14,-1 3 0,-4 15-1,0-13 17,0 0-3,1 3 4,-3 3-5,-2 0 29,0 2 6,-1 1 35,-1 5 16,1 3 5,4-6 14,-2 6 16,2-4 16,2 0-5,-3-3 10,3 28 96,1-31-129,4-4-7,3 3 1,0-2-14,2-3-20,2 1-12,2-2-13,3-2-7,1 0-9,5 1-18,-3-5-63,5 3-84,-4-4-114,0-1-133,11 9-935,-16-13 176,-1-2-751</inkml:trace>
  <inkml:trace contextRef="#ctx0" brushRef="#br0" timeOffset="127805.3334">16745 16706 366,'0'0'410,"0"-7"177,0 7-362,0-12-47,0 12-29,0 0-25,0 0-24,0 0-21,0 0-14,-1-11-14,1 11-1,0 0-2,0 0 4,0 0 5,0 0 8,0 0 8,0 0 85,0 0-78,-1-11-6,1 11-2,0 0 10,0 0 2,0 0 1,-9-9-1,9 9 0,0 0-1,0 0 4,-9-7 2,9 7-2,0 0 2,-7-5 0,7 5 81,-9-7-90,9 7-1,0 0-28,-6-6 19,6 6-17,0 0 8,-8-4-15,8 4 7,0 0-50,-9-5 6,9 5 26,-12 2-16,3 3-4,-4 5-5,-9 6 10,-8 7-5,-12 12 16,-6 4-13,-6 5 10,-7 3-17,-17 10 32,-7 2-13,-2-2 19,1-1 18,-2-3 5,4-3-7,0-1-12,16-11-9,3 1 0,-58 32 11,65-39-41,8-3 10,10-5-17,5-4 9,6-2-71,6-4-47,8-2-49,5-3-51,2 0-81,4-2-71,4-7-130,3 12-105,-3-12-424,15 4-619</inkml:trace>
  <inkml:trace contextRef="#ctx0" brushRef="#br0" timeOffset="128423.3338">15220 17756 164,'0'0'347,"-16"-7"-76,16 7-50,-15-11 102,15 11-214,-5-9-21,5 9-17,2-10-17,-2 10-8,8-11-34,-8 11 23,13-9-26,-13 9 28,21 0 0,-10 4 44,1 1 8,3 7 2,-1 3-8,14 23 81,-16-14-86,-2 2 2,-5-3 0,0 3 9,-4-2 5,-1 1 3,-4-1 11,1 2-3,-5 1 0,-2-2 4,-2 0-10,0-3-5,-3-1-18,2-4-24,-16 13 63,12-17-57,3-4 7,1 0-13,0-4 4,2-2-23,11-3 7,-17 1-24,17-1-4,-11-5-3,11 5-4,-8-8 0,8 8-1,0 0-2,6-13 0,6 9 6,-12 4 6,20 0 17,-7 4-20,-1 0 17,5 3-23,0 0 17,0 3-22,1 1 19,-1 0-22,0 1 25,3 1-33,-2-2 22,-1 1-30,1-2-31,17 9-210,-19-11 64,1-4-48,-1 2-49,1-4-51,-3-2-30,1-1-38,1-3-229,-1 0-154</inkml:trace>
  <inkml:trace contextRef="#ctx0" brushRef="#br0" timeOffset="128673.3312">15656 18064 544,'0'-19'481,"0"19"-109,0 0-74,0 0-40,0 0-37,0 0-33,0 0-38,-2 13-24,8 4 55,-1-9-113,4 0-14,1 1-7,3-1-11,2-1-13,1 0 0,2-2-5,0-3-5,3 1-3,-1-3-1,0-1-3,0-3-1,-1-1 1,0-2-1,10-10 2,-18 7 1,-3-2-1,-3 0-1,-4-4 2,-1-2 15,-6-1 0,-2-1 35,-6 0 22,-2-1 18,-3 4-6,-3 0-16,2 5-17,-2 2-12,2 2-9,-16-2 0,18 7-92,5 3-74,0 0-81,13 0-102,-17 4-94,9 1-447,8-5-398</inkml:trace>
  <inkml:trace contextRef="#ctx0" brushRef="#br0" timeOffset="128966.338">16847 16933 28,'5'-10'724,"0"-1"-212,-5 11-125,10-7-60,-10 7-3,10 3-16,-3 4-3,1 5-42,4 2-46,2 6 9,2 4 7,5 4-28,1 3-28,30 29 103,-24-28-166,0-2-24,1-1-14,0 3-19,0-3-13,0 2-8,-1-2 10,-4-2-41,3 2-66,-5-2-89,1 0-97,-5-1-102,-1-2-144,-4-1-86,13 19-1925</inkml:trace>
  <inkml:trace contextRef="#ctx0" brushRef="#br0" timeOffset="129362.3333">17378 17907 434,'-7'-5'560,"-1"0"-112,8 5-78,-13-7-53,13 7-45,-11-8-45,11 8-30,-8-6-40,8 6-34,0 0-21,0 0-24,0 0-11,0 0-10,0 0-11,13 14 33,-5-2-40,-1-1-2,0 0-11,-2 3 12,0 0-9,-3 0 20,2 0 1,-4 0 11,-1 2 17,-3-1-21,-1 0 29,-1-1-28,-2-2 10,-1 1-31,-12 8 50,7-11-39,2-4-30,0-1 19,0 1-26,12-6 27,-16 2-35,16-2 25,-13-5-33,13 5 30,-5-9-35,5 9 27,4-13-30,1 6 30,2 1-34,13-5 13,-7 4 19,3 2-31,0 3 12,2-1-8,1 1 27,1 2-28,-1 0 25,1 3-45,0 1 4,-2-1-49,2 1-23,-2-1-48,1 1-35,0 0-32,18 3-336,-19-4 188,-2-2-62,-1 1-334,0-4-271</inkml:trace>
  <inkml:trace contextRef="#ctx0" brushRef="#br0" timeOffset="129546.3362">17806 18010 745,'0'0'432,"9"-8"-104,-9 8-64,0 0-6,12-5-7,-12 5-13,0 0 1,16 5 11,-16-5-13,12 10-7,-5-4-52,3 3 0,-3 2-43,1 3 20,10 12 51,-11-10-150,2 0 23,-1 1-49,-2-4 24,-1 3-15,-1-2 7,-2 1-24,0-1-5,-2-2-20,-2 0-49,0 0-85,-2-2-79,-1 0-67,-1 0-41,-10 4-519,6-9-40,10-5-442</inkml:trace>
  <inkml:trace contextRef="#ctx0" brushRef="#br0" timeOffset="129701.3351">17789 17998 814,'8'-18'642,"1"-2"-98,1 3-44,3-7-96,3 4-11,1-4-53,3-3-38,3-1-47,-1 3-52,1 0-30,24-16 44,-27 25-167,0 0-110,-1 3-158,-2 3-182,1 1-181,-3-3-540,1 3-735</inkml:trace>
  <inkml:trace contextRef="#ctx0" brushRef="#br0" timeOffset="131007.3364">24959 16716 691,'0'0'640,"2"-10"-148,-2 10-93,0 0-58,-14 8-47,2 2-39,-4 5-23,-5 6-20,-6 4-29,-2 3-11,-48 42 92,38-33-179,-4 1 9,1-1-20,0-1-24,2 0 0,3 0-12,5-6-16,3 1-33,3 0-81,0-2-101,5 0-97,6-5-126,0 0-79,5-5-472</inkml:trace>
  <inkml:trace contextRef="#ctx0" brushRef="#br0" timeOffset="131418.3353">24139 17891 612,'0'0'461,"0"0"-109,0 0 161,0 0-284,0 0-5,3 13-24,-3-13 1,9 12-1,-2-2-11,-1 0 5,3 2-34,3 2 5,0 1-47,2-1-3,-2 3-19,1-2 33,1 0-48,11 16 93,-15-16-94,-1-1-43,0-2 22,-4 0-33,-1 2 23,-3-3-10,-1 1-9,-2-1-3,-3 3-13,-4-2-28,1-2-38,-2 0-62,-2 0-36,-1-3-53,-16 7-327,15-9 208,-3-3 7,3-1-13,-1-1-34,-1-2-395,-3-3-269</inkml:trace>
  <inkml:trace contextRef="#ctx0" brushRef="#br0" timeOffset="131564.3291">24069 18073 777,'8'-19'353,"-1"2"-47,6-2-49,1-2 3,5-2 5,5-2 1,2-1 0,-1 0-20,5 1-8,0-1-58,1 3-23,0 0-30,1 4-26,1 0-25,29-10-162,-32 16-145,0 4-155,1-1-162,-1 0-281,2 0-365</inkml:trace>
  <inkml:trace contextRef="#ctx0" brushRef="#br0" timeOffset="131802.3301">25456 16769 263,'7'-20'751,"-2"4"-193,3 2-130,1 2-80,1 3-79,19-2 262,-12 11-316,4 0-9,4 6-4,4 3-21,6 5-7,-1 6-37,0 2-20,-1 4-35,-1 2-4,-1 3-35,-2 1-12,-1 3-12,-1-1-36,-2 2-65,19 36-230,-21-37 67,-3 0-38,3-3-87,-3-2-34,4-2-513,-1-2-485</inkml:trace>
  <inkml:trace contextRef="#ctx0" brushRef="#br0" timeOffset="132095.3364">26503 17342 63,'-6'6'769,"-19"18"339,4-5-658,-3 8-50,-3 2-33,-2 5-35,-3 6-19,-1 1-27,-2 1-28,6 2-42,7-6-29,-1-1-28,5-1-27,3 0-22,6 0-20,2-6-12,7 24 13,5-28-53,2 0-17,2-2-2,3-3-9,3-4-10,0-2-11,1-3-3,2-2 1,-5-3 3,3-2-1,-3-3 3,-2-3-3,-1-3-23,-1-2 27,0-14-19,-9 9 29,-1 0 20,-5-1 10,-3 1 11,-2 1-10,-3-2-6,-6 4-14,-3 0-28,-1 4-51,-1 1-84,-2 2-144,0 3-167,2 1-148,0 3-636</inkml:trace>
  <inkml:trace contextRef="#ctx0" brushRef="#br0" timeOffset="133986.6872">15226 17360 342,'-13'-5'341,"3"0"-57,-2 3-68,-1 2-8,-5 0-52,0 4 0,-3 4-46,-6 2 3,-31 21 55,27-12-103,-1 7 19,2 2-9,-1 3 16,-2 12-11,3 2 15,-1 2 4,4 4 16,0 2 18,3 1 7,1 3 11,3 1-6,5 0 8,0 1-26,1 55 125,14-56-169,5 10-21,5 2-12,5-3-12,3-2 6,5-6-10,6-1-12,4-5 4,5-5-5,5-4-3,2-2-5,6-9-1,3-4-2,2-5 4,2-4 0,5-4-4,-7-6-5,14-2 2,-11-5-1,3-2-1,13-4-18,-1-5 11,-2-4 2,2-5 11,-3-6-2,-2-4-7,-4-5 4,-2-4-4,-5-2-3,46-46-7,-62 38 23,-7-3-24,-6-2 12,-6-6-39,-9-2 18,-10-5-24,-5-5 24,-10-2-12,-7-1 17,-5 2-14,-9 0 7,-3 7 20,-6 5 4,-3 8 3,-52-30-15,49 51 14,6 9-54,1 6-58,7 5-81,5 6-68,4 3-78,3 3-118,3 2-439,5 2-452</inkml:trace>
  <inkml:trace contextRef="#ctx0" brushRef="#br0" timeOffset="134474.023">17779 17512 511,'-10'-5'350,"-8"-4"149,18 9-320,-22 0-52,5 4 11,2 2-38,-8 7 17,-1 3-15,-2 10 9,-2 6-1,-3 9 13,1 7 24,1 3-5,5 4 19,1 3-8,7 0 4,-6 62 129,18-65-144,6 2-40,4 10-19,4 2-14,8-3-12,5-2-15,3-5-8,7-6-1,5-4-12,3-8-1,4-6-7,2-7-4,-3-9 2,2-3-5,54-2-34,-52-14 8,4-6 0,-4-5-11,9-7 16,-4-5 1,-4-2 4,-4-8-1,-6-2 2,-4-2 9,-11 2-7,-2-4 10,-6-5-2,-7-3 2,-4-4-12,-5-5-2,-8-17 9,-7 0-7,-8 1 8,-4-2-6,-8 4 26,-13-8 14,3 19 4,-3 6 29,-7 5-11,-3 9-10,-1 7-8,-1 7-12,2 7-52,10 6-49,-37 1-312,55 8 82,2 5-142,7-1-501,4 2-531</inkml:trace>
  <inkml:trace contextRef="#ctx0" brushRef="#br0" timeOffset="135008.022">19753 15930 32,'-12'-10'365,"-9"-11"61,10 12-294,-1-1-5,-1 2-38,-1-1 17,0 4-26,-3 0 7,0 2 8,-1 1 8,-2 2 2,-4 2 7,1 4 4,-5 5-2,-4 6 20,-1 5-1,-32 42 91,34-22-118,5 8-16,4 3-17,5 1-5,9-3-10,4-2-13,7 2-2,6-3-8,7 7-7,7-4-3,3-5-4,10-2-18,3-8 17,5-2-3,62 14 8,-46-31-15,3-4-2,-5-9-21,3-4 16,10-3 5,0-8-1,2-5-2,-3-4-1,-3-6-2,-1-5 2,-3-6-2,-6-6 3,-3-5-5,-4-5 5,28-67-6,-49 53 2,-9-4 4,-7-4-3,-10-5 0,-11-1 9,-10 0 36,-8 6 17,-16-8 21,-11 11-8,1 19-10,-9 11-17,-5 8-11,-7 12-10,-3 9 12,-81 21-5,79 12-91,3 8-50,4 8-72,9 7-86,6 5-66,7 5-93,9 5-367,11 2-312</inkml:trace>
  <inkml:trace contextRef="#ctx0" brushRef="#br0" timeOffset="135713.4804">23305 17982 349,'4'-15'206,"-2"0"-7,1 1-12,-3 0-11,-2 3-11,1 0-4,-4 1-22,0 3-11,-4 0 6,-1 5-9,-3 2 6,-3 6 1,-4 4 18,-8 11-5,-1 4-4,2 6-2,-5 10-10,3 3 12,4 5-2,2 4 8,4 1-29,8 4-22,5-4-24,4-2-7,6 1-24,8 7 5,7-4-22,6-5 15,9-3 2,53 33 94,-32-48-80,2-4-23,5-7-4,6-4-8,0-4 5,3-5-6,5-4-9,-10-5-21,10-5 24,2-4-20,-3-7 17,0-4-2,-7-7-5,-2-5 0,46-43-15,-65 29-6,-9 0 13,-6-6-14,-7-5 16,-10-6-13,-5-5 13,-10-6-18,-7-5 19,-9-3-12,-8 3 21,-3 4 7,-8 7-4,-4 5-4,-4 8-17,-53-31-14,46 54-22,1 7-38,6 8-61,3 5-49,4 6-60,9 3-54,1 5-102,7 1-437,3 3-391</inkml:trace>
  <inkml:trace contextRef="#ctx0" brushRef="#br0" timeOffset="136258.4783">26495 17599 359,'6'-9'345,"-6"9"221,-2-10-333,2 10-43,-7-10-15,-2 5-27,0 1-2,-2 1-26,-3 1 5,-3 2-14,-6 5 6,-6 6-1,-7 7 7,0 8 27,-11 9 1,2 8 3,2 3-27,3 9 9,2 1-10,3 4-13,4-1 11,9 3-49,1-1 27,11 0-47,5-8-8,7 0-6,5-2-7,8 7-6,8-5-4,4-5-11,4-3-2,46 27 4,-34-43-30,-4-8-36,5-6 7,2-5-31,-2-3 9,4-9 0,2-5 19,-3-5 4,7-9 14,-2-5 6,-2-6 10,-4-6-2,-2-3 24,-2-5 1,28-61 9,-39 44-5,-4-6-16,-6-4 6,-6-5-7,-6 0 7,-8-1 24,-7 5 8,-9 3-17,-8 7 12,-10 7-22,-10 11-5,-7 9-83,-10 10-86,-1 9-73,-67 10-501,57 12-164,-2 7-467</inkml:trace>
  <inkml:trace contextRef="#ctx0" brushRef="#br0" timeOffset="137541.4751">28901 15071 63,'29'-13'362,"-4"0"-91,-3-2-62,-7 2-39,-5-1-34,-2-1-33,-6 0-21,-3 0-18,-4-2-5,-6-1-6,-6-1 15,-8 2 13,-4-3-19,-9 5 59,-7 2-7,-5 3 47,-5 6-3,-7 3 12,-14 7 15,-1 7 8,-2 8-16,-2 6 14,-105 65 195,100-34-202,6 8 11,10 9-22,11 5-20,11 7-32,11 0-17,17-12-24,11-2-8,9-1-13,9-1-53,8-6 43,9-1-1,8-6 5,9-3-24,61 37 29,-43-52-32,5-5-18,5-4 8,3-7-26,3-4-1,0-6-9,4-7 7,0-7-5,-1-5 13,1-5-14,-7-9 23,0-3-1,-7-4-4,-4-8 5,43-52-7,-64 35 6,-6-10-10,-7-7 12,-9-5-18,-6-6 8,-8-3-55,-10-1 40,-7-1-1,-9 4 0,-9 4-4,-13-6-11,-1 22-29,-6 6-48,-7 11-54,-72-17-482,56 45 131,-3 2-503,-3 9-629</inkml:trace>
  <inkml:trace contextRef="#ctx0" brushRef="#br0" timeOffset="138179.481">25743 13260 194,'68'-38'199,"15"-10"-201,-1-5-128</inkml:trace>
  <inkml:trace contextRef="#ctx0" brushRef="#br1" timeOffset="145643.1101">3863 13026 535,'-12'-9'733,"3"6"-240,-3 1-31,12 2-141,-27 0 7,11 5-77,-6 2 49,-3 7-63,0 1 37,-3 4-72,1 5 27,2-2-63,2 7 15,3-2-52,5-3 4,0 1-47,5 1 16,1 0-36,1-1 12,4-2-37,2 0 13,1 1-27,2 0 14,7 20-23,-2-23-92,3 0-11,2-3-124,3-1-37,1-2-86,5-3-96,2-3-86,3-3-93,-1-4-331,3 0-515</inkml:trace>
  <inkml:trace contextRef="#ctx0" brushRef="#br1" timeOffset="146184.5337">4087 13355 598,'0'0'597,"0"0"-146,0 0-79,-3 12-65,3-12-35,-5 15-37,1-5-20,4-10-26,-3 21-36,1-11-29,2-10-22,0 22-20,0-22-12,3 21-12,5-1 30,-2-12-52,0 1-8,2-1-4,1-2-59,1-1 68,-2-1-66,3-1 60,-11-3-51,17 3 60,-17-3-32,16-2 82,-16 2-60,12-9 47,-7 1-65,-1-11 107,-4 8-33,-1-1-49,-2-2 80,-2-2-44,1 2 59,-3-1-42,2 0 24,-2 2-33,1-1 14,1 2-36,-2 0 10,1 2-33,3 0 30,-3 2-30,0-8 41,6 16-38,-5-12-27,5 12 13,-5-11-29,5 11 19,0 0-36,-2-13 32,2 13-23,0 0 29,6-10-27,-6 10 32,0 0-32,11-2 21,-11 2-23,12 2 17,-12-2-13,13 4 18,-13-4-18,12 8 22,-12-8-23,12 7 23,-12-7-41,12 11 45,-12-11-25,8 10 29,-8-10-29,7 9 29,-7-9-28,8 9 26,-8-9-8,6 12-13,-6-12 26,0 0-21,6 6 26,-6-6-22,0 0 22,0 0-41,0 0 30,8-4-27,-8 4 16,6-16-18,-2 8 21,1-3-18,0 1-3,7-5-14,-5 6 17,1 4 2,-1-2 19,1 2-26,-8 5 23,16-5-30,-16 5 24,19 0-39,-19 0 7,19 4-79,-7-1 9,-1 2-112,1 0-3,0 1-70,13 8-550,-12-8 283,-1 2-396,1-1-533</inkml:trace>
  <inkml:trace contextRef="#ctx0" brushRef="#br1" timeOffset="147138.2164">4788 13219 115,'0'-14'1193,"0"14"-820,-4-9 13,4 9-74,-8-11 5,8 11-84,-9-6 32,9 6-90,-15-3 35,15 3-78,-20 5 37,9 2-81,-2 2 45,2 1-73,-3 5 39,-10 14 11,15-12-100,0-2 49,0 3-61,2-3 48,3 0-54,-1 0 41,2-3-47,2-1 49,0 0-60,1-11 53,2 20-53,-2-20 55,5 16-56,-5-16 50,17 14-22,-17-14-26,14 2 52,-14-2-51,17-5 56,-9 0-56,1-1 53,-3-1-53,4-3 35,-2-2-37,-2-3 55,2 1-52,-3-1 50,0 0-51,-1-1 57,-1 1-56,1 1 57,0 2-59,-1 0 42,0 1-32,-3 11 43,5-18-48,-5 18 45,4-13-59,-4 13 47,4-9-48,-4 9 57,0 0-54,0 0 55,11 2-48,1 15 48,-7-5 15,0 3-60,0-1 60,1 1-62,2-1 54,-2 5-50,2-1 60,-2 1-59,3-3 54,-2 2-56,0-4 57,1 1-58,-1-3 57,1 1-61,7 8 24,-6-9 12,-2-6-31,1 2 42,0-3-43,1 0 52,-9-5-57,17 3 63,-17-3-58,19-2 55,-10-3-62,0 0 37,2-4-81,-2-2 38,0-1-66,11-20-24,-11 15 106,1-1-50,-1 0 65,0 1-49,-1 3 63,0 2-52,-3 0 66,0 2-52,0 0 60,-5 10-61,9-14 56,-9 14-64,6-10 59,-6 10-57,9-4 82,-9 4 13,0 0-48,8 9 40,-8-9-52,6 10 48,-6-10-52,5 12 49,-5-12-60,5 12 52,-5-12-58,8 14 53,-8-14-57,6 11 54,-6-11-57,14 13 11,-14-13 48,9 5-57,-9-5 56,13 3-54,-13-3 54,11-3-55,-11 3 54,15-6-58,-6-2 54,-1 1-54,-1-1 55,1-4-67,1 0 55,-3 1-45,8-12 19,-6 11 28,-2 3-47,-2 1 65,-4 8-63,7-12 55,-7 12-65,6-8 61,-6 8-56,0 0 59,0 0-52,0 0 52,11 8-53,-11-8 58,0 0-59,5 12 56,-5-12-57,4 12 57,-4-12-59,4 13 59,-4-13-61,5 9 54,-5-9-54,8 10 55,-8-10-55,11 9 56,-11-9-53,12 8 53,-3-4-46,1-1 43,12 8-22,-10-3-22,1 0 57,0 1-60,-1 3 56,1 2-60,-2 1 56,-3-3-51,1 0 51,-2 1-47,0-4 66,-2-1-26,0 1 86,0-2-19,-5-7 31,10 17 207,-10-17-186,0 0-46,0 0-6,0 0-33,8-9-1,-6-3-29,-1 0-23,3-4-100,-1-2-51,2-4-126,0 0 23,1 1-114,1 1-29,1 2-71,6-8-1020,-6 17 104</inkml:trace>
  <inkml:trace contextRef="#ctx0" brushRef="#br1" timeOffset="147895.2132">6334 13254 150,'0'0'572,"2"-10"-188,-2 10-15,0 0-124,0 0 33,0 0-73,0 0 50,-1 17-75,1-17 44,-1 22-80,1-8 53,0 21 93,0-16-203,1 2 21,-1-1-69,1 1 46,1-1-71,-2-1 53,1-2-68,0 0 54,0 0-58,1-4 55,-2-2-57,1 1 56,0-2-47,-1-10 66,2 22 40,-2-22-82,0 0 53,0 0-76,0 0 45,0 0-58,0 0 51,8-10-58,-5-2 54,-2-3-58,3-2 47,-2-4-55,1-1 54,0-2-47,0 1 47,2-13-19,-2 20-33,-2 3 59,1 1-62,0 1 54,-2 11-60,5-16 58,-5 16-53,5-11 56,-5 11-54,0 0 52,9-5-52,-9 5 55,0 0-54,0 0 56,23 2-29,-23-2-26,10 3 51,-10-3-52,15 0 56,-15 0-54,18-1 55,-7-1-57,-1-2 56,0-1-58,3 2 57,-2-2-46,0 1 43,0 1-52,-1 1 54,9-1-24,-19 3-25,17 3 59,-17-3-59,17 9 53,-8-1-55,-1-2 53,0 0-53,0 1 51,0 0-52,-1 0 48,2 1-49,0-3 57,-3 3-63,4-3 61,-2 1-60,0-1 56,-8-5-56,16 7 59,-16-7-55,15 5 54,-15-5-50,17 2 54,-17-2-57,15-3 56,-15 3-48,18-4 49,-18 4-47,12-2 67,-12 2-34,17-2 102,-17 2-86,0 0-4,11-1-5,-11 1 0,0 0-11,8 5 2,-8-5-14,0 0-46,8 7-79,-8-7-220,7 6-116,-7-6-716,0 0-787</inkml:trace>
  <inkml:trace contextRef="#ctx0" brushRef="#br1" timeOffset="149215.2156">7026 13350 276,'0'0'456,"7"5"-108,-7-5-56,6 8-32,-6-8-28,6 7-10,-6-7-13,6 10-28,-6-10-29,8 7-26,-8-7-20,7 7-10,-7-7-29,9 5-10,-9-5-12,14 2-9,-14-2-8,18-2-5,-18 2 1,20-7-2,-10 2-3,9-7 35,-11 4-13,-3-1-8,0 0-4,1 1-52,-3-2 85,-3 10-43,1-17 64,-1 17-58,-4-14 67,4 14-60,-11-8 65,11 8-48,-13-5 56,13 5-54,-28 9 98,17-4-46,1 5-70,1 1 46,0-1-66,2 4 49,0-1-59,4 0 16,0 2-20,2-1 47,2 1-64,2-1 54,0 1-68,4-1 14,3-2-87,11 8-180,-6-10 119,-1-3-74,4 1 44,-3-3-29,3-1 90,-3-3-33,-1 2 95,-1-3-47,1 0 88,-14 0-51,20-4 118,-10 1 45,-10 3 32,13-10 19,-2-3 127,-7 5-71,-4 8-50,5-16 41,-3 5-72,1 2 48,1 1-61,-2-3 50,2 3-67,2 1 23,-6 7-64,11-15 45,-11 15-60,12-9 35,-12 9-52,24-1 59,-13 4-1,-2 2-52,0-1 44,-1 4-52,1-2 9,-2 2-2,0-1-8,-2 3 7,-1-3-2,1 1 9,-2 1 1,-3-9 3,5 15 1,-5-15-8,6 17 25,-6-17-8,3 9 2,-3-9-3,0 0-10,0 0-8,9 4-5,-9-4-4,9-9-1,-3-2-2,2 0-14,1-6-5,1 1-11,-1-3 0,2 2 6,9-19 9,-11 19-1,-1 4 10,-1 1 5,-1 2 4,-1 1 0,-1 1-2,-4 8-1,7-14-3,-7 14 0,0 0-2,2-9 0,-2 9-1,0 0 12,0 0 1,-1 24-15,2-12 11,3 2 0,0 3 6,3 3-6,0 0 1,4 6-3,1-2 4,2 2-2,0-1-5,1 1 3,0 0-29,0-3 36,-2 3-30,0-4 37,-3-3-33,-1 1 37,-3-1-3,-2-3 5,1 2 13,-3-3 8,-3-1 0,-3 1 0,-2 0-5,-2-1-2,-3-2-3,-3 1-5,-1-3-3,0-1-5,-1-3-20,-14-1-220,12-7-28,4-1-29,-1-6-163,1-3-49,0-2-108,4-6-297,3 0-461</inkml:trace>
  <inkml:trace contextRef="#ctx0" brushRef="#br1" timeOffset="149514.2154">7743 13435 320,'11'-3'676,"-11"3"-175,15 1-12,-15-1-102,12 8-3,-12-8-81,18 14 292,-18-14-327,13 9-84,-13-9-30,14 10-25,-14-10-24,16 5-19,-5-3-17,-11-2-13,23 2-10,-9-4-14,1 0-4,2-2-8,0-2-2,0-1-6,18-12 10,-18 8-15,-3 0 4,0-4-11,-4 0-51,-1-1 43,-3 1-52,-2 1 63,-3 0-50,-1 14 10,-3-21 6,-3 12 5,0 4 62,-4 3-31,10 2 25,-38 5 71,21 4-54,3 1-5,-2 4-7,3 3-5,2 2-4,2 1-2,3-1-11,2 1-3,3-1-7,2-2-7,4 2-34,1-2-49,2 0-66,2 0-93,10 10-488,-10-15 205,-2-1-487,0-2-623</inkml:trace>
  <inkml:trace contextRef="#ctx0" brushRef="#br1" timeOffset="150058.2166">5997 13338 441,'0'0'645,"0"-14"-105,0 14-114,1-12 17,-1 12-101,0 0 21,0-15-94,0 15-1,0 0-97,-1-14 10,1 14-88,0 0 49,1-14-117,-1 14-152,0 0 31,0 0-122,0 0-8,9-3-89,-9 3-75,11 8-42,-11-8-374,11 14-332</inkml:trace>
  <inkml:trace contextRef="#ctx0" brushRef="#br1" timeOffset="150230.2157">6111 13609 654,'3'13'692,"-2"-2"-108,-1-11-3,1 15-112,-1-15-48,4 12-67,-4-12-70,0 0 122,0 0-278,0 0-78,0 0-150,0 0-106,0 0-244,0 0-159,8-5-407,-8 5-625</inkml:trace>
  <inkml:trace contextRef="#ctx0" brushRef="#br1" timeOffset="151929.2176">8590 13286 682,'0'0'442,"0"0"-46,0 0-112,0 0 39,0 0-79,0 0 34,0 0-67,-16 4 50,16-4-64,-12 12 42,6-2-69,-2 4 51,-1 1-63,2 2-16,0 5-12,1-1-17,-1 0-17,0 19 58,6-21-86,2 0-32,0-2 17,3 0-33,0-2 24,3-1-30,1-2 21,1-2-24,4 0 21,-1-5-27,3 0 27,2-4-8,1-1-4,-1-2-4,26-12 11,-24 4-17,0 1 4,-1-5-1,-4-1 5,-3-2-8,1-3 1,-6 0-3,-2-1-1,-3 1 11,-3 1 34,-2-2 5,-3 1-10,-3 0-6,2 4-12,-19-13 22,12 17-36,1 5-17,-1 0-35,-2 2-50,2 2-61,1 1-62,1 2-9,13 0-107,-22 0 10,22 0-78,-13 3 35,13-3-44,0 0-8,0 0-430</inkml:trace>
  <inkml:trace contextRef="#ctx0" brushRef="#br1" timeOffset="152306.2201">8749 13273 506,'17'5'915,"-10"0"-517,2 3 46,1 2-107,-1 3 43,1 2-57,3 6 49,-2 2-88,1 4-47,0 1-43,2 6-43,0 0-30,-1 0-49,1 0 16,-3 0-41,8 25 67,-10-32-57,-3 3 10,-1-7-3,-1 2-20,1-5 12,-4-2-5,1 0-5,-4-2 2,2-3-7,-2-2 30,1-1 9,-4 1-5,0-5-9,5-6-7,-16 7 38,16-7-57,-13-9-24,5-3-21,2-5-3,-1-6-43,1-7 6,1-4-31,4-1 12,1-4 12,2 3 6,2 0 11,2 3 7,2 1 6,2 2 6,2 4 8,14-19-17,-15 30 19,-1 5-2,1 1 6,-1 6 18,-10 3 10,15 3 11,-9 3-9,0 2-4,0 4-3,-4-1-7,-1 5 2,-1-1-2,0 1-3,-1 1-5,0 0-33,0 1-24,-2-1-85,2-2-53,1-2-66,-2-1-45,4-1-41,-2-11-83,4 16-42,-4-16-40,8 7-429,-8-7-511</inkml:trace>
  <inkml:trace contextRef="#ctx0" brushRef="#br1" timeOffset="153063.2186">9201 13500 30,'8'-9'771,"-8"9"-273,7-5 296,-7 5-419,0 0-85,0 0 58,0 0-81,0 0 18,0 0-101,8 7-31,-8-7-27,0 0-25,0 0-18,0 0-16,7 7-16,-7-7-9,0 0-12,4 3 17,11-1-31,-15-2-3,0 0-1,13-4-3,-13 4-1,10-7-1,-10 7 0,8-8-3,-8 8-10,6-11-8,-6 11-13,3-13 60,-3 13-49,1-12-3,-2-1 26,1 13-30,-6-10 56,6 10-61,-7-6 58,7 6-66,-10-3 61,10 3-56,0 0 54,-13 3-56,13-3 56,-8 4-60,8-4 54,0 0-62,-6 8 55,6-8-77,5 11 0,-5-11 56,8 6-71,-8-6 57,10 9-66,-10-9 40,14 8-67,-14-8 64,13 9-42,-13-9 74,11 12-49,-4-7 68,-7-5-51,8 14 57,-7 0-21,-1-14-12,-1 13 75,1-13-39,-5 14 70,1-6-51,4-8 10,-8 13 12,8-13 14,-7 10 9,7-10 3,-5 9-9,5-9-16,0 0-11,0 0-13,0 0-9,0 0-4,0 0-3,0 0-4,9-8-19,-9 8-34,12-12 24,-4 2-84,1 1 61,1-1-39,-1 0 71,0 1-51,0-1 64,-1 1-51,-1 2 65,4-4-30,-11 11 31,10-7 85,-10 7-6,0 0 92,8 8-58,-8-8-7,2 12 2,-2-12-4,2 19-12,-2-8-46,0-11 16,1 23-30,-1-11 21,3-2-32,0 12 31,0-11-29,1-3-31,2 0 22,0-2-32,-6-6 25,14 11-29,-14-11 25,20 2-39,-8-4 1,2-4-24,0 1-19,5-5 7,0-1-1,0-5-11,21-22-3,-17 12 51,-2-3-29,0-3 53,-4-2-45,2-5 6,-2-1 8,1-2 9,-3 1-11,1 5 49,-3 2 9,-2 8 63,-2 6-49,-3 1 22,2 7-39,1-3 129,-9 15-22,0 0-5,5 15 7,-4-3-20,-2 7-22,0 5-19,-1 3-11,0 7-11,-1 0-13,1 9-13,-2-2-18,0 3-28,2-10-73,-1 2-18,1 32-284,0-39 151,2-2-46,0-1-53,0-6-54,0-1-7,0 0-18,0-5-34,0-14-354,-1 20-346</inkml:trace>
  <inkml:trace contextRef="#ctx0" brushRef="#br1" timeOffset="153406.2148">9672 13631 530,'-9'-9'681,"3"2"-214,-1 1-23,7 6-126,-8-9 2,8 9-104,-7-8 8,7 8 54,0-16-210,0 16 38,10-12-76,-1 4 51,2 0-72,5-1 52,0 0-63,3 0 51,2-1-60,0 2 54,0 1-57,-1 1 60,-2 2-59,0 2 96,-1-1-25,-2 1 56,-3 2-60,2 0 70,-2 1-55,-12-1 11,18 5-5,-7-1-6,-11-4-13,17 7-13,-9-3-4,-8-4-9,14 7-4,-14-7-6,12 5-4,1 0 2,-13-5-14,18 1-6,-18-1-5,21-3-27,-9-1-11,1-2-13,2-1-8,-1 0-23,2 0 65,-2-1-47,0 1 67,-3 2-49,0-1 57,-2 1-39,8-1 24,-17 6 36,15-7-54,-15 7 56,12-4-56,-12 4 56,13-3-50,-13 3 57,16-5-59,-16 5 53,20-6-64,-10 2 13,4-2-181,-1-1-71,0 2-215,9-8-2330</inkml:trace>
  <inkml:trace contextRef="#ctx0" brushRef="#br1" timeOffset="155849.2191">6462 14251 215,'0'0'456,"-22"-2"-117,22 2-18,-21-1 2,21 1-37,-19-3 6,19 3-44,-17-2-16,17 2-40,-14-3-18,14 3-31,0 0-36,-16-2-13,16 2-37,0 0-1,-10-3-25,10 3 7,0 0-20,0 0 9,7-6-16,-7 6 11,19-3-15,-7 2 10,2 0-15,2-4 17,18 0 3,-12 3 19,3-1 45,2 1 15,5-3 0,5 0-15,9 0-16,2-2-5,6 2 0,13-4-12,9 3-4,1-3-12,7 3-10,3-3-43,4 2 45,103-7-13,-89 8 11,20-1-3,-20 2-53,3 0 70,17-1-59,-20 1 47,3 1-50,-2 1 58,3-2-60,-3 1 56,0 0-56,-2 0 54,-2-1-49,-3 2 52,97-4-32,-100 3-29,-3-1 57,-3 0-56,-5 1 55,-1-2-57,-5 1 55,-2-2-55,-5 0 59,-14 3-58,-1-1 37,-4-1-29,-1 1 44,-3 1-45,-4-1 48,29-2-29,-41 5-24,-4-1 53,-2 1-53,0 1 51,-5-1-55,0 1 64,-2-1-65,0 2 56,-2-2-54,-1 0 56,-4 0-53,0 1 58,0-1-55,-3-1 53,10-2-22,-20 5-38,14-9 63,-6 5-59,-8 4 58,12-13-61,-7 6 57,0-1-57,0 0 4,2-1 13,-1-3 0,0 0-2,2-2 1,0-2-2,2-1-1,9-16 52,-8 16-50,-1 0 51,0-1-61,2 2 51,-1-3-56,2 2 57,1-2-58,0-1 60,2-1-59,1-1 55,-1 0-52,0 0 56,0-2-56,-4-2 55,3 2-55,-3-3 50,-2-2-49,-1 0 53,-3 0-57,-1-3 6,-2-1 6,-2 0-6,-2-2-13,-2 1 30,-3 0 2,-1-5 40,-3 1-53,-2 1 58,-1 3-60,-20-29 27,13 36 15,0-1-53,-3 4 52,1 7-50,-5-5 51,1 5-53,-4-1 56,3 4-56,-2 1 56,1 0-56,-1 3 53,3-3-52,-2 3 55,1-1-55,-18-5 30,23 7 27,1 1-56,-1 0 51,2 1-53,0 1 56,-1-1-57,1 0 52,2 3-47,-2 1 42,2-1-43,-2 0 44,0 3-51,1-2 42,-2 2-63,-20 0-2,21-1 56,-2 2-62,2 2 57,-1-2-53,-1 1 61,-3 0-50,-2 2 58,2-2-53,-3 2 57,-1-1-56,-5 1 58,-3 0-61,-1 1 58,-5 2-59,-54 4 19,45-4 43,-4-1-59,-2 3 59,-13-1-3,-5 3-6,0-1-1,-5 3-3,2-1-52,-2 0 60,-3 1-50,1 0 56,1 0-4,2-1-8,-1-1-1,-78 10-51,81-14 58,5 3-56,0-4 57,1 2-54,13-2 59,-2-3-54,3 2 57,1 0-7,-1-2 2,0 0-8,2 1-1,-1 0-1,1-1-4,1 3-3,-49 2-5,53-4 2,4 2 3,1-1-52,8 1 62,1 0-54,1-1 60,1 0-54,4 1 59,4-1-50,3 0 52,2-3-50,2 3 56,4-3-59,-2 1 58,-8 2-27,14-2-30,1 1 62,11-3-64,-19 1 54,19-1-70,-17 0 43,17 0-40,-15 2 27,15-2-50,-16 2 59,16-2-51,-17 1 66,17-1-9,-20 0 1,20 0-1,-21 1 1,9-2 2,12 1 3,-23-1 0,23 1 1,-20-3 5,7 2-1,13 1-1,-20-3-1,9 0 0,11 3 4,-18-5-3,18 5-3,-19-4 1,3-2-19,16 6 16,-14-7 1,14 7-2,-15-7-5,7 2 5,8 5-1,-14-9 2,14 9-4,-14-8 4,14 8 1,-11-7-2,11 7-1,-12-10 2,12 10 3,-15-11 3,15 11-1,-9-8-1,9 8 2,-9-5 0,9 5-1,-7-7-2,7 7 1,0 0 2,-8-5-4,8 5 1,0 0-1,0 0-9,-7-7 5,7 7 2,0 0 3,0 0-3,-8-7 2,8 7-5,0 0 2,0 0-2,0 0-1,0 0-3,0 0 0,0 0-2,0 0-1,0 0 0,0 0-1,0 0-2,0 0 3,-1 19-8,2-4 7,3 1 7,-2 11-39,1 9 69,-1 13 11,2 6 13,-1 13-4,-2 5-9,0 2-4,1 2-5,-1-2-45,-1 3 54,1-8-6,-1-3-7,1 43 40,1-62-29,-1-1-1,0-9-3,0-2-8,2-2-3,-2-3-5,0-4-2,1-3-2,-4-3-2,4-3-1,-1-2-3,0 0-6,0-2 12,1-3-4,-1 10 12,-1-21-20,1 16-8,-1-16-18,2 12-62,-2-12-75,1 12-113,-1-12-74,0 0-136,4 12-467,-4-12-534</inkml:trace>
  <inkml:trace contextRef="#ctx0" brushRef="#br1" timeOffset="156558.2128">7146 13418 390,'0'0'650,"0"0"-153,0 0-105,0 0-76,0 0-72,0 0-51,0 0-33,0 0-23,0 0-17,0 0-16,-5 8-20,5-8-6,0 0-16,0 0-14,0 0-14,0 0-13,0 0-11,0 0-17,0 0-37,0 0-56,0 0-83,0 0-103,14-1-124,-14 1-385,10-4-319</inkml:trace>
  <inkml:trace contextRef="#ctx0" brushRef="#br1" timeOffset="157157.2185">9500 13368 1579,'0'0'911,"0"0"-260,0 0-210,0 0-132,0 0 152,0 0-273,0 0 18,-8 4 7,8-4 0,0 0-25,0 0-26,0 0-28,0 0-31,0 0-14,0 0-17,0 0-13,0 0-12,0 0-8,0 0-5,0 0 13,-13 1-27,13-1-8,0 0-4,0 0 1,0 0 0,0 0-1,0 0 4,0 0 4,0 0 5,0 0 4,0 0 1,0 0-1,0 0 9,0 0 4,0 0 48,0 0-40,0 0 5,0 0-5,0 0-3,0 0-13,0 0 3,0 0-4,0 0-5,0 0-14,0 0 8,0 0-1,0 0-6,0 0-4,0 0 1,0 0 4,0 0-7,0 0-3,0 0 6,0 0-5,0 0 3,0 0-26,0 0 23,0 0-4,0 0 6,0 0-6,0 0 7,0 0-7,0 0 8,0 0 7,0 0 24,0 0-12,0 0-10,0 0 9,0 0-16,0 0 10,0 0-15,0 0 13,0 0-16,0 0 13,0 0-14,0 0 8,0 0-7,0 0 5,0 0-9,0 0 6,0 0 4,0 0-10,0 0 8,0 0-10,0 0 6,0 0-10,0 0-9,0 0-35,0 0-57,0 0-59,0 0-83,0 0-108,0 0-135,0 0-65,0 0-122,0 0-716,0 0-1000</inkml:trace>
  <inkml:trace contextRef="#ctx0" brushRef="#br1" timeOffset="158019.5738">10584 13089 434,'0'0'479,"-10"-5"-102,10 5-83,0 0-35,-13-3-37,13 3 142,-14-2-213,14 2-10,0 0-13,-11-3-6,11 3-11,0 0-4,0 0-11,-12-1-11,12 1-9,0 0-9,0 0-7,0 0-5,0 0-2,-10-4-1,10 4 73,0 0-53,0 0 5,0 0 3,0 0-5,0 0-31,0 0 27,-5-9-34,5 9 19,5-7-43,-5 7 23,13-11-33,-2 1 27,7-2-7,9-3-5,49-24 8,-23 16-15,4 0 15,3 1 15,2 3-8,2 3-4,0 3 3,-8 7-3,-1 1-5,-1 4-4,-2 1-2,-4 2-3,-9 2 1,-2 0 13,-4 2-34,22 7 93,-31-6-5,-7 0 2,-1-1 32,-3 1-6,-2-2 26,-2 2-10,-1-3-1,-8-4-19,11 8-30,-11-8-8,5 7-4,-5-7-16,0 0-9,1 12-17,-1-12-82,0 0-43,-3 7-107,3-7-99,0 0-118,0 0-114,0 0-99,-14-1-577,14 1-825</inkml:trace>
  <inkml:trace contextRef="#ctx0" brushRef="#br1" timeOffset="158303.5686">11423 12646 620,'0'0'496,"0"0"-66,0 0-145,0 0 11,0 0-73,0 0 43,10 12-59,-2-4 52,3 1-47,5 4 57,2 3-90,4 2 1,-1 3 4,4 2-47,-2 0 9,2 2-56,-2-1 27,-5-1-44,16 25 57,-24-23-42,-1 1-39,-1-3 13,-5 1-34,-3-1 17,-1 2 1,-4-1-27,-2 1-38,-4 1-85,1-2-96,-4 1-44,2-3-172,-1-4-65,2-3-163,-16 11-1783</inkml:trace>
  <inkml:trace contextRef="#ctx0" brushRef="#br1" timeOffset="158899.3753">12548 12684 453,'0'0'641,"-7"-9"-105,7 9-166,0 0-13,-15 0-124,6 4 31,-2 2-85,-2 4 43,-1 3-79,-22 18 120,17-13-134,2 0-10,1-4-9,3 2-15,-1 0-43,5-4 14,3 2-37,-1-2 22,2 0-37,3-2 24,4 0-33,0 0 20,5 1-29,2 2 28,14 7-14,-8-10-20,2 1 28,0-1-30,1 0 39,-3 1-34,-1-5 24,0 3-27,-1-2 28,-2 0-33,-2 2 37,1-1-19,-10-8 53,7 15-33,-7-15 51,-5 26 39,-4-17-74,-3-1 28,0 0-34,-3 1 35,-2-2-41,-4 1 20,3-3-35,0 0 22,0-1-37,3-1 11,-1-1-83,3-1-24,1 0-70,12-1-72,-24-4-428,24 4 284,-2-12-11,2 12-34,6-17-394,1 3-360</inkml:trace>
  <inkml:trace contextRef="#ctx0" brushRef="#br1" timeOffset="160145.4402">12565 12900 79,'8'-7'645,"-8"7"-163,14-6-85,-14 6-35,0 0-8,5 6-38,-5-6-20,0 0-24,-3 17-53,3-17 9,-2 18-57,-3 4 123,2-12-161,3-10-51,3 23 0,-3-13-37,5 1 14,-3-1-43,2-1 26,3 1-37,0-2 28,2-3-40,0 2 29,2-5-42,-1 3 30,-10-5-32,29 5-15,-29-5 20,17-3-25,-8-1 21,-9 4-23,16-9 34,-9 3-24,-1-3 25,-1-1-25,2-2 30,-3-2 1,1 1 0,3-1 3,-5 1 0,4 1 6,-3 2-2,1-1-2,-1 4-3,1-1-5,-5 8 5,9-6 3,-9 6 9,11 4 2,-11-4 1,6 11-28,1-1 37,-5 3-23,4 3 28,-2 1-28,0 0 32,5 17-10,-5-16-1,-2-1-4,4-1-2,-2 0-3,-1-2 18,-1-3-26,2 0 1,0-1 1,-4-10-4,5 14 1,-5-14 0,6 8-1,-6-8-5,0 0 2,19-14-35,-13 6 34,1-5-12,0-5-16,0-1-59,1-9 7,-1-4-27,2-7-8,-4-4 53,2 0-50,1-4 76,0 1-41,0 2 79,-1 3 4,1 10 61,2-18 66,-6 32-85,-1 5 1,1 3 24,-4 9 28,0 0 21,9 5-6,-9-5-6,5 26-13,-3-6-17,0 5-40,-2 5 18,0 2-36,1 0 21,-1 4-31,2 34 25,-2-35-37,2-3 28,-2-3-37,0-1 25,0-2-14,2-5-53,-2 0-56,0-3-50,0-1 17,0-4-67,0-2 40,0-11-77,0 19 31,0-19-83,-9 11-214,9-11 320,-12-1 36,12 1 54,-13-7 41,5 0 59,-2 1 32,3 0 73,-3 1 38,2-2 14,0 2 8,1 0 4,7 5-19,-14-10 17,14 10-41,-15-12 82,15 12-123,-5-10-42,5 10 16,2-9-36,-2 9 18,11-14-31,1 6 19,-1-1-7,7-1-3,-2 0 3,4 0-2,0 0-7,2 3 2,-1-3-9,23-2 3,-25 5-3,-1 5 13,0-1 22,-7 1 30,3 2 13,-1 2 61,-2 1-12,-11-3 29,16 5-27,-16-5 3,14 9-30,-14-9-4,11 8-13,-11-8-11,10 9-13,-10-9 4,8 8-27,-8-8 8,9 7-23,-9-7 8,8 4-22,-8-4-2,10 2-3,-10-2-10,15-1 4,-15 1-2,19-8 13,-9 3-23,-1-2 10,12-10-63,-13 8 15,2-1 29,-3 3-21,-3 0 43,-4 7-22,9-11 21,-9 11-20,6-8 24,-6 8-16,0 0 30,0 0-20,0 0 24,-8 12-19,8-12 13,-11 24-17,4-13 16,5-2-24,-3 2 10,0-1-25,3-1-14,0 1-52,2-10-5,-4 16-58,4-16-19,4 11-68,-4-11-15,6 7-35,-6-7-35,12 2-23,4-7-254,-5 0 330,-2-1 70,0-2 18,3-2 34,1-2-29,-2-4 39,3 0 34,1-8 17,-1 0 7,1-9 4,1-1 30,-1 1 38,0 2 43,-2 3 104,9-18 161,-13 28-101,-3 4-26,4-5 1017,1 21-971,-11-2-28,-2 22-28,2-7-61,-2 3 13,0 2-55,-1-2 19,1 3-44,-2 3 26,2-8-45,-1 2-2,0 16 7,1-22-14,2 0-2,-2 0-6,2-12-5,0 18-3,0-18 2,0 14-16,0-14-50,0 0-15,0 0-52,-4 12-5,4-12-42,0 0 25,-11-8 18,-6 0-30,7 5 180,-4 2 58,1 0 42,-1 2 22,1 2-33,-4 2 30,4 0-51,-2 2 17,1 0-43,3 2 19,1 0-41,2 0 19,1-1-36,7-8 23,-4 21-29,4-21-71,9 9-64,-9-9-100,16 5-110,-16-5-68,22 0 14,-9 0-500,1-4-456</inkml:trace>
  <inkml:trace contextRef="#ctx0" brushRef="#br1" timeOffset="160539.5347">14123 12746 704,'5'-7'639,"-5"7"-195,10-10-34,-10 10-144,0 0 6,0 0-67,0 0 86,4 11-40,-4-11-40,-4 19-42,4-7-38,-3 11 61,1-11-148,2 1 24,0-2-43,0 2 23,0-13-36,0 21 26,0-21-16,2 19 12,-2-19-32,3 15 28,-3-15-41,4 12 31,-4-12-36,6 9 50,3-6-16,-9-3-22,16 0 35,-16 0-41,19-12 38,-8 3-32,2-3 49,0-3 17,0-2 70,-2 0-32,-1-7 1,3 0-39,-3 3 56,-3 1 66,-1 0 46,2-22-236,-5 21 6,2 4 137,-5 0 59,4 5-34,-4-1-42,0 13-32,1-16-19,-1 16-26,0 0 1,-5-8-18,5 8-19,-7 6-56,7-6-40,-7 13-69,3 8-156,2-7 74,2 0-85,-2 1-75,4 0-53,-2-1-51,4-2-23,-2 1-98,2-4-264,-1 1-451</inkml:trace>
  <inkml:trace contextRef="#ctx0" brushRef="#br1" timeOffset="160786.5431">14445 12700 141,'7'-7'781,"-7"7"-136,0 0-175,2-4 296,-2 4-389,0 0 16,12 4-38,-12-4-6,4 10-75,-4-10-32,6 17-66,-6-17-17,3 20-43,-1-8-11,2-3-37,-2 2 4,1 0-33,1-2 4,-1 0-32,0 1-12,-3-10-84,3 18-34,-3-18-91,3 12-5,-3-12-17,5 11-2,-5-11-4,0 0-3,4 10-9,-4-10-17,0 0-7,0 0 48,8-6 38,-5-9-127,-2 3 162,1-1 42,-2-4 1,2 0 182,0-7-282,0-3-45,2-4-283,-1 7-43</inkml:trace>
  <inkml:trace contextRef="#ctx0" brushRef="#br1" timeOffset="161066.5397">14571 12567 872,'7'-20'140,"2"5"7,5-12 89,-6 17-131,-3 0-7,1 3-7,-1 1 59,-5 6 41,7-9 30,-7 9 12,0 0-22,0 0-35,0 0-32,2 12 50,-2-12-59,-3 14 13,3-14-20,-10 24 59,9-15-120,1-9-16,-5 18-10,5-18-10,-4 19-5,4-19-3,3 21 0,-2-8 29,4 2 14,-4-1-13,5 1-13,1 3-3,1-1-5,0 3-6,13 14 9,-10-14-22,0-3 59,2 2-24,1-3 20,-1 2-22,0-1 34,-1 0-33,-1-3 25,-5-2-17,2 1 24,-2-1-28,0-3 6,0 1-26,-2-2 14,1 8-10,-5-16-37,1 12-43,-1-12-70,0 0-42,-6 12-85,6-12-46,0 0-75,0 0-34,-10-8-12,10 8 9,-4-21-5,4 4-353,2-2-269</inkml:trace>
  <inkml:trace contextRef="#ctx0" brushRef="#br1" timeOffset="161236.5347">14881 12532 592,'0'0'727,"11"-7"-100,-11 7-65,5 10-110,-3 1-91,2 24 257,-1-11-347,-3 3-58,0 0-72,2 7-4,-2-6-48,2 6 1,-2-2-61,1-3-68,0-2-6,-1 1-72,0-3-44,0 1-93,0-6-108,0-1-43,0 0-33,0-2-105,-1-6-263,1-11-332</inkml:trace>
  <inkml:trace contextRef="#ctx0" brushRef="#br1" timeOffset="161406.5392">14848 12879 97,'-3'-13'1010,"1"2"-273,2 11-98,0-18-61,0 18-29,2-19-11,1 9-24,2 0-23,5-1-20,1-3-55,6 0-76,4-2-63,29-15 167,-19 13-258,-3 4-33,0 0-30,0 3-22,1-2-24,-2 5-11,-5-1-26,0 1-4,-2 1-27,-5 2-26,-1 0-51,-1 1-31,-3 1-91,-10 3-94,21-7-597,-21 7 255,0 0-123,0 0-828,-6 10-1223</inkml:trace>
  <inkml:trace contextRef="#ctx0" brushRef="#br1" timeOffset="162810.5369">15439 18363 409,'0'0'467,"0"0"-100,0 0-72,0 0-26,0 0-14,-2 11-24,2-11-40,0 0-21,0 0-16,-5 9-7,5-9-7,0 0-21,0 0 27,0 0-28,-5 11 6,5-11-37,0 0 1,0 0-34,0 0 3,0 0-25,-1 10 3,1-10-22,0 0 15,9 5-17,-9-5-51,17-1-100,-6-2-64,5 0-49,3-1-86,3-1-62,2 0-429,8-2-369</inkml:trace>
  <inkml:trace contextRef="#ctx0" brushRef="#br1" timeOffset="162979.5381">16708 18269 160,'16'-2'458,"-3"-2"-117,2 3-75,-2-1-51,0 0-71,1 1-10,4-2-102,-3 1-77,3 0-98,-1 0-97,1 1-179,1-1 117</inkml:trace>
  <inkml:trace contextRef="#ctx0" brushRef="#br1" timeOffset="163146.5418">17437 18215 677,'-7'-6'389,"7"6"-197,-15-2-211,15 2-375,-24-1 150</inkml:trace>
  <inkml:trace contextRef="#ctx0" brushRef="#br1" timeOffset="164173.5391">16417 18110 69,'0'0'402,"0"0"94,0 0-335,0 0 8,0 0-67,0 0 27,0 0-55,-4 7-11,4-7-5,0 0-1,0 0 2,0 0 5,0 0 8,0 0 0,0 0 4,0 0-1,0 0 2,0 0-4,0 0-4,0 0-3,0 0-3,0 0-14,0 0-4,-5 7-1,5-7-8,0 0-6,0 0-6,0 0-6,0 0-4,0 0-1,0 0-4,0 0 5,0 0-13,0 0 0,0 0 2,0 0-3,0 0 2,0 0-2,0 0-5,0 0-26,0 0-54,0 0-73,2-12-91,-2 12-89,0 0-285,0 0-136</inkml:trace>
  <inkml:trace contextRef="#ctx0" brushRef="#br1" timeOffset="164885.5375">15265 18089 64,'0'0'551,"-6"-6"144,6 6-459,0 0-52,-9-4-36,9 4-29,0 0-26,0 0-24,-9-6-25,9 6-31,0 0-9,0 0-33,0 0-31,0 0-48,0 0-61,4-9-88,-4 9-243,10-6 4</inkml:trace>
  <inkml:trace contextRef="#ctx0" brushRef="#br1" timeOffset="165210.5385">16223 18119 537,'0'0'418,"0"0"-97,-10 5-69,10-5-46,0 0-32,-9 3-30,9-3-28,0 0-22,0 0-25,0 0-27,-10 4 4,10-4-11,0 0-5,0 0-8,0 0-3,0 0-5,0 0-4,0 0-5,0 0-12,0 0-59,6 7-345,-6-7-242,0 0-163</inkml:trace>
  <inkml:trace contextRef="#ctx0" brushRef="#br1" timeOffset="165533.5436">15483 18192 360,'0'0'435,"-8"7"-115,8-7-62,0 0-64,0 0-31,0 0-31,0 0-15,-7 3-7,7-3-3,0 0-1,0 0 0,0 0 3,0 0 1,0 0-3,-8 7 72,8-7-115,0 0-12,0 0-8,0 0-9,0 0-9,0 0-7,0 0 2,-2 10-9,2-10-4,0 0-4,0 0-3,0 0-13,5 9-63,-5-9-49,13 5-327,-13-5 100,14 2-342,-14-2-199</inkml:trace>
  <inkml:trace contextRef="#ctx0" brushRef="#br1" timeOffset="166854.5397">18282 18322 547,'0'0'267,"0"0"-8,0 0-45,0 0 11,0 0-22,0 0 6,-8 4-19,8-4 11,0 0-17,0 0 10,0 0 9,0 0 0,0 0 11,0 0-27,-6 6 176,6-6-186,0 0-4,0 0-8,0 0-11,0 0-11,0 0-20,0 0-10,0 0-12,0 0-15,0 0-8,0 0 3,0 0-30,0 0-7,0 0-2,0 0 42,0 0-34,0 0 5,0 0-1,0 0 1,0 0-1,0 0 1,0 0-3,0 0-4,0 0-6,0 0-7,0 0 5,0 0-19,0 0-6,0 0-9,0 0 10,0 0-11,0 0 4,0 0-4,0 0 1,0 0 2,0 0 0,0 0-7,0 0-1,0 0 0,0 0 4,0 0 22,0 0-23,0 0 4,0 0 3,0 0 14,0 0-14,0 0-1,0 0 1,0 0 0,0 0 1,0 0-2,0 0 2,0 0 23,0 0-32,0 0-9,0 0 38,0 0-37,0 0 4,0 0 20,0 0-23,0 0 31,0 0-32,0 0 27,0 0-31,0 0 2,0 0 28,0 0-31,0 0 3,0 0 2,0 0 25,0 0-26,0 0 26,0 0-29,0 0 25,0 0-9,0 0-19,0 0 27,0 0-25,0 0 27,0 0-29,0 0 29,0 0-30,0 0 29,0 0-16,0 0 11,0 0-28,0 0 3,0 0 23,0 0-21,0 0 19,0 0 10,0 0-29,0 0 2,0 0 1,0 0 5,0 0-1,0 0 27,0 0-21,0 0-6,0 0-1,0 0 28,0 0-33,0 0 28,0 0-26,0 0-6,0 0 10,0 0 6,0 0-5,0 0 2,0 0-1,0 0 2,0 0-1,0 0 27,0 0-31,0 0 0,0 0 1,0 0 2,0 0 4,0 0-1,0 0-1,0 0 6,0 0-5,0 0 1,0 0 2,0 0 8,0 0 31,0 0-24,0 0 4,0 0 30,0 0-23,0 0 30,0 0-22,0 0 24,0 0-22,0 0 55,0 0-39,0 0-19,0 0 14,0 0-18,0 0 11,0 0-13,0 0 11,0 0-7,0 0-3,0 0-7,0 0 0,0 0-5,0 0-6,0 0 2,0 0 3,0 0-7,0 0-3,0 0-8,0 0 9,0 0 2,0 0-2,0 0-3,0 0 10,0 0-17,0 0 6,0 0-12,0 0 4,0 0-4,0 0 0,0 0 4,0 0 4,0 0 28,0 0-38,0 0-6,0 0 25,0 0-15,0 0-1,0 0-2,0 0-3,0 0-15,0 0-10,0 0-9,0 0-3,0 0-33,0 0 17,0 0-52,0 0-26,2-10-75,-2 10-57,0 0-63,3-12-68,-3 12-62,1-11-26,-1 11-94,0-12-74,0 12-346,0-13-611</inkml:trace>
  <inkml:trace contextRef="#ctx0" brushRef="#br1" timeOffset="167247.5462">17727 18273 637,'0'0'463,"0"0"-115,0 0-58,0 0-54,11 4-29,-11-4-39,0 0-26,0 0 58,0 0-131,0 0-9,0 0-14,8 5-8,-8-5-18,0 0 2,0 0-18,0 0 3,0 0-14,0 0-51,0 0-89,0 0-73,0 0-102,12 2-376</inkml:trace>
  <inkml:trace contextRef="#ctx0" brushRef="#br1" timeOffset="168633.542">15130 18139 517,'0'0'485,"0"0"-104,0 0-66,0 0-36,1-10-27,-1 10-45,0 0-47,0 0-14,0 0-30,0 0-8,0 0-16,0 0-8,0 0-5,0 0 1,0 0-1,0 0 0,0 0 0,0 0 10,0 0-27,0 0 38,0 0-18,0 0 41,0 0-23,0 0 37,0 0-38,0 0 38,0 0-46,0 0 40,0 0-29,0 0 90,0 0-92,0 0-22,0 0 7,0 0-8,0 0-4,0 0-20,0 0-7,0 0-11,0 0-4,-5-10-4,5 10-6,0 0-4,0 0-2,0 0-11,0 0 24,0 0-5,0 0 4,0 0 9,0 0-10,0 0 17,0 0 2,0 0 6,0 0 3,0 0 3,0 0 1,0 0-3,0 0-3,0 0-4,0 0-7,0 0 25,0 0-45,0 0 7,0 0-12,0 0-2,0 0-4,0 0-2,0 0-1,0 0-1,0 0-3,0 0 3,0 0-6,0 0-1,0 0 0,0 0 4,0 0-6,0 0 2,0 0 2,0 0-2,0 0 4,0 0-1,0 0 2,0 0-4,0 0 0,0 0 0,0 0-1,0 0 7,0 0-7,0 0-2,0 0 3,0 0 0,0 0 0,0 0-1,0 0 1,0 0 16,0 0-21,0 0 4,0 0 0,0 0-1,0 0 1,0 0-1,0 0 2,0 0-1,0 0 2,0 0-1,0 0 0,0 0 0,0 0 0,0 0 1,0 0-1,0 0 2,0 0-4,0 0-1,0 0 2,0 0-2,0 0-2,0 0 2,0 0-14,0 0-26,0 0-36,0 0-223,0 0 110,0 0-70,0 0-41,0 0-69,0 0-55,0 0-107,0 0-157,0 0-323,0 0-619</inkml:trace>
  <inkml:trace contextRef="#ctx0" brushRef="#br1" timeOffset="169434.6053">18088 18258 248,'0'0'447,"0"0"-132,0 0-24,0 0-60,0 0-8,-6 5-35,6-5-14,0 0-33,0 0-15,0 0-29,0 0-6,-9 5 58,9-5-87,0 0 0,0 0-15,0 0-5,0 0-4,0 0 3,0 0-4,0 0 2,0 0 4,0 0 8,0 0 13,0 0 12,0 0 12,0 0 2,0 0 96,0 0-81,0 0-25,0 0 17,0 0-38,0 0 21,-4 9-26,4-9 16,0 0-36,0 0 16,0 0-26,0 0 16,0 0-32,0 0 18,0 0-23,0 0 18,0 0-2,0 0-26,0 0 28,0 0-19,0 0 9,0 0-20,0 0 17,0 0-28,0 0 40,0 0-26,0 0 23,0 0-30,0 0 28,0 0-25,0 0 24,0 0-23,0 0 25,0 0-31,0 0 31,0 0-27,0 0 24,0 0-26,0 0 28,0 0-25,0 0 24,0 0-26,0 0 25,0 0-33,0 0 30,0 0-10,0 0-22,0 0 33,7-7-33,-7 7 30,0 0-28,0 0 19,0 0-34,0 0-15,0 0-50,0 0-42,0 0-61,0 0-46,0 0-12,-4-8-69,4 8-418,-9-7 3,9 7-252</inkml:trace>
  <inkml:trace contextRef="#ctx0" brushRef="#br1" timeOffset="172246.7546">8981 15204 113,'-18'-13'1198,"11"9"-749,-1-1-36,8 5-49,-14-9-42,14 9-30,-11-7-39,11 7-47,-8-5-95,8 5 23,0 0-28,0 0-17,0 0-16,0 0-63,14 0 85,29 14 118,-13-2-119,10 2-8,1 5-5,12 4 6,2 3 47,0 0-49,0 4 8,-1-1-39,-1 0 11,-1 1-36,-3 1 19,-3-3-9,-10-5-10,-2-2-6,-4-1-8,-6-2-3,-2-3 8,-7-2 1,0-1-14,-3-1 22,-5-1-8,-2 0-6,-5-10-26,2 17-52,-2-17-81,-9 14-89,0-8-74,-5-2-98,-1 0-75,-21-1-1144,15-6-36</inkml:trace>
  <inkml:trace contextRef="#ctx0" brushRef="#br1" timeOffset="172850.7534">8131 15187 360,'0'0'413,"0"0"-104,2-12-71,-2 12-51,0 0-42,0 0-27,0 0-26,0 0-15,6-7-16,-6 7 1,0 0 3,0 0 0,18 2 118,-18-2-62,9 5 5,-9-5-4,11 12-19,-3-3-9,-3-1 3,1 4-1,-1 0-14,1 1-12,0 2-2,-4 0-4,1 4-11,-3-2 3,-1 2-9,-8 27 61,4-23-47,-4 2 0,-1-1 18,-3-1-7,2-3 18,-2-3-1,2 0-6,-2 0-1,-1-3-6,3-1 4,-2-3 17,4-2-6,0 0-8,-1-5-22,-4 0 38,14-3-71,-11-9-5,6 3-4,5 6-52,0-20 51,3 9-46,1 0 52,3 0-51,2 0 57,1 1-42,1 1 50,2 3-33,2 0 32,0 3-26,16 1 65,-13 4-18,-1 1-19,1 2 18,1 0-37,-2 2 16,2 2-26,-2-1 24,0 1-31,-1 0 20,-2-1-33,0-1 23,-1 1-62,0-1-13,2 1-96,9 2-239,-12-9 109,-1 2-101,3-3-40,-1-4-52,2-1-30,-3-2-314,2-3-363</inkml:trace>
  <inkml:trace contextRef="#ctx0" brushRef="#br1" timeOffset="173085.7529">8601 15363 123,'4'-9'626,"-4"9"-91,5-13-184,-5 13-8,0 0-105,0 0 44,0 0-30,0 0-28,0 0-34,0 0-22,1 16-21,-1-16-30,4 15-23,0-7-16,1 0-13,0-1-9,3 0-5,0 0 2,1-1 16,2-2 3,1-2-1,1-1 24,-1-2 4,1-1-42,2-4 51,-1 1-21,-2-2 48,9-11 82,-13 7-134,-1-2 4,-3-1-34,-3-1 9,-2-1-33,-3 0 15,-2 0-35,-3 0 21,-2 2-31,-3 5 24,0 2-60,-4 4-22,2 3-125,-4 4-68,-30 17-736,19 0-243,2 4-839</inkml:trace>
  <inkml:trace contextRef="#ctx0" brushRef="#br1" timeOffset="173604.7505">8991 16347 743,'0'0'680,"-15"1"-173,15-1-83,-14 1-87,14-1-36,0 0-59,-13-2-43,13 2-48,0 0-29,5-16-24,4 6-17,6-4-22,6-4 2,6-5-18,40-25 91,-30 21-75,9-1 60,0 1-79,1 0 43,-6 5-67,-2 4 46,0 0-16,-4 1-7,-6 6-18,-3-1-34,-6 3-54,-2 1-37,-4 3-28,-5 2-39,-9 3-331,0 0 161,0 0-24,0 0-63,-9 9-377,-5-1-333</inkml:trace>
  <inkml:trace contextRef="#ctx0" brushRef="#br1" timeOffset="174410.7577">8043 16586 249,'0'0'613,"-11"-3"-146,11 3-94,0 0-52,0 0-43,-6-2 127,-3-5-265,9 7-27,0 0-23,5-8-18,-5 8-10,10-7-11,-10 7-10,13-5-9,-13 5-8,16-5-3,-16 5 36,18 3-15,-9 0 20,1 2 1,0 3 18,-1 0-19,1 2-4,-4 2-2,0 0 20,-3 2 6,0-2 15,-3 2 10,0-1 14,-2 2 5,-2 1-60,1-1 52,-2 0-5,-2-3-7,1 0-10,-7 9 54,8-13-84,5-8-11,-12 11-4,0-8-14,12-3-12,-9-6-34,9 6 27,-5-13-6,5 13-4,0-15-3,4 6-6,0 0-1,1 1 0,3 1-1,3-1 4,0 1 4,1 2 1,3 0-7,0 3 6,0 0 2,0 2-3,3 2 1,1-1-1,-2 0 0,1 2 1,-1 1-1,2-2-29,-1 2 31,-2 0-27,16 1 0,-18-2 14,-2 1-71,0-1 15,-1 0-90,-1-1 37,-1 3-24,-9-5-19,18 7-14,-18-7-29,13 7-6,-13-7-31,11 6 29,-11-6-7,9 4 47,-9-4-134,12 2 193,-12-2 27,0 0 47,12-5-30,-12 5 44,5-7-19,-5 7 39,2-10-25,-2 10 62,4-12-7,-4 12 40,3-9-19,-3 9 13,0 0-32,1-6 22,3-4-19,-4 10-28,0 0 17,0 0-22,10 4 18,-10-4-21,5 9 22,-5-9-24,5 12 25,-5-12-14,4 15 10,-4-15-25,1 14 21,-1-14-25,-1 20 17,1-20 12,-3 12-21,3-12 30,0 0-15,-5 9 21,5-9-8,0 0 24,-9-9-6,9 9 36,-6-15-16,4 3 36,0 1-27,2-4 6,2-1-23,7-22 33,-1 18-48,2-1-20,4-1 5,1 0-17,3 1 10,0 1-22,5 0 10,-1 2-94,1 3-87,6-5-144,-5 5-196,2 0-305,0 2-361</inkml:trace>
  <inkml:trace contextRef="#ctx0" brushRef="#br1" timeOffset="175008.7534">10278 15472 204,'0'0'430,"-14"-7"-139,14 7-27,-9-4-90,9 4 156,0 0-151,-8 6 65,8-6 4,3 20 24,-1-3-37,2 5-16,1 6-37,0 5-17,2-1-40,-1 1-24,0 8-15,-2-7-17,1 0-15,-1 0-12,2 30 32,-3-37-50,-2-1-3,0-2-11,-1-2-7,-1-1-3,0-3-10,-2 0-44,2-4-53,-1 0-7,-1-2-38,1-3-3,2-9-60,-6 13 7,6-13-62,0 0-279,-14-4 261,14 4-316,-10-21-115</inkml:trace>
  <inkml:trace contextRef="#ctx0" brushRef="#br1" timeOffset="175697.753">10201 15615 572,'-2'-16'467,"1"5"-66,0 0-89,1 11-36,-3-19-42,3 19-27,-1-14-46,1 14-17,-1-14-40,1 14-6,0 0-33,1-14 3,-1 14-19,8-9 30,-1 4-6,3 0 16,4 1-26,4-1 3,5-1-23,3 1 6,9 0-22,7-2 18,3 0-3,5-2-1,3 1-8,11-3 0,3 1-2,72-10 22,-67 8-26,2 3 1,2 0-12,-2 0 2,3-1-60,-1 0 60,3 2-50,-1-2 55,-2 0-52,1 0 59,-1-2-60,1 3 59,-1-3-60,-1 0 61,79-13 19,-78 15-33,0-2-5,-1 0-1,0 3-2,-2-2 0,-1 2-1,1 2-1,-6-1 1,-9 5-2,-3-2-1,-2 2 9,-5-1-23,-9 1 9,-2 2 4,14-3 3,-30 4 3,-3 0 18,-3-3 8,-15 3 6,21 0 2,-21 0-1,13 0 3,-13 0 9,0 0-49,0 0 60,0 0-56,0 0 50,0 0-62,0 0 52,-7 11-23,7-11-42,-8 6 50,8-6-44,-8 9 38,2-1-45,2 2 47,-1 1-52,1 4 57,-1 2-50,0 4 63,1 4-61,0 4 68,-1 5-62,1-1 49,-3 45 23,2-39-42,0-2-2,3-1-4,0-2-4,2-1-5,0-3-1,0-4-2,2 3-52,-2-2 62,2 0-58,-2-3 60,3 2-57,-1-4 63,-2-3-72,0 16-22,0-18 54,-2-1-63,-3-1 59,1-2-49,-5-2 44,-3 2-68,-1-2 73,-5-1-1,-4 1 5,-7-2-49,-4 0 69,-11 0 2,-8-3-6,-13 5 3,-9-4 6,-7 3 12,-7-2 9,-8 1 40,-25 3 25,-1-2 21,-4-1 26,-2 0-16,1-2-33,-2 0 20,3-3-20,21 1 14,2 0-15,4 0-18,3 1-12,-81 5 21,96-4-53,7-2-7,17-1-13,4 1 6,14-2-8,5-1-19,6-2-34,9 0-56,6-1-69,13 1-97,-9-7-57,9 7-78,8-10-99,3 2-142,27-12-2013</inkml:trace>
  <inkml:trace contextRef="#ctx0" brushRef="#br1" timeOffset="176007.7551">11203 15586 267,'0'0'554,"2"-19"-96,-2 19-106,3-15-18,-3 15-39,1-13-4,-1 13-26,0-11-7,0 11-32,2-12-41,-2 12-39,0 0-24,0 0 42,0 0 48,0 0-3,8 14 22,-4 6-17,0 0-28,-1 11-33,1 2-31,1 2-24,-1-2-34,3 9-3,-5-5-21,-1 0 6,0 36 9,-2-37-57,-1-3-1,-3 0-38,0-2-38,0-2-62,-2 0-93,1-2-89,-4 0-105,2-8-70,1 1-85,-2-1-439,-4-5-631</inkml:trace>
  <inkml:trace contextRef="#ctx0" brushRef="#br1" timeOffset="176583.7537">10385 15845 406,'-2'-11'405,"0"-1"-69,2 12-109,3-20-25,2 8-71,4 0 5,0-1-58,1 3 15,2-4-49,3 2 21,1 2-42,-2 0 29,-1 1-41,2 4 34,-1 1-10,-2 1 44,0 1-7,-12 2 50,20 3 11,-11 3 35,-2-1 8,1 7 21,-3 0-15,-2 2-5,-2 3-8,-1 1-8,-5 22 157,1-19-168,0 3-64,-2-2 32,1 0-66,1 1 33,0-3-58,2-2 39,2 0-13,0-2-12,2-1-6,2-2-7,1-1-9,3-4-5,0 0-3,18 1-41,-14-8-7,5-1 50,-1-2-83,5-3 44,-1-3-77,0 1 65,2-2 4,-3-2 9,-2 2 5,0 2 7,-5 0 9,0 1-1,-2 0 4,-3 3-1,4 0 0,-11 3 9,0 0 5,8 6-55,-8-6 62,0 0-55,4 15 63,-4-15-49,8 11 30,-8-11-34,10 15 48,-10-15-46,15 9 49,-5-7-56,2 1 57,14-3-23,-8-3-32,-3-1 57,2-1-55,-3 0 56,1-3-3,-3 0 0,0 0-57,-3-5 58,-3 1-1,-2-1-5,-3 0-6,-1-3 1,-4-1-4,-3-3-4,-16-17 30,8 22-16,-2 2-5,1 1-2,-2 2-15,3 5-15,1-1-72,1 3-91,-1 3-122,14 0-96,-19 5-158,19-5-477,-11 7-644</inkml:trace>
  <inkml:trace contextRef="#ctx0" brushRef="#br1" timeOffset="177242.7518">11677 15673 360,'0'0'676,"2"-15"-156,-2 15-130,1-12-64,-1 12-94,2-12-33,-2 12-51,4-11-16,2 4 44,-6 7-118,14-4 38,-14 4-8,13 3 22,-4 2-22,2 2 8,-1 4-1,2 3-18,0 0-3,0 3 14,-1 0-7,-2 3 2,-3 0 9,1-2 1,0 22 71,-7-20-94,-3-2 48,1-1-34,-5 1 28,1 1-35,-4-3 24,-2 1-35,0-2 18,-2-2-18,0-1 10,1-4-4,0-1 4,0-2-3,2-4 5,-11-2 8,12-2-63,3-5 6,1 1-20,0-2 8,4-2-13,2 11 9,0-18-5,0 18-20,8-16 13,-2 8-8,1 2 10,3 2-9,0 2 9,-10 2-6,37 2 3,-22 2 6,3 1-10,-2 1 13,0-2-14,1 2 11,1 1-10,-1-2 5,-1 1-32,3-1-12,-3-1-54,1 1 7,2-1-79,-4-2 33,0-2-66,16 0-42,-19-2 142,2-1 22,-2 0 17,-3-1 17,0 0 10,-1-2 9,-1 0 7,-7 6 3,7-14 11,-7 14 30,7-11 37,-7 11 33,3-10-15,-3 10-14,4-8-14,-4 8-11,0 0 2,0 0-10,0 0-7,9 6 3,-9-6-44,6 13 36,-2-4-38,-2 3 45,1 1-43,2 3 45,-3 0-46,-1 0 34,0 1-36,-1 18 66,-1-18-38,-2-2 3,1 2 2,-2-3-9,-2 0-2,-1-1-8,1-2-44,-1 2-20,1-3-38,-4-3-42,2 0-68,-1-2-40,0-1-62,9-4-11,-25-6-521,15 1-15,4-4-415</inkml:trace>
  <inkml:trace contextRef="#ctx0" brushRef="#br1" timeOffset="177471.7473">11971 15838 1043,'11'-19'582,"-1"2"-34,3-1-55,2-1-15,4-1-35,-4 2-16,5-2-23,7-4-17,1 1-19,3 0 13,3 1-58,-1 1 26,3 0-28,2 2-24,30-17 292,-32 20-317,-9 5-6,-5 1-46,0 1-220,-3 0 0,-4 3 0,1 0 0,-4 0 0,-4 2 0,4 0 0,-3 0 0,-9 4 0,15-7 0,-15 7 0,16-7 0,-16 7 0,0 0 0,9-4 0,-9 4 0,0 0 0,-11 9-109,2 1-785,-9 2-280,-1 5-722,-4 0-1621</inkml:trace>
  <inkml:trace contextRef="#ctx0" brushRef="#br1" timeOffset="179278.7501">14692 15475 390,'0'0'423,"-4"15"1,2-3-42,0 6-14,0 6-25,1 9-59,1 2-34,0 2-15,1 9-44,5 49 106,1-46-184,-1-2-33,3 0-7,-4-2-18,4-2-5,0-1-16,-2-4 0,-1-6-6,-2 1-6,1-4-4,-2-4-11,-1-3-22,-2-1-45,2-3-30,-2-1-30,-2-4-21,1-3-24,1-10-10,-6 13 7,6-13 12,-9 3 13,9-3-2,-16-8-16,8-4-12,-2-3-42,-4-7-25,0-4-66,-1-6-204,-2-4-7</inkml:trace>
  <inkml:trace contextRef="#ctx0" brushRef="#br1" timeOffset="180140.7605">14567 15842 1,'-3'-29'414,"-1"3"-63,-1 3-18,2 3-62,0 0 17,-2 4-40,3-1 3,-2-11 146,1 17-239,1 1 1,0 1-37,2 9-1,-4-17-34,4 17-5,-1-12-29,1 12 3,-2-10-20,2 10 4,5-11-16,-5 11 8,9-8-17,-3 2 11,15-1 4,-8 6-25,5-3 11,0 1-17,2 1 17,7 1 4,0 0 16,4-2-6,3-1 14,2 1 1,1-1 12,1 1-4,0-1 3,-1-1-9,1-1-3,53-5 20,-44 4-40,4 0 1,1 1-10,4-3 7,10 1-9,5-1-1,-3 1-5,6-1-1,1 2-3,0 2-3,3-3 4,1 4 2,1-3-1,-1 3-1,77-5 1,-81 7-2,-2-3 1,-12 0 1,-1 3-4,-1-4-1,-1 3 7,-5-2-49,1 2 49,1-1-1,-5 0-3,0 0-2,-1-2 2,-3 4-1,-6-3 1,-1 2 0,-2-1 0,0 1 3,-2-1-4,-6 2 3,1-1-4,-4 1-50,1-1 61,-2-1-55,0 2 62,-2-1-54,0 0 53,-2 0-57,-1 1 64,3-3-52,25-2 29,-22 2 24,1 1-56,0-1 52,1 2-51,3-3 59,1 1-59,0-1 62,-1-1-62,0 4 59,-4-3-6,-1 1-7,-3 1 0,-1-1-4,-3 1 1,13-3-15,-21 4 22,0 1 1,-11 2-3,17-4 2,-17 4-9,13-3 4,-13 3-54,0 0 58,0 0-54,14 0 56,-14 0-45,0 0 53,4 9-39,-4-9 44,0 27-11,-2-17-36,1 8 60,0-2-6,0 3-23,-1 1-2,2 7 49,-1 6 81,-2 4-31,1 0-21,-2 5-19,2-5-12,-1 4-14,-1-5-11,2-2-10,-3 26-23,2-36 8,2 0-33,-2-2 29,2 1-23,0 0 38,-2-1-33,0 2 31,0-2-32,1-2 8,-1-2-10,-1-2 31,0 1-34,2-3 32,-2-1-31,-3 10 18,1-14 9,1 0-36,-1 2 24,-2-5-47,-2 3 32,0-1-47,-3-2 50,-2 3-59,-1-1 47,-6-1-10,-2 0 5,-5-1 3,-5 3 3,-8-2 2,-59 9-6,34-7 14,-5 0 7,-7-1 4,-3 0 3,-6 0 24,-7 1 6,-6-1 7,-25 3 5,-3 0 23,-6-3 8,-1 1 15,0 1-8,2-3 33,0 0 4,-121 8 93,153-8-128,4 1 4,13-1 7,5-1-6,5 2-40,22-3 13,2 0-36,3 0 8,11-2-47,3-1-4,6 2-50,8-3-21,1 1-73,4-1-26,15-1-79,-14-3-109,14 3-71,0 0-71,6-11-814,3 1-933</inkml:trace>
  <inkml:trace contextRef="#ctx0" brushRef="#br1" timeOffset="180390.755">15668 15597 340,'15'-11'596,"-5"0"-106,0 1-97,1 0-15,-2 3-45,-2-1-6,0 1-42,1 2-52,-8 5-54,10-7-30,-10 7 47,19 18 347,-14 0-282,1 7-42,-1 6-38,-1 11-34,0 3-30,0 1-26,-3 3-24,3 0 0,-2-2-17,-2-1-14,1-2-11,-1-8-37,-1 3-43,-3-5-69,-4 31-338,1-34 52,1-2-95,-3-4-133,-2-4-455,2-2-710</inkml:trace>
  <inkml:trace contextRef="#ctx0" brushRef="#br1" timeOffset="181053.7486">14814 15792 435,'-4'-12'954,"4"12"-629,-5-14-71,5 14-49,-2-12-48,2 12-37,4-14-22,-4 14-22,9-15-6,1 7-15,3 0-14,-2 1-9,4 2-7,1 0-6,0 1 0,16 3 41,-17 5 2,1 0 35,-3 3 30,1 3 24,-3 5 9,-3-1 4,0 3 7,-5 1 4,0 1 5,-3-1-13,-2 3-23,1-1-9,0 0-45,-3-1 32,4 0-27,-4-1-18,3 0-13,1-1-14,0-4-6,0 0-8,2-3-5,3 0-5,2-2-14,2-3 0,1-2-4,4-1-30,0-2 28,4-4-30,3-2 35,23-13-42,-20 5 21,0 2 1,-6 1-6,1 0 10,-6 3 4,1 0 2,-5 2-1,1 1 0,-2 0 0,-8 5 0,0 0-1,12-2 2,-12 2 0,0 0-7,4 16-30,-4-16 39,1 14-28,-1-14 39,5 14-38,-5-14 38,10 14-24,-4-7 24,1-4-32,4 3 33,-1-4-34,2 1 29,3-3-36,-1-2 39,1 0-10,18-8-1,-19 3 0,1 0-3,-2-6 2,-1-1-1,-3-1-2,-3-4-7,-3 1-2,-3-1 0,-1 0 6,-6 0 3,0 2-4,-6 1 4,0 3 3,0 4-3,-18-1 2,19 7-4,-3 3-2,2 3-46,1-1-93,1 3-89,3 1-115,3 0-96,5-6-156,-5 15-425,5-15-635</inkml:trace>
  <inkml:trace contextRef="#ctx0" brushRef="#br1" timeOffset="181718.7507">16385 15761 120,'11'-14'1103,"-11"14"-724,9-7-66,-9 7-70,12-9-18,-12 9-50,14-7-6,-14 7-43,16-4-4,-16 4-34,18 2 37,-8 1 0,0 1-9,1 3-26,1 2 35,6 14 94,-10-10-127,-3 1 7,-1 3-14,-3-2-15,-3 3 9,-1-1-1,-3 2-2,-4 2-37,0-3 59,-3 4-48,-2-6 45,1 1-46,-1-1 33,0-4-43,-16 9 75,17-15-45,3-2-43,0-1 26,11-3-51,-17-1 35,17 1-41,-11-13 28,11 13-39,-1-18 36,4 8-5,1-1-4,4 1-2,-1 2-4,1 0 2,12-2-4,-7 7-15,-2 2 16,-11 1-3,25 4-2,-11-1-26,0 2 39,-1 2-34,3 1 36,-2 0-32,3 2 35,-3-1-28,2 0 27,-2-1-30,1-2 24,13 6-44,-14-9-49,-3-2 26,2 0-81,-13-1 71,23-1-42,-13-3 72,0 0-45,-10 4 55,16-9 2,-8 4 6,-8 5 7,13-10-2,-13 10 4,12-10 15,-12 10-22,13-8 5,-13 8 21,0 0-2,15 8 4,-15-8-49,10 14 61,-5-2 1,1 1-7,-3 2-2,2 1-4,-1 0-1,0 2-1,-3-1-1,0 0-5,-1 2 0,0-2-5,-1 0 0,-1-2-5,-1 1-28,-2-3-37,-1-1-61,-1 2-40,0-4-47,-2 0-62,-2-2-33,0-3-24,0 1 0,-2-6 39,13 0-24,-35-9-566,25-3 317</inkml:trace>
  <inkml:trace contextRef="#ctx0" brushRef="#br1" timeOffset="181906.7504">16637 16070 122,'7'-18'644,"2"2"-130,3-1-41,-1-1-22,26-18 375,-17 16-418,4 2-18,5-3-19,3 0-21,1 2-20,-2 1-3,2-1-11,-1 3 6,-6 3-55,1 0 12,-3 2-68,-4 1 0,-1 2-67,-2 1 7,10-6 50,-16 8-140,-3 1 16,1 0-39,0-1 18,-9 5-41,12-5 8,-12 5-82,9-6-32,-9 6-98,0 0-110,8-4-78,-8 4-154,0 0-154,-8 7-179,-5-1-3018</inkml:trace>
  <inkml:trace contextRef="#ctx0" brushRef="#br1" timeOffset="183034.752">20114 15669 108,'0'0'623,"5"-9"-155,-5 9-62,6-8-60,-6 8 1,10-12 253,-10 12-320,10-7-9,-10 7-9,8-6-10,-8 6-16,9-4-12,-9 4-26,10-5-25,-10 5-23,9-5-15,-9 5-6,9-2-11,-9 2-5,0 0-19,11-6 100,-11 6-94,0 0-1,0 0-20,0 0 12,11-1-15,-11 1-9,0 0-18,0 0 2,0 0-22,0 0 8,0 0-13,0 0 3,0 0-15,0 0 9,11-2-3,-11 2-16,0 0 8,0 0-14,0 0 13,0 0-11,0 0 10,0 0-9,0 0 8,0 0-11,0 0-12,0 0 19,0 0 9,0 0-9,0 0 10,0 0 1,0 0-14,0 0 10,0 0-13,0 0 12,0 0-13,0 0 11,0 0-10,0 0 10,0 0-12,0 0 11,0 0-12,0 0 11,0 0-10,0 0 11,0 0-5,0 0-8,0 0 2,0 0-5,0 0 17,0 0-9,0 0 6,0 0-19,0 0 17,-12-1-20,12 1-23,0 0-26,0 0-37,0 0-18,0 0-32,0 0-237,0 0 129,0 0-37,0 0-59,0 0-22,0 0-75,0 0-18,0 0-51,0 0-390,0 0-483</inkml:trace>
  <inkml:trace contextRef="#ctx0" brushRef="#br1" timeOffset="184373.7529">15531 15831 502,'0'0'733,"0"0"-178,0 0-85,0 0-86,0 0-29,-11-3-35,11 3-30,0 0 248,0 0-302,0 0-29,0 0-21,0 0-18,0 0-14,-12-1-16,12 1-9,0 0-11,0 0-16,0 0-20,0 0-4,0 0-5,0 0-6,0 0-3,0 0 72,0 0-59,0 0 2,0 0 4,0 0-3,0 0-4,0 0 14,0 0 3,0 0-28,0 0 29,0 0-39,0 0 30,0 0-45,0 0 30,-12 1-41,12-1 48,0 0-32,0 0-35,0 0 18,0 0-21,0 0 21,0 0-33,0 0 34,0 0-28,0 0 31,0 0-34,0 0 38,0 0-22,0 0-1,0 0-8,0 0 52,0 0-18,0 0-24,0 0 21,0 0-25,0 0 26,0 0-25,0 0 27,0 0-28,0 0 28,0 0-25,0 0 29,0 0-26,0 0 19,0 0-11,0 0 47,0 0-25,0 0-31,0 0 31,0 0-26,0 0 22,0 0-27,-9-4 19,9 4-25,0 0 22,0 0-30,0 0-2,0 0 0,0 0 0,-8-5 0,8 5 0,0 0 0,-8-3 0,8 3 0,0 0 0,-8-5 0,8 5 0,0 0 0,-9-7 0,9 7 0,0 0 0,-9-6 0,9 6 0,0 0 0,-8-7 0,8 7 0,-10-7 0,10 7 0,0 0 0,-9-6 0,9 6 0,0 0 0,-6-6 0,6 6 0,0 0 0,-7-8 0,7 8 0,-6-6-34,6 6-114,0 0-76,-6-18-308,6 18 204,-4-13-53,4 13-92,4-20-83,-1 8-79,1-3-51,4 1-644,1-2-933</inkml:trace>
  <inkml:trace contextRef="#ctx0" brushRef="#br1" timeOffset="185866.7541">19751 15530 290,'12'0'723,"-12"0"-160,0 0-127,13 0-43,-13 0-47,0 0-9,0 0-9,0 0-10,0 0-18,0 0-21,11 3-39,-11-3-26,0 0-16,0 0-26,0 0-17,0 0-26,0 0-1,0 0-27,0 0 1,0 0-14,0 0-6,0 0-8,0 0-7,0 0 1,0 0-4,0 0 7,0 0-12,-9 3 6,9-3 67,0 0-81,0 0 31,0 0-33,0 0 11,0 0-8,0 0 26,0 0-30,0 0 25,0 0-35,0 0 22,0 0-38,0 0 21,-7-6-33,7 6 22,0 0 1,0 0-41,0 0 42,0 0-45,0 0 36,0 0-38,0 0 34,0 0-35,-8-4 38,8 4-39,0 0 35,0 0-38,0 0 38,0 0-47,0 0 49,0 0-18,0 0-22,0 0 39,0 0-40,0 0 42,0 0-40,0 0 36,0 0-37,0 0 40,0 0-41,0 0 38,0 0-37,0 0 31,0 0-32,0 0 39,0 0-17,0 0-21,0 0 35,0 0-43,0 0 39,0 0-27,0 0 26,0 0-26,0 0 28,0 0-31,0 0 36,0 0-36,0 0 37,0 0-46,0 0 42,0 0-21,0 0-15,0 0 38,0 0-34,0 0 37,0 0-39,0 0 40,0 0-42,0 0 42,0 0-41,0 0 39,0 0-37,0 0 36,0 0-37,0 0 38,0 0-18,0 0-22,0 0 39,0 0-38,0 0 32,0 0-32,0 0 39,0 0-37,0 0 39,0 0-42,0 0 40,0 0-38,0 0 38,0 0-39,0 0 38,0 0-18,0 0-21,0 0 37,0 0-34,0 0 27,0 0-26,0 0 29,0 0-27,0 0 35,0 0-39,0 0 39,0 0-41,0 0 42,0 0-48,0 0 44,0 0-27,0 0 3,0 0 23,0 0-33,0 0 39,0 0-43,0 0 43,0 0-41,0 0 45,0 0-35,0 0 26,0 0-37,0 0 40,0 0-42,0 0 40,0 0-19,0 0-19,0 0 38,0 0-37,0 0 40,0 0-43,0 0 41,0 0-42,0 0 41,0 0-49,0 0 54,0 0-43,0 0 41,0 0-41,0 0 39,0 0-19,0 0-20,0 0 39,0 0-45,0 0 38,0 0 4,0 0 1,0 0-39,0 0 24,0 0-23,0 0 37,0 0-35,0 0 38,0 0-34,0 0 41,0 0-36,0 0 37,0 0-3,0 0-6,0 0-18,0 0-17,0 0 39,0 0-10,0 0 2,0 0-3,0 0-2,0 0 0,0 0-1,0 0-2,0 0 2,0 0 21,0 0-19,0 0-5,0 0-3,0 0-3,0 0-23,0 0-94,0 0-56,0 0-111,0 0-163,0 0-135,0 0-150,0 0-916,0 0-1311</inkml:trace>
  <inkml:trace contextRef="#ctx0" brushRef="#br1" timeOffset="190609.8097">16061 15879 17,'0'0'198,"0"0"-20,0 0-70,13-2-5,-13 2-52,0 0-55,0 0-204</inkml:trace>
  <inkml:trace contextRef="#ctx0" brushRef="#br1" timeOffset="190997.8164">15151 15929 111,'0'0'464,"0"0"-102,0 0-49,0 0-41,0 0-22,0 0-22,0 0-29,0 0-32,0 0-38,0 0-22,0 0-19,0 0-16,0 0-16,0 0-9,0 0-8,0 0-10,0 0-1,0 0-13,4-9-7,-4 9-14,0 0-23,0 0-34,0 0-41,0 0-45,0 0-59,12 5-80,-12-5-1248</inkml:trace>
  <inkml:trace contextRef="#ctx0" brushRef="#br1" timeOffset="191237.8137">16448 15808 613,'16'-3'432,"-16"3"-102,12-1-81,-12 1-53,13-2 98,-13 2-192,0 0-19,0 0-37,15 0-42,-15 0-39,0 0-48,0 0-29,0 0-34,0 0-66,0 0-337,0 0-62</inkml:trace>
  <inkml:trace contextRef="#ctx0" brushRef="#br1" timeOffset="191577.8119">15456 15922 146,'0'0'325,"-6"6"-89,6-6-43,0 0-11,0 0-14,0 0-28,0 0-15,0 0-17,0 0-21,0 0-10,0 0-5,0 0-2,0 0 73,0 0-88,0 0-6,0 0-7,0 0-11,0 0-1,0 0-8,0 0-4,0 0-8,0 0-13,0 0-11,0 0-55,0 0-53,0 0-52,0 0-50,0 0-314,0 0-46</inkml:trace>
  <inkml:trace contextRef="#ctx0" brushRef="#br1" timeOffset="192128.9159">15225 15976 585,'0'0'462,"0"0"-106,0 0-72,0 0-26,0 0-12,-9-5-18,9 5 143,0 0-221,0 0-41,0 0-7,0 0-34,0 0-1,0 0-27,0 0 4,0 0-19,0 0 9,0 0-22,0 0 11,-5-6-17,5 6 13,0 0-14,0 0 6,0 0-23,0 0-57,0 0-26,0 0-47,0 0-46,0 0-59,0 0-55,0 0-124,11-5-211,-11 5-149</inkml:trace>
  <inkml:trace contextRef="#ctx0" brushRef="#br1" timeOffset="192361.9146">16476 15809 377,'0'0'582,"13"-7"-139,-13 7-105,11-4-66,-11 4-55,0 0-45,10-4-35,-10 4-24,0 0-24,9-4-20,-9 4-20,0 0-30,0 0-38,4-3-129,8 0-12,-12 3-64,0 0-70,0 0-347,9 3-149</inkml:trace>
  <inkml:trace contextRef="#ctx0" brushRef="#br1" timeOffset="192730.9192">15356 16069 39,'0'0'651,"-13"-3"191,13 3-544,0 0-71,0 0-10,0 0-51,-8-7 0,8 7-36,0 0-2,0 0-32,0 0 2,-4-10-30,4 10 3,0 0-29,0 0 11,0 0-23,3-11 23,-3 11-26,0 0-21,0 0 15,6-11-20,-6 11 16,7-6-18,-7 6 11,0 0-13,9-9 6,-9 9-26,0 0-42,8-6-61,-8 6-74,0 0-120,2-4-809,10 0 137</inkml:trace>
  <inkml:trace contextRef="#ctx0" brushRef="#br1" timeOffset="193497.9172">15613 18258 43,'0'0'766,"0"0"-477,0 0-38,0 0-33,0 0-26,0 0-35,0 0-15,0 0-22,0 0-20,0 0-17,-4-10-17,4 10-7,0 0-5,0 0-2,0 0-3,0 0-5,0 0-6,0 0-6,0 0-8,0 0-5,0 0-4,0 0 0,0 0-4,0 0-18,0-11 9,0 11-4,0 0-5,0 0-44,0 0-58,7-10-86,-7 10-760,8-11 41</inkml:trace>
  <inkml:trace contextRef="#ctx0" brushRef="#br1" timeOffset="193901.9162">18050 18297 26,'0'0'513,"0"0"-156,0 0-80,0 0-57,3-10-47,-3 10-33,0 0-18,0 0-21,6-10-20,-6 10-23,0 0-4,6-7-14,-6 7-15,0 0-32,8-5-107,-8 5-9,0 0-55,0 0-92,0 0-201,0 0 48</inkml:trace>
  <inkml:trace contextRef="#ctx0" brushRef="#br1" timeOffset="194476.9194">15967 18294 307,'0'0'252,"0"0"1,0 0-77,0 0-12,0 0-19,0 0-15,0 0-6,0 0-10,0 0-29,0 0 12,0 0-9,0 0-13,0 0 46,0 0-73,0 0 14,0 0-5,0 0 2,0 0 2,0 0-3,0 0-3,0 0-10,0 0-2,0 0-9,0 0-8,0 0-7,0 0-11,0 0-18,0 0-26,0 0-38,0 0-64,0 0-72,0 0-60,0 0-348,0 0-131</inkml:trace>
  <inkml:trace contextRef="#ctx0" brushRef="#br1" timeOffset="194709.915">16022 18216 736,'0'0'354,"0"0"-77,0 0-62,-5 10-62,5-10-17,0 0-27,0 0-40,0 0-50,0 0-51,0 0-37,0 0-1,0 0-122,0 0-50,0 0-218,0 0 58</inkml:trace>
  <inkml:trace contextRef="#ctx0" brushRef="#br1" timeOffset="194955.9157">16193 17186 34,'0'0'170,"10"-11"-34,-10 11-35,5-9-10,0 2 47,-5 7-91,0 0-11,5-7-5,-5 7-10,0 0 0,0 0-4,5-8-8,-5 8-9,0 0-25,0 0-57,0 0-154,0 0 78</inkml:trace>
  <inkml:trace contextRef="#ctx0" brushRef="#br1" timeOffset="195773.9141">15969 17212 145,'0'0'378,"2"-10"-79,-2 10-14,2-13-43,-2 13-38,1-14-26,-1 14-15,-1-16-27,1 16-8,0-28 75,0 28-112,0-20-6,0 20-2,-3-20 9,3 8-26,0 12-2,-3-20 2,3 20 2,-1-19-8,1 19 0,-1-17-10,1 17-9,0-11-8,0 11-11,1-6 18,8-1-5,-9 7 7,19 5-6,-5-3-7,7 6-4,6 0 3,2 1-6,9 4 8,3-2 2,4 2-2,1-2-2,6 1-8,1-2-1,11 0-2,-8-1-17,12-2 11,-10-2 2,2-2-8,-2-3 7,-1-2-13,-1-1 8,-3-2-2,-4-2 2,-3 0-2,-6-1 6,-7 1 33,-3 1 45,-6 0 8,-2-1 40,17-10 159,-22 7-156,-3 1-25,-3-1 0,2 1-27,-3-1 6,-1 0-33,0-1 5,-1 2-24,-1 0 8,-1 1-23,-1 1 10,-5 7-18,11-12 6,-11 12-19,12-14 6,-12 14 5,6-8-19,-6 8 14,8-6-8,-8 6-4,0 0-19,7-8 28,-7 8-14,0 0 19,0 0-14,5-8 7,-5 8-11,0 0 21,0 0-20,0 0 20,5-7-6,-5 7-13,0 0 15,0 0-21,0 0 17,0 0-15,0 0 16,0 0-17,0 0 16,0 0-13,0 0 15,0 0-19,4-8 18,-4 8-23,0 0-29,0 0-30,0 0-73,0 0-70,0 0-56,0 0-53,0 0-68,0 0-100,-10 8-584,10-8-693</inkml:trace>
  <inkml:trace contextRef="#ctx0" brushRef="#br1" timeOffset="197068.9126">15998 15620 8,'0'0'247,"0"0"-68,4-11 100,-4 11-161,0 0-32,0 0 7,2-11-39,-2 11 8,0 0-38,0 0-2,0 0-46,3-10-5,-3 10-47,0 0-35,0 0-181,0 0 253</inkml:trace>
  <inkml:trace contextRef="#ctx0" brushRef="#br1" timeOffset="197760.9128">15017 16112 390,'0'0'769,"3"-10"-461,-3 10-70,0 0-2,0-11-46,0 11 17,0 0-39,0-12-3,0 12-38,0 0-5,-2-13-40,2 13 2,0 0-29,0 0 2,0-11-31,0 11 15,0 0-31,0 0-45,0 0-13,2-12-56,-2 12-14,0 0-83,0 0-38,0 0-53,0 0-419,9 4-215</inkml:trace>
  <inkml:trace contextRef="#ctx0" brushRef="#br1" timeOffset="198645.913">9047 17451 86,'-11'-6'556,"11"6"200,-12-5-457,12 5-72,0 0-37,-10-5-50,10 5-28,0 0-31,0 0-7,0 0-21,-5 9-3,5-9-9,2 18 10,1-7 3,-1 5 6,3 4-8,2 25 40,-2-19-60,-2 3-5,3 2-4,-3-1-5,0-4-4,-1 1 0,1-1-5,0-4-7,-2 2-13,0-6-35,0-2-14,2 1-17,-3-4-11,1 0-7,-2 2-233,1-15 153,0 0-75,-5 9 52,5-9-28,0 0-11,-9-9-182,4-1 117</inkml:trace>
  <inkml:trace contextRef="#ctx0" brushRef="#br1" timeOffset="199225.9128">8947 17544 152,'-4'-13'399,"0"3"-40,4 10-71,-4-17-43,4 17-50,-2-13-26,2 13-52,-1-19 61,1 19-108,3-10-29,-3 10 12,13-13-28,-5 8 7,3 1-20,4-3 13,2 1-15,4-1 11,4 1-12,4-2 11,4 0-10,0-1 5,11-1-10,51-16 13,-33 11-5,2-3-13,3 0 7,2 0-6,3-1 10,-1 0-18,0-1 11,3 1-40,-5 0-30,1 1-72,-2 2-17,-5 0-1,-3 1 10,-12 5 22,38-12-57,-52 16 119,-3 0 15,-5 3 12,-3-3 12,-4 4 11,0-1 23,-2 3 26,-3 0 29,1 0-9,-2 3 32,-1-1-9,2 4 17,0-1-23,-1 3 17,15 11 40,-13-5-90,0 0 17,3 4-37,0 2 18,2 1-23,1 6 9,0 0-23,2 1 21,-3 0-24,4 0 18,-1-1-23,0 0 5,-2 0 2,-1-1-2,-3-3 21,1 0-25,-2-2 19,-2-1-20,-2-2 29,-1 0-29,-1 0 14,0-1-16,-3 0 18,1-2-13,-2-2 17,0 1-23,0-2 20,-1-2-8,-2 0 26,0 9 18,-3-19-27,0 15 12,0-15-1,-6 15 0,-1-7 1,-4 0-1,0 0 0,-8 0 1,-2 3 5,-6-4 24,-11 5 17,-3 1 29,-4-2 0,-14 6 27,-76 15 180,63-18-145,-5 3 37,-3 1-36,-3-2 30,-1-1-33,3-2 12,1 0-62,3-2 9,5 0-55,5-2 6,10-3-37,8 1 13,4-3-27,11 1 11,-18-2-102,34-1-65,3-2-77,3-2-83,12 2-76,-10-6-77,10 6-103,0-12-422,0 12-557</inkml:trace>
  <inkml:trace contextRef="#ctx0" brushRef="#br1" timeOffset="199499.6012">9554 17395 471,'-5'-16'808,"5"16"-548,-6-6-32,6 6-27,0 0 7,-4 8-5,4-8-16,2 20-20,2-3-15,2 2-16,2 10-20,1 0-21,5 6-18,-3 2-12,3 0-17,14 40 23,-13-39-43,-2-3-8,1 1-10,-3-3-29,-2-3-42,0-2-45,-4-3-50,-1-3-65,-2 2-55,1-5-23,-4 0-467,1-3-280</inkml:trace>
  <inkml:trace contextRef="#ctx0" brushRef="#br1" timeOffset="200069.6079">9447 17714 275,'-7'-20'943,"7"20"-619,-4-12-50,4 12-60,-2-11-38,2 11-40,-3-9-27,3 9-30,0 0-9,4-10-21,-4 10-3,0 0-16,14-1 1,-14 1-13,15 6 10,-1 6 40,-7-4-18,2 2 10,-2 0 3,-1 4 5,-1-1 4,-1 3-6,1-1-5,-4 1-8,-1 3-2,0-2 0,-1 0 1,-2-1-5,-1-1 0,0 0 1,-5 11 52,4-14-51,0-1-4,-1-3 14,0 1-32,6-9 30,-10 12-27,10-12 17,-10 4-29,10-4 15,0 0-26,-14-7 10,9-2-19,3 0 9,-2-1-15,1-1 5,2-1-1,0 0 16,1 12-19,0-23 11,1 13-14,-1 10 18,4-20-17,-4 20 15,6-11-13,-6 11 11,10-6-11,-10 6 17,14 1-10,-14-1 23,28 11-8,-19-4-17,1 2 22,1-1-24,1 0 15,-2 1-15,2-1 4,-1 2-4,0-3 1,-1 2-22,-2-4 31,1 2 1,-1-2-4,-8-5 3,14 8-3,0-3 7,-14-5 10,13 0-26,-13 0 23,13-6-24,-6 0 16,-2-2-26,0-4 18,0 0-39,-1-3 8,-1-1-5,-1-1 19,2 2-2,-4 2 16,0 1-11,-4-11 2,4 23 11,-2-19-28,2 19-32,-7-13-46,7 13-52,-5-10-49,5 10-75,-5-8-43,5 8-58,0 0-411,-7-4-320</inkml:trace>
  <inkml:trace contextRef="#ctx0" brushRef="#br1" timeOffset="200717.7797">9934 17521 435,'3'-9'367,"-3"9"-50,9-13-93,-9 13-35,9-10-48,-9 10 0,13-6-9,-13 6 9,16-2-29,-16 2 5,20 7-22,-8-1 0,11 10 55,-13-5-59,0-1-1,-1 3 11,0-1 7,-3 2-1,-1 1-4,-2-1-6,0 3 2,-3-3-13,-3 1 4,0 1-21,-2 0 1,-1-1-14,-2-1 9,-11 12 56,10-14-72,-1-4 23,2-1-36,0-1 16,-1-2-31,9-4 18,-17 0-33,17 0 3,-12-5-19,12 5 25,-9-10-24,9 10 25,-4-10-27,4 10 24,3-14-16,-3 14-13,8-5 29,-8 5-22,14 0 24,-4 3-21,2-1 26,-1 3-26,4 0 22,1 2-23,-1 0 24,0 0-25,4 1 24,-3 1-25,1-1 16,-2-2-25,0 0 23,-2 3-16,-1-4 15,-1 0-37,-2 0 21,-9-5-18,15 7 16,-15-7-23,0 0 5,10 4-11,-10-4 0,0 0-13,0 0 1,0 0-10,-5-16-63,5 16 82,-7-10 7,7 10 4,-6-12 11,6 12 9,-6-9-2,6 9 0,-5-8-7,5 8-6,0 0-5,0 0-20,-11-4-35,11 4-11,0 0 10,-12 9-77,12-9 91,-6 8 6,6-8 3,-9 7 12,9-7 7,-8 4 11,8-4 8,0 0 6,0 0 10,-18-4 5,18 4-9,-9-15 16,4 1-11,2-1 13,-5-24-3,7 16-1,1-2 15,1-1-15,3-2-19,3-1 15,2-1 13,1 0-27,6-1-17,1 1-77,4 0-55,3 3-72,1 3-354,1 0-111</inkml:trace>
  <inkml:trace contextRef="#ctx0" brushRef="#br1" timeOffset="201224.7823">12135 17137 189,'-2'-14'567,"2"14"-110,-2-10-88,2 10-52,0 0-66,-2-12-52,2 12-53,0 0-2,6 7 194,-6-7-186,7 17-33,-1-4-13,3 3 5,1 4 10,1 4-28,2-1-6,-2 2-27,2-1 2,-1 0-26,0 1 6,-1-2-8,0-3-8,-3-1-10,13 16-51,-14-19-51,0-3-53,2 0-48,-3-2-11,1-2-21,-2-1-15,-5-8-62,14 8-3,-14-8-61,13-1-265,-13 1-138</inkml:trace>
  <inkml:trace contextRef="#ctx0" brushRef="#br1" timeOffset="201545.8817">12445 17198 470,'3'-12'392,"-3"12"-106,10-10-11,-10 10-35,0 0-5,16 2-6,-7 3-3,1 2-35,-1 4-13,1 0-13,2 4-7,-1 0-21,0 1-31,1 1-13,-3 2-19,1-1-12,0 1-17,-4 0 7,-1-2-15,0 16 16,-5-17-43,-1 1-35,-1-1-32,-2-1-37,-3-2-15,0-1-38,0-2-14,-3 0-59,1-4 10,-1-3-28,-1 0 36,0-4-23,-1-4 24,0-2 12,-14-18-145,15 8 206,2-3 52,2-1 82,3-1 61,2-2 32,2 7 19,2-5-1,3 1 11,3 1-8,2-1 16,1 1-17,5 1-8,-1-1-16,4 0 1,23-13 65,-19 16-100,1 4-9,-8 3-19,4 1 0,-5 3-27,-1 1-37,-3 0-57,0 3-29,-11 2-87,0 0-67,14 4-340,-14-4-122</inkml:trace>
  <inkml:trace contextRef="#ctx0" brushRef="#br1" timeOffset="201825.8808">11834 17112 674,'0'0'400,"0"0"-94,-11 8-22,11-8-20,6 25-21,-1-6-30,3 7-15,2 3-16,5 6-30,-1 1-9,6 3-18,-2 1-18,2-1-31,0 2 1,21 36 27,-20-40-67,-1-1-2,-3-1-11,-1-3-5,-3-4-6,-2-2-11,-1-4-17,-3-2-37,-1-3-29,-3-1-11,-1-2-20,1-4-22,-3-10-42,-4 15-39,-2-8-318,6-7 160,-11-5-221,3-7-106</inkml:trace>
  <inkml:trace contextRef="#ctx0" brushRef="#br1" timeOffset="202203.8837">11851 17203 234,'-6'-27'605,"0"3"-115,4-1-103,-1 2-70,3 3-58,3-4-58,0 0-38,6-3-29,4 1-23,26-30 50,-12 27-98,3 2-10,5 1-7,3 1-2,3 2 5,6-2-4,-4 5-4,0 2-8,-1 3-6,1 3-6,-9 4-5,0 4-2,-6 3-4,0 4 9,18 8 54,-27 0 1,2 6 46,-6 3 14,1 3 13,-7 1-6,1 3 5,0 3-27,-3 0-29,-1 0-4,3 1-11,0 1-8,-2-1-13,2 0-2,2-2-8,16 33 16,-9-32-36,0-2-4,2-2-4,5-2 1,-5-4-1,3-1-7,6 0 1,-7-2-1,3 1-2,0-3-4,-2 1-1,-6-3 3,1 0 13,-5-1-16,6 15 12,-17-11 4,-4-3-21,-3 1 17,-6 3-20,-5 2 3,-4 0 1,-5 3-5,-4-2-18,-5 1-44,1 0-60,-3-3-82,2 0-89,0 0-80,1-1-123,-30 11-2487</inkml:trace>
  <inkml:trace contextRef="#ctx0" brushRef="#br1" timeOffset="203769.8865">10279 17068 116,'0'0'570,"0"0"-165,-10-5-65,10 5-63,0 0-27,0 0-39,-8-5-21,8 5-44,0 0-21,0 0-30,-5-10-21,5 10-14,-1-11-12,2-4 28,-1 15-52,3-23-1,-2 7-5,2-1-5,-1-5-19,2 0 17,-1-2-4,-1-3-1,3 1 0,-3-4-1,2-1 1,-1 0-9,1 1 7,0 0 11,4-19 13,-1 25-22,-1 2 3,2 0-2,1 0-2,0 1 0,3 2-1,3-1 1,-2 3 0,0 2 0,2 0-2,-1 2-4,1 2-1,-3 3-1,2-1-1,10-3 3,-14 8 2,1 1 1,0 1 0,-1 0 5,-10 2-7,15-3 2,-15 3 5,15-3 7,-15 3 5,12-2 4,-12 2 0,0 0 4,16-3 1,-16 3 3,16 0 55,-16 0-32,16 1 4,-6 1-3,3 1 4,3 2 1,6 0 9,2 2-6,7 2-14,6 3-1,4 0-3,5 1-4,4-1-8,11 4-6,4-1-4,3 1-4,5-2 0,2 0-1,2-1-4,-3 1-3,-3-1-3,-5-2-2,-13-2-4,-5 2 5,-5-1-1,-4-1 9,-7-3 4,-4 4 10,-6-4-2,-3-2 11,14 6 107,-22-6-37,0-1 28,0-1-9,-11-2 16,15 5-34,-15-5 0,15 4-35,-15-4 2,0 0-30,13 3 5,-13-3-24,0 0 10,0 0-25,12 1 3,-12-1-115,0 0-25,0 0-81,0 0-84,0 0-98,0 0-129,11 1-139,-11-1-376,0 0-645</inkml:trace>
  <inkml:trace contextRef="#ctx0" brushRef="#br1" timeOffset="205093.8824">16590 14355 215,'0'0'469,"0"0"-110,-6-11-56,6 11-44,-7-6 2,7 6 15,-9-8-11,9 8-33,-10-9-15,10 9-12,-10-9-22,10 9-12,-10-8-23,10 8-14,-10-11-7,10 11-9,-8-9-7,8 9-11,-5-8-11,-1 2 10,6 6-90,0 0 51,-5-8-56,5 8 39,0 0-48,0 0 45,-5-7-57,5 7 55,0 0-55,0 0 54,9-4-56,-9 4 54,14 2-55,-2-1 54,26 3-9,-10-2-30,8 3 74,10 2-55,8 0 72,11 1-42,7 1 31,4 2-52,3 0 27,3 1-40,0 1 31,4-1-39,0 2-1,0-1-6,0-2-1,81 12-7,-83-14-28,1 0-52,-4-4 68,-3-2-43,-1-2 60,-14-2-43,-3-2 59,-3-2-40,-3-2 66,-3 0-50,-4-1 60,-2-3-57,-3-4 55,1 2-57,38-23 64,-40 15 16,-3 1-33,-2-1 46,0-3-36,-3 2 32,-4 2-29,-5 4 32,-3 0-23,-4 3 21,-1 0-28,-3 3 13,-2 1-21,-1 0 15,-1 1-21,8-3 49,-11 4-37,-6 7-23,11-9 16,-11 9-15,9-7 4,-9 7-14,6-7 5,-6 7-15,0 0 10,9-8-10,-9 8 3,0 0-6,8-5 4,-8 5-4,0 0 5,6-7 3,-6 7-27,0 0 30,0 0-11,0 0 9,7-7-10,-7 7 12,0 0-11,0 0 7,0 0-8,0 0 8,0 0-8,0 0-5,0 0 6,1-4 4,-1 4 1,0 0-7,0 0 7,0 0-10,-1-10 12,1 10-7,0 0 3,0 0-8,0 0 10,0 0-13,0 0 8,0 0-5,0 0 9,0 0-10,0 0 10,0 0-10,0 0 9,0 0-7,0 0 6,0 0-7,-4-9 8,4 9-8,0 0 8,0 0-11,0 0 11,0 0-6,0 0 8,0 0-8,0 0 3,0 0-7,0 0 4,0 0 2,0 0-6,0 0 12,0 0-10,0 0 13,0 0-14,0 0 12,0 0-9,0 0 10,0 0-11,0 0-2,0 0 4,0 0 6,0 0-4,0 0-4,0 0 6,0 0-13,0 0 10,0 0-20,0 0 0,0 0-31,0 0 10,0 0-44,0 0 10,0 0-73,0 0 1,0 0-108,0 0 4,0 0-490,0 0 234,0 0-127,0 0-265,0 0-465</inkml:trace>
  <inkml:trace contextRef="#ctx0" brushRef="#br1" timeOffset="209354.7664">18649 12594 132,'0'0'165,"0"0"-51,0 0-18,0 0-32,0 0-1,0 0-25,0 0 4,0 0-20,0 0 1,0 0-7,0 0 23,0 0-13,0 0-11,0 0 14,0 0-3,0 0 15,0 0-5,0 0 9,0 0-9,0 0 3,0 0-12,0 0 3,0 0-5,0 0-5,0 0 4,0 0 14,0 0-18,0 0-1,0 0-7,0 0 2,0 0-1,3-8 5,-3 8-5,0 0 9,0 0-8,0 0 5,0 0-11,0 0 10,-1-10-7,1 10 4,0 0-7,0 0 11,0 0-12,0 0 8,4-12-6,-4 12 14,0 0-15,0 0 17,0 0-19,1-12 18,-1 12-19,0 0 28,0 0-19,1-12 32,-1 12-37,3-10 48,-3 10-8,0 0-38,2-12 34,-2 12-46,0 0 38,4-13-44,-4 13 4,4-8 52,-4 8-56,4-8 1,-4 8-5,0 0 2,4-11 5,-4 11-1,0 0-14,7-9-7,-7 9-5,0 0-54,0 0-46,0 0-47,0 0-282,9-4 58</inkml:trace>
  <inkml:trace contextRef="#ctx0" brushRef="#br1" timeOffset="210541.7674">15958 11235 470,'0'0'553,"0"0"-113,3-9-100,-3 9-71,0 0-57,0 0-50,0 0 3,0 0 32,0 0 7,3 18 2,-3 17 172,0-10-181,0 1-51,-2 8-22,4 1 28,-2 1-53,0 0 15,0-1-55,0 1 20,0-1-45,-2-1 25,1-2-43,0-4 28,-1-1-31,1-3 17,0 19-24,0-25-73,-1-1-16,0-3-44,2-2-37,-1 1-26,0-2-16,1-11-29,0 13-52,0-13-10,0 0 14,-4 9 20,4-9 7,0 0 16,-5-9-34,-2-14-495,3 8 343</inkml:trace>
  <inkml:trace contextRef="#ctx0" brushRef="#br1" timeOffset="211287.7641">15857 11523 63,'-7'-26'411,"-1"1"-96,0 1-47,-8-17 195,8 23-262,1 0 1,1 2-17,1 3-8,0-1 28,-1 3-82,3-1 31,0 3-83,3 9 28,-6-16-67,6 16 43,0-15-62,5 7 50,0 1-67,13-6 43,-5 6 0,4 0-54,5 2 49,2 1-52,1-3 4,6 2 2,5 0 3,2 1 4,9-2 60,3 1-50,6-1 56,15-1-56,2-1 47,7 1-59,92-8 2,-77 7 3,6 0 1,3 1 51,21-2-58,1 2-1,0 0 1,-1 0 2,-20 1-1,3 2 2,-1-1-2,0 1-5,-5-2 3,-2 1 2,-4-1 4,-6 0 1,-6 1 0,-5-1-2,-7 1 1,-12 0-1,-6-1 1,-2 0 1,-5 1 1,-3-2 2,-10 2-1,1 0 4,-5-3 2,-5 3 0,-1 0 1,-3-1 1,18-6 12,-24 6 22,1-1 14,-3 3 11,-1-1 10,-1 2-5,-1-1-14,-10 4-12,18-5-12,-18 5-12,14-2-4,-14 2 3,15 5 14,-8 1-6,0 1-5,8 18 18,-8-9-23,0 5-5,-1 3 1,3 3 22,-2 3-22,1 3 6,0 6 11,0 1-26,0-1 21,-2 1-27,2-1 3,1 1 27,-2-2-33,0-5 25,9 28-12,-9-30 5,0-4-4,0-5 2,-2 0-5,2-3 1,-3-2-7,0 0 3,0-5-2,-2 1 16,-1-2-11,-1-11 0,-1 18 1,1-18-5,-6 16-7,-9-2 7,5-8-4,-5-1-1,-2 0 1,-3-1-4,-6-1 1,-9 1 0,-3 0-2,-9 0 4,-6-1-25,-7 1 31,-12-2-6,-10 3 5,-3-1 2,-4 2 0,-103 10 4,71-5-4,-2 2-1,0-2 0,-2 0 6,-2 2 24,1-3 14,0 2 7,3-2-14,1 1 53,22-3-30,1-1 40,1 0-5,6-1-7,3 0-13,-73 3 30,90-5-76,13 0 12,2-1-31,4-2 18,2 2-5,9-3-7,4 2-5,2-1-3,5 2-4,7-1-2,1 0-27,4-2 4,4 0 9,1 0-26,2-2-134,12 2-5,0 0-61,6-7-57,3 3-63,6-1-60,5-4-28,1 0-62,4-4-361,3-1-413</inkml:trace>
  <inkml:trace contextRef="#ctx0" brushRef="#br1" timeOffset="211546.7668">17091 11260 644,'4'-10'515,"-2"0"-111,2 2-67,-4 8-25,5-15-29,3-2 274,-8 17-288,6-11-42,-6 11-45,9-7 10,-9 7 25,14 4-5,-7 6 44,1 4-39,3 6-19,1 7-49,-1 10-1,-1 4-30,-1 3-23,-2 3-3,0 53 29,-4-46-88,-6 1 6,2-3-36,-2 1-54,1 0-115,-1 0-113,-1-1-163,1 0-121,-6 8-177,3-12-381,-3-5-736</inkml:trace>
  <inkml:trace contextRef="#ctx0" brushRef="#br1" timeOffset="212721.7666">16393 11490 24,'0'0'543,"-4"-7"-126,4 7-60,-5-8-38,5 8-30,-5-10-27,5 10-24,-8-10-1,8 10 22,-5-9 4,5 9-7,-6-10-34,6 10 19,-4-9-65,4 9 1,0 0-77,-7-6 19,7 6-67,0 0 68,0 0-11,-3 16-9,3-5-9,2 4-13,-2 2 8,1 4-34,1 21 51,-1-16-55,2-3-27,-2 0 14,1 3-8,0-3-5,0 0-10,1 0-14,-1-2-32,1-2-51,-1-1-111,2-1-57,0-1-65,0-1-29,1-2-116,6 10-614,-6-15 232,4-3-389</inkml:trace>
  <inkml:trace contextRef="#ctx0" brushRef="#br1" timeOffset="213195.7692">16579 11611 286,'2'-11'429,"-2"11"-99,3-11-74,-3 11-44,0 0-29,2-9 157,-2 9-177,0 0 12,0 0-9,6 7-13,-6-7-10,4 11-4,-4-11 10,7 20 33,-4-8-9,3 1-25,-3 3-28,5-2-13,-2 6-6,1-3-5,5 20 50,-4-17-80,-1-2-10,-2-3-11,1-1-10,-3 2-7,0-2-3,0 0-5,-1-3-3,-1 2-5,-2-3-5,-1 1-16,2-11-27,-6 19-37,1-11-41,0-1 16,5-7-107,-13 10 27,13-10-92,-16 3-18,16-3 18,-17-3-32,9-4-7,-1 0 0,1-3-12,0-4 55,0 1 54,1-3 156,2 1 94,2 0 42,-6-15 104,8 15-90,1 3 1,0-1 2,1 0 2,4 0 11,-1-2 34,3 2 8,1 0 14,4-2 6,1-1 17,1 2-7,3 0 25,3-1-16,-1-1 34,21-12 159,-22 15-235,0 3-21,-1-2-10,2 0-17,1 2 8,-3 1-43,2 0-12,-5 3-12,1-2-7,-2 2-6,1-1-8,-4 2-3,0 2-11,0-2 18,8 1-158,-18 4-48,15-1-54,-15 1-92,11 4-59,-11-4-25,5 8-597,-5-8-613</inkml:trace>
  <inkml:trace contextRef="#ctx0" brushRef="#br1" timeOffset="214373.7671">17671 11573 49,'-11'-4'498,"-6"-2"306,17 6-480,-14-8-42,5 3-23,9 5-54,-11-10-6,11 10-15,-9-8 12,9 8-37,-8-10-11,8 10-36,-5-8-4,5 8-40,0 0 6,1-14-38,7 7 27,-8 7-27,11-4-26,-11 4 26,19 4-3,-10 0 30,1 5-29,3 2 17,-2 1-39,-1 5 23,0-2-28,-1 3 22,-1 0-31,-3 0 29,0 2 0,-1-3 5,-4 3 2,-3-3-2,1 2 4,-4-2-3,-1 1-2,0-2 3,-1-2 3,-1 0 1,-1-1 1,1-3 3,-3 0 13,1-1 11,1-3-46,-1-1 39,-7-1 11,18-4-50,-16-1 23,16 1-47,-14-8 30,6 2-29,2 0 18,2-3-36,0 2 29,4 7-30,-1-18 35,4 9-33,0 0 35,2 1-32,3 1 33,5-5-18,-13 12-17,14-5 38,-14 5-30,16 0 33,-16 0-30,19 6 42,-10-3-32,-2 4 23,2-1-22,0 0 30,-1 0-22,-1 1 6,3 2-17,-2-1 28,7 7-5,-6-9-29,-1 1 26,-1-2-27,1 0 23,2 0-31,-2-1 24,0 0-28,2 0 27,-10-4-36,18 3 21,-18-3-50,19 0 16,-19 0-62,21-4-18,0-4-168,-10 4 99,-3-2-29,3-1-21,-2 1-35,1-2-15,-2 0-6,1 1 2,0-3 16,-3 1-14,0-1-8,-1 3 22,0-3 25,0 2 32,0 0 44,1-2 28,-6 10 116,6-15 80,-6 15 30,5-14 10,-5 14 6,3-14 0,-3 14 2,1-11 1,-1 11 2,1-11 11,-1 11 25,0 0-9,0-13 22,0 13 19,0 0 173,0-14-202,0 14 8,0 0-16,0 0-3,0 0 9,0 0 17,0 0-17,0 0 20,-8 4-18,8-4-27,-3 10-17,3-10 2,-2 13-16,2-13-13,2 20 36,-2-20-64,5 13-5,-5-13-1,7 12-4,-7-12-12,13 8-3,-13-8-3,15 5 11,-15-5-9,18 0-4,-18 0-2,20-5 0,-11 2-1,-1-2-1,8-7-8,-8 2 11,-3 0-15,-2 1 41,0-4-21,-2 2 28,-1-1-20,-1 2 45,-2-3-15,-2 3-13,0 0-1,-2 1-5,-3 2-3,2 1-14,-1 1-7,-11-2-58,20 7-27,-20-5-38,20 5-27,-14 0-61,14 0-20,-12-3-8,12 3-11,0 0-28,0 0-26,0 0 25,0 0-42,0 0-45,7-14-251,-7 14-122</inkml:trace>
  <inkml:trace contextRef="#ctx0" brushRef="#br1" timeOffset="214586.7647">18087 11410 541,'7'-20'193,"1"1"-29,1-2 14,0-1-13,-2 2-9,1 1 12,2-1 42,3-11 266,-7 19-202,0 3-83,-1-1 43,2 3-12,-7 7 83,11-3 24,-11 3-53,15 9-23,-8 2-32,0 3 6,3 6-41,-2 6-11,0 2-39,0 2-20,9 40 63,-10-32-121,0-5 0,-1 2-28,-1-3 0,0 2-46,-1-2-30,0-1-68,0-4-18,-2-5-124,3 2-36,-2-2-53,0-6-58,0 1-36,1-2-12,2 5-920,-6-20 86</inkml:trace>
  <inkml:trace contextRef="#ctx0" brushRef="#br1" timeOffset="215133.7681">18481 11464 376,'6'-13'435,"-1"1"-56,-1 4-30,-1-1-30,3 2-24,-6 7-16,9-8-16,-9 8-8,12-2-25,-12 2-51,11 7 11,-6 0-50,2 1-15,-2 4-35,0 0-19,0 1-13,-2 3 42,0-2-53,0 3 29,-3-3-40,0 1 28,-3 2-40,-1-2 27,-10 17 14,7-18-44,-1-2 41,-2-1-20,0-1 33,1 1-38,0-5 26,0-1-24,9-5 20,-14 7-26,14-7 12,-13-1-34,13 1 17,-9-11-34,5 3-4,3-12 2,1 20 6,1-22 1,1 13-11,-2 9 0,8-14 3,-8 14 2,10-9 3,-10 9 1,13-1 2,-13 1 3,14 4-2,-14-4 3,15 9-2,-7-3 5,8 5 0,-8-5-4,0 0-4,1-1 15,0 0-64,0 0-3,0 0-52,1-2 12,-10-3-28,19 4 22,-19-4-6,18 0-11,-18 0 20,17-4 8,-17 4 18,26-9-36,-26 9 88,12-6-11,-12 6 25,10-5-18,-10 5 21,0 0-17,12-5 21,-12 5-10,0 0 29,12 5 4,-12-5 3,7 5 2,-7-5 0,9 9-6,-9-9-5,10 11-1,-10-11-5,7 14 8,-2-7 5,-1 1-10,0 1-1,-1 1-5,2-1-1,-5-9-2,5 19 0,-5-19 0,1 19-4,-1-19-3,0 15 3,-4 3-9,4-18-14,-7 15-31,7-15 11,-8 14-104,8-14-49,-10 8-67,10-8-14,0 0-25,-15 1-17,15-1-115,-10-9-214,4 1-156</inkml:trace>
  <inkml:trace contextRef="#ctx0" brushRef="#br1" timeOffset="215378.7685">18779 11429 253,'6'-12'592,"9"-9"315,-6 11-511,1 0-11,1 2-13,0 0-41,3-1 36,0 2-43,0-2 9,5 1-47,-2-1-3,2 3-25,1-1 4,0 0-23,0 2-7,-1-2-9,17-2 188,-18 4-223,0 1-23,-2-1-22,2 0-30,-3 2-17,2-2-16,-3 2-14,-3-1-11,0 0-11,-11 4-20,19-4 0,-19 4 3,13-5-9,-13 5-20,18-7-145,-18 7-36,0 0-90,0 0-61,0 0-119,0 0-103,-15 0-135,4 5-161,0-3-414,-2 0-873</inkml:trace>
  <inkml:trace contextRef="#ctx0" brushRef="#br1" timeOffset="216177.7649">26068 11601 365,'-3'-9'383,"-2"-3"-51,-1-8 218,5 10-312,0-1-25,0 1-8,-1-1-7,2 11-11,0-18-17,0 18-18,-2-15-12,2 15-5,0-12-16,0 12-10,0 0 9,4-9 18,-4 9 10,7 16 221,-5-2-185,1 6-9,-1 4-44,-1 3 8,0 9-20,0 0-25,1 8-17,-2-6-15,2 1-13,-2 5-26,2-7 16,0-1-27,2-3 19,-1-1-26,6 24 10,-6-33 0,-1 1-52,2-7-53,0 0-48,-3-2-19,3-2-49,-4-1 12,2-1-28,-2-11-21,2 15-39,-2-15-24,0 0 13,0 0-16,0 0 7,-9-13-292,7 1-33,0-5-141</inkml:trace>
  <inkml:trace contextRef="#ctx0" brushRef="#br1" timeOffset="216806.7871">26034 11650 160,'-2'-31'383,"-1"5"-62,2 2-11,0 5-29,0 0-43,1 2-41,1 0-46,0 0-28,5 2-14,-4 1-12,5 2-14,1-2-9,4 1-12,3 1-7,4 1-7,28-10 44,-10 8-44,9 2 75,4-1-76,12 1 68,6-4-62,3 5 47,2 0-62,5-3 45,3 4-65,5-1 48,6-1-63,2 0 50,7 2-67,20-3 56,130-13-22,-121 12-44,-2 0 53,2 0-56,-2 1 57,-4-1-57,-6 1 63,-19 3-60,-5 1 50,-8-2-56,-1 1 60,-4-1-56,-6 2 57,-5-1-58,-14 1 60,41-4-25,-53 3-35,-8 4 64,-4 0-39,-7 2 65,-3-1-61,-2 1 52,-4 1-68,1-1 59,-4 2-58,-1 2 68,-2 2-44,-10-3 69,15 11-36,-10 0 81,1 25 33,-6-14-126,-2 7 45,0 8-64,-2 3-4,1 4 0,0-1 1,0 3 2,2-1 2,2 0-2,0 1-9,4-4-2,-1 0 49,0-8-62,1 2 59,1 2-68,1-5 55,2-1-58,-3-3 53,0-2-59,-1-3 58,0-2-63,2-1 46,-5-4-68,1 0 52,-3-2-49,-2-1 54,-1 0-53,-6 0 67,-5-1-45,-23 9 3,8-11 46,-10 0-56,-7-2 8,-5-1 7,-20-2 8,-10 0 7,-13 0 72,-5-1-10,-30 1 32,-7-4 38,-10 1 4,-5 1 61,-6-1 14,-2-1-15,-159 3 167,161-2-203,4 1-25,7-1-4,10 1-19,27-1-8,10 2-17,5-2-9,11 1-19,9 1-6,16-3-19,6 1 3,14-1-7,8-1 0,3 0-11,-8 2 0,35-3-14,-16 0-31,16 0-39,0 0-41,0 0-39,20-5-49,-9 3 12,7-3-77,1 0-15,-2 0-58,1 1 1,0-2-150,-4-1-91,1 1-510</inkml:trace>
  <inkml:trace contextRef="#ctx0" brushRef="#br1" timeOffset="217763.7671">23984 18047 803,'0'0'607,"0"0"-135,-7 7-71,7-7-80,0 0-21,-9 5-47,9-5-5,0 0 109,0 0-242,-10 6-4,10-6-51,0 0-3,0 0-41,0 0-16,0 0-72,0 0-88,12 1-81,-2-3-119,3 0-95,6-3-435,4 0-452</inkml:trace>
  <inkml:trace contextRef="#ctx0" brushRef="#br1" timeOffset="217994.7779">26122 17786 164,'21'-3'838,"-7"1"-233,-3-1-109,-11 3-80,13-5-69,-13 5-42,0 0-46,3-9-50,-3 9-49,0 0-26,-9-10-26,9 10-29,-9-7-49,9 7-92,-11-7-100,11 7-69,-12-7-110,12 7-113,-17-10-457,10 3-477</inkml:trace>
  <inkml:trace contextRef="#ctx0" brushRef="#br1" timeOffset="218685.7671">23172 15602 161,'-3'-19'467,"1"3"-90,-1 0-74,1 1-30,-2-2-80,0 2-6,2-2-32,-1 2-6,-1 1-9,2 0 1,-1 3-1,3 11-16,-2-21-23,1 9 47,1 12-43,0 0 30,0 0 17,2 12-6,-1 5 3,2 5-18,-2 4-15,3 8-17,-3 2-19,0 0-12,2 1-15,-2 1-15,-1-1-5,3-1-1,2 33 7,-3-36-21,1-1-6,-1-6-5,1 0-6,-2-2-16,2-2-43,-3-2-51,2-3-27,-1-2-44,1-1 18,-2-14-28,0 22-5,0-22-66,-3 11-5,3-11-300,0 0 287,-9-7 26,6-4-14,-1-1-217,0-5 33</inkml:trace>
  <inkml:trace contextRef="#ctx0" brushRef="#br1" timeOffset="219087.7732">23133 15702 444,'2'-43'304,"0"7"3,1 0-40,1 1-13,2 3-26,1 2-22,-1 1-32,3 2-21,4 1-17,1 1 2,2 3-33,7-3 3,2 1-28,5 2 18,6 0-26,2-1 4,55-22 49,-36 21-42,4 1-13,4 2 3,0-2 2,4 3 4,-2 2-20,1 4-10,-3 2-17,-12 4 6,-3 2-19,-2 0 8,-8 6-17,-3-2 8,-7 2-14,25 4 11,-31 1 7,-1 3 4,-2-1 10,-3 4 21,-1 2 6,-4 4 6,-1-1-55,0 5 51,-2 4-57,-3 0 53,3 4-56,-2 0 41,-4 4-16,1 0 5,6 48 19,-7-39-31,-1-6-2,-1 0-3,2 0-9,-3-1-7,3-2 4,-3-1-2,2 0-1,-1-5 1,0 0-4,-2-2 2,2-1-1,-4-2-1,0-2 5,-4 21 1,-2-24-53,-1 1 61,-3-2-54,-2-1 54,-5 3-41,-5-3 48,-9 0-3,4-3-1,-9 0 4,-3-1-8,-1-2-1,-4-3-4,-3 1-62,0-2 63,0-2-74,-1-3-6,0 0-48,2-2-85,6 1-51,-2-4-111,6-2-90,3 1-503,-5-5-545</inkml:trace>
  <inkml:trace contextRef="#ctx0" brushRef="#br1" timeOffset="219365.7701">23501 15434 334,'-3'-14'509,"2"1"-79,0 1-78,0 0-61,1 12-33,-3-20-48,3 20-49,-3-12-33,3 12 23,0 0 21,0 0 18,3 12 175,0 3-171,0 7-3,3 7-10,-1 3-17,2 7-15,-1 4-17,1-2-19,-1 2-12,2 0-22,-2-1-11,-1-1-50,0-7 26,0 0-34,-1-1 27,5 27-1,-7-34-9,2-1-13,-1-4-34,-1-2-61,1-3-61,-2 0-39,0-5-36,1 2-8,-2-13-77,2 14-29,-2-14-99,0 0-28,0 0-400,0 0-405</inkml:trace>
  <inkml:trace contextRef="#ctx0" brushRef="#br1" timeOffset="219963.7705">23392 15727 293,'0'0'440,"0"0"-75,0 0-64,0-11-64,0 11-30,0 0-18,0 0 12,-6 11 199,6-11-223,-3 17-34,1-6-11,0 0-36,2 1 8,0 1-29,2 1 10,-1 0-17,2 3 14,3-3-21,-1 2-3,1-1-4,1 0 3,0 2-6,10 14 71,-11-17-56,0-1-4,2 0 4,-3 1-1,-1-3 2,-2 1 0,1-1-5,-3-11-11,0 20-6,0-20-12,-5 18-11,0-9-4,-3-1-9,1 0-12,-17 3-124,11-7 11,-1-1-48,-1-1-4,1-1-27,-1-4 13,1 0-28,-3-3 27,4-2-19,-2-3 25,4-4 63,0 1-9,4-1 56,1-5-19,3 2 56,6-24 5,1 17 23,2-3 22,5 1-6,1-1 1,4-4-6,1 2 1,4 0-5,1 1 1,2 2-20,1 1 22,3 2-30,-2 2 41,1 2-45,-2 3-32,24-13-385,-25 18-186,1-3-141</inkml:trace>
  <inkml:trace contextRef="#ctx0" brushRef="#br1" timeOffset="220219.772">24012 15351 577,'12'-7'515,"-4"3"-112,-8 4-78,12-6-31,-12 6 4,0 0-9,4 8 5,-4-8-12,-6 19-27,3-4-27,-1 4-19,-3 5-20,-3 29 104,7-28-191,1 2-15,2-1-16,3 1-9,1-3-4,2 0-9,2 0-12,0-4-34,3-1 29,1 0-8,1-4 1,1-3-14,-2-2 6,1-3-2,11 3 7,-24-10-12,19 2-3,-19-2-2,10-5-7,-10 5-8,3-13-11,-3 13-4,-7-16-12,1 7-5,-4 1-7,-1 1-44,-2 2-39,-1 2-20,1 1-60,-14 7-390,14-1 166,0 3-585,3-1-632</inkml:trace>
  <inkml:trace contextRef="#ctx0" brushRef="#br1" timeOffset="220793.7635">28300 14758 429,'-1'-17'445,"-1"3"-71,2 0-63,-1-1-15,0 2 4,1 2-4,-1-1-18,1 12-29,0-21-47,0 21-43,-2-12-26,2 12 10,0 0 50,0 0-34,0 13 81,0 2-21,0 4-36,-2 9-19,2 5-28,-2 3-17,1 7-20,-1 2-18,0-2-19,0-2-34,2 34 29,-2-38-24,2 0-25,-2-2 22,2-3-14,0-5-19,0 1-40,-2-4-52,0-6-83,2-1-45,-1 1-34,1-4 6,0-14-61,0 19-12,0-19-62,0 0-369,0 0 367,0 0 139,0 0-373,-2-15-133</inkml:trace>
  <inkml:trace contextRef="#ctx0" brushRef="#br1" timeOffset="221187.7706">28237 14862 315,'-2'-29'547,"2"3"-107,-1 2-91,2-1-54,1 6-39,-1-2-45,5-1-32,4 2-21,3-2-29,5 1-14,8-1-21,4 2-16,6 2-15,58-23 75,-35 21-70,4 2-6,6-1 25,4 2-16,2 5 10,-2 0-11,0 5-4,-12 2-25,-1 3-23,-5 4 11,-4-2-7,-3 5-3,-10-2-6,-2 1-1,20 9 6,-33-6 4,-4 0 12,-2 3-31,-4 4 75,-4 1-25,-2-3 49,-3 6-4,-2 0-19,1 4 2,-3 3-13,0-1-12,0 2-14,-2-2-6,2 3-10,2-1-1,-1 0-4,3-1-3,-2 0-2,3 1-3,0 2-2,3-2-5,1 0 0,0 0 0,-1 3-3,1-4 1,0-1-52,-3-1 57,1-2-48,-3 0 59,0 18-24,-7-22-26,-3 1 62,-6-2-50,-2 0 54,-6 1-52,-4-3 36,-4-3-32,-7 2 41,-7-2-42,0-6 44,-3 2-47,-1-2 41,5-5-80,0-3-21,-45-4-378,48 3 114,4-4-103,-1 1-112,5-6-395,1 1-533</inkml:trace>
  <inkml:trace contextRef="#ctx0" brushRef="#br1" timeOffset="221606.5769">28735 14826 502,'-4'-12'602,"2"-2"-104,-1 4-87,-1-11 274,4 21-409,-3-18-34,3 18-41,0-15-42,0 15-32,6-14-24,-1 6-18,4 2-19,0 2-14,2-1-11,3 3-10,4 0-5,-1 0-9,2 4 2,21 7 96,-20 0-35,-2 3 26,2 4 6,-4 4 7,-2-1 0,-4 1-2,-1 2-2,-1-1-6,-3 3-23,-1-1-15,-3 0-15,2 1-10,-3 1-9,0-4-7,-2 1-23,0 2 14,-1-2-42,-1 0-30,2-1-110,-3 0-37,0-4-76,-1-2-48,2 0-16,-3-1-54,1 0 18,-4-3-4,2-1 48,-2-2 31,0-3 57,-10-1-49,7-5 233,0-3 97,0-3 27,0 0 115,-1-5 28,0-1 31,3 2 4,1-1 40,2 1 5,2-2-25,0 2-32,4 0-42,2 11-33,3-20-27,16-1 56,-2 8-120,8 1-14,11-3-11,2 1-7,7 2-10,4 0-11,1 2-18,2-1-60,-3 2-117,-1 5-118,-3-3-144,-9 2-137,-4 0-397,-7 3-567</inkml:trace>
  <inkml:trace contextRef="#ctx0" brushRef="#br1" timeOffset="222948.0059">27179 11249 37,'-6'-9'695,"-1"-1"221,7 10-596,-6-9 14,6 9-108,-5-11 52,5 11-57,-5-10 57,5 10-91,0 0 12,-5-8-89,5 8 81,0 0-16,-4 14 31,4-1-18,-2 7-9,4 8-35,-2 6-8,2 9-39,0 3-3,-1 1-28,3 1-1,-2-2-10,3 0-18,-2-2-3,-3-6-6,2-1-2,0-2-7,-4 2-4,0-2-10,2 0-23,-12 28-194,5-31 24,-1-5-38,1-1-28,-5-2-19,1-4-26,2-2-17,-5-1-6,1-2 11,-3-4 10,1-2 9,1-4-37,-5-1-376,0-4-209</inkml:trace>
  <inkml:trace contextRef="#ctx0" brushRef="#br1" timeOffset="223350.0093">26679 11651 80,'0'0'568,"0"-19"-130,0 19-78,0-14-63,0 14-46,0 0-41,0-17-31,0 17-19,0 0 21,0 0 216,0 0-197,0 0 11,0 0 5,-5 10-19,7 2-7,-1 1-21,1 2-35,0 3-25,4 3-23,-3 1-14,3 0-14,-1 0-10,0-1-11,-1 0-5,3 17 16,-3-19-30,-2-3-1,0 0-5,-2-2 1,-2 0-4,0 0-19,-5-3-33,1 1-56,-3-2 1,-3-2-93,2 0 28,-4-4-106,2-2 31,0 0-50,-16-8-246,14-3 303,1-2 14,1-5 26,2-2 57,1-3 22,5-2 66,0-2 16,4-2 106,4 1-39,2-2 50,3-1 1,5 1 11,-1 3 12,7-2 3,0-1 11,5 2 51,0-1-66,2 4 46,2 0-57,3 1 50,-3 1-78,2 2 37,-1-1-72,-4 6 44,0 1-66,0 1 36,-4 3-95,-1 2-14,2-2-136,19-1-355,-19 5 134,1 1-413,0 0-365</inkml:trace>
  <inkml:trace contextRef="#ctx0" brushRef="#br1" timeOffset="223685.0046">28213 11211 494,'8'-9'535,"-2"1"-102,-6 8-70,10-12-54,-10 12-42,6-10-35,1 2 126,-7 8-231,0 0-22,8-6 23,-8 6-1,0 0 93,3 16-46,-3-4 49,-2 6-75,0 4-27,-1 3-18,-2 8 5,-1 6-14,-2 2 14,2 2-17,-10 42 43,8-42-87,0-2-6,2-2-2,-1 1-10,0-7 17,3-2-30,1 0 19,0-5-28,-2-1-6,3-1-8,0-2-20,1-3-59,-3-1-59,1-1-10,-1 11-350,2-17 160,-2 0 21,1-2-66,-3-3-31,-2 0-477,8-6-461</inkml:trace>
  <inkml:trace contextRef="#ctx0" brushRef="#br1" timeOffset="224058.008">27840 11434 393,'0'0'547,"-6"-15"-158,6 15-48,-5-9-94,5 9 26,-11-5-80,-5 10 230,8-1-181,-5 4-51,0 4 25,-2 2-11,-1 7-23,-2 3-9,2 4-16,-2 2-22,3 1-25,1-3-23,3-2 25,-1 2-72,8-5 43,-1 0-43,-1 18 52,6-24-45,2 0-36,1-1-1,1-1-2,2-2-2,2-3 1,-2-2-2,3 0-4,0-3 3,1-2 1,-10-3-3,15 0 7,-7-3-2,-8 3-10,19-20 3,-17 10-1,2 1 2,-4 9 0,-4-19 1,2 11-2,-5-1 0,2 1-1,-4 2-2,0-1 2,1 2 4,1 1-28,-2-1-58,9 5-6,-11-5-112,11 5-309,0 0 157,0 0-92,0 0-580,13-2-634</inkml:trace>
  <inkml:trace contextRef="#ctx0" brushRef="#br1" timeOffset="224363.007">28458 11517 95,'10'-10'685,"-1"3"-220,-3-3-43,4 3-126,-2-2-3,3 3-106,1-2 33,-1 1-72,1 1 39,3 1-67,-2 0 34,1 3-74,1 2 49,14 4 64,-14 1-91,-3 5 34,1 1 22,-2 4-11,-3 5 37,-3 0 5,0 3 1,-5 2-14,-2 2-6,-1 2-2,-2 1-15,0-1-26,-1 1-21,2-4-23,-7 22 42,5-23-79,0-3-10,2 1-11,-1-3-20,0 0-40,3-2-56,-1-3-67,1 2-90,-2-3-36,3-2-124,-1-1-2,1 1-87,1-12 23,-4 14-40,-1-5-1766</inkml:trace>
  <inkml:trace contextRef="#ctx0" brushRef="#br1" timeOffset="224582.1596">28537 11850 527,'0'-12'471,"0"12"-45,2-19-142,-2 19 28,9-16-73,-2 7 59,4 2-44,0-2 46,3 2-57,4-2 70,2 1-80,1-1-15,2 3-20,1-2-16,25-6 116,-24 7-185,1 2-20,-3 0-20,0 1-13,-4 1-13,-2-1-11,0 1-13,-6 0-41,2 2-63,-13 1-65,18-1-13,-18 1-138,0 0-36,12 5-147,-12-5-1071,-5 8-24</inkml:trace>
  <inkml:trace contextRef="#ctx0" brushRef="#br1" timeOffset="225443.158">26499 11778 786,'15'-1'571,"-15"1"-52,0 0-139,10-4-25,-10 4-124,6-5 156,-6 5-224,0 0-90,7-6 33,-7 6-74,8-6 36,-8 6-104,23-6-26,-7 2-131,6 1-77,3-1-70,2-1-120,5-2-275,3 2-239</inkml:trace>
  <inkml:trace contextRef="#ctx0" brushRef="#br1" timeOffset="225665.1597">27742 11708 174,'0'0'696,"13"-3"-91,-13 3-163,0 0 5,0 0-110,10-5-9,-10 5-15,0 0-20,6-4-35,-6 4-74,0 0-2,0 0-67,0 0-2,0 0-67,9-6 3,-9 6-60,0 0-55,0 0-61,18 3-329,-18-3 62,17 1-73,-17-1-491,25 0-544</inkml:trace>
  <inkml:trace contextRef="#ctx0" brushRef="#br1" timeOffset="225977.2394">28702 11676 575,'0'0'729,"12"-3"-186,-12 3-42,0 0-45,11-1-9,-11 1-40,0 0 12,11-3-39,-11 3-26,0 0-38,0 0-21,0 0-37,10-2-35,-10 2-30,0 0 98,0 0-187,0 0-16,0 0-27,0 0-1,11-3-7,-11 3 1,0 0-6,0 0 5,0 0-3,0 0 1,0 0 6,0 0-7,0 0 2,0 0-11,0 0 2,10-4-5,-10 4-4,0 0-8,0 0-6,0 0-4,0 0-4,0 0-5,0 0-19,0 0-65,0 0-78,0 0-71,0 0-88,0 0-58,0 0-135,9 7-749,-9-7 471,0 0-377,-7 12-776</inkml:trace>
  <inkml:trace contextRef="#ctx0" brushRef="#br1" timeOffset="226686.2397">27442 12330 104,'-13'0'375,"1"2"-94,12-2-46,-19 1-28,19-1-22,-19 1-9,19-1 4,-18 0 4,18 0 12,-17 0 13,17 0-14,-17 0-4,2-1 193,15 1-198,-18 0 0,18 0 1,-13 0-17,13 0-2,0 0-46,-16-1 19,16 1-56,0 0 10,0 0-52,0 0 22,0 0-43,0 0 29,20-2-12,32 1 19,-12 0-36,3 1-6,11 0-24,4-1 17,3-1-25,2 2 41,12 0-41,2 0 38,1 2-6,-1-2-9,2 1 0,-5-1 1,-9-1-4,-3 1 2,52-5-12,-62 5 63,-5-2-2,-8 0 41,-8 1-8,-4 0 28,1-2-2,-8 2 26,-1 0-6,-2 0-3,-2 1-24,-3-2-7,-12 2-28,22-3-4,-22 3-21,16-2-2,-16 2-16,13-2-1,-13 2-12,11-3 5,-11 3-11,0 0 4,13-2-14,-13 2 3,0 0-38,0 0-25,11-3-53,-11 3-25,0 0-83,0 0-56,0 0-529,0 0 294,0 0-30,-1 12-119,1-12-262,0 0-495</inkml:trace>
  <inkml:trace contextRef="#ctx0" brushRef="#br1" timeOffset="227054.2396">28654 12216 296,'0'0'463,"-17"-10"268,17 10-399,-13-8 50,13 8-82,-13-6 24,13 6-72,-13-5 43,13 5-71,-12-6-7,12 6-4,-12-4-9,12 4-11,-8-5-7,8 5-5,0 0-7,-15-8 157,15 8-176,0 0-13,-9-4-8,9 4-10,0 0-12,0 0 1,-9-2-19,9 2 0,0 0-20,0 0-6,0 0-16,0 0-4,0 0-12,0 0-1,0 0-7,0 0 3,14 13-6,-1-7-9,4 4 2,4 0 3,6 2-5,1 1-4,5 4-5,2-1 1,-1 1-2,1 1 1,-4-1-6,-4-2 4,-3 0-3,13 14 3,-25-16-8,-6 0 7,-3 0 10,-5-2-5,-6 6 2,-7 0-1,-8 0-3,-5 3-4,-6-2-23,-4 2-80,-3-3-110,-3 3-109,-8 3-304,8-4-148,-42 17-3427</inkml:trace>
  <inkml:trace contextRef="#ctx0" brushRef="#br1" timeOffset="228563.2333">16386 11725 537,'0'0'643,"0"0"-150,0 0-47,0 0-147,0 0-19,0 0-91,-4-12-26,4 12-24,0 0-30,-10-3-23,10 3 30,-9-5-108,9 5-61,0 0-49,0 0-29,0 0-56,0 0-58,0 0-86,16 3-448,-4-3-300</inkml:trace>
  <inkml:trace contextRef="#ctx0" brushRef="#br1" timeOffset="228805.2389">17650 11656 802,'0'0'510,"0"0"-122,0 0-75,0 0-65,0 0-55,0 0-26,0 0-17,-3-9-15,3 9-22,0 0-23,0 0-18,0 0-22,0 0-15,0 0-31,0 0-32,0 0-50,0 0-77,0 0-68,8-6-72,-8 6-494,0 0-312</inkml:trace>
  <inkml:trace contextRef="#ctx0" brushRef="#br1" timeOffset="229065.2369">18421 11555 498,'11'0'428,"-11"0"-81,18-2-69,-18 2-54,13-2-33,-13 2-43,12-3-42,-12 3-80,0 0-63,13 0-109,-13 0-99,0 0-323,0 0-81</inkml:trace>
  <inkml:trace contextRef="#ctx0" brushRef="#br1" timeOffset="229489.2369">17073 12201 452,'-20'3'657,"20"-3"-409,-14 2-5,14-2-13,-15 2-1,15-2-14,-16 3-6,16-3-29,-16 1-24,16-1-17,-15 2-21,15-2-19,-11 2-22,11-2-13,0 0-12,-7 2 23,7-2-35,0 0-14,8 12 10,5-7-13,4-3 12,7 1-13,5 0 26,9-2 6,6-1 25,10-1-32,4-2 17,14 0-34,3-1 19,1-1-31,77-2 48,-77 2-41,-5 1-3,-11 0 15,-1 1 15,-5-1 15,-3 0 15,-5 2-23,-9-2 48,-6 2-24,-4 2 40,-3-3 1,-3 1 40,-4 0-2,1 0 15,7-2 113,-25 4-185,19-4-13,-19 4-30,15-2-3,-15 2-25,9-5-13,-9 5-62,0 0-37,8-5-73,-8 5-46,0 0-104,0 0-53,0 0-73,0 0-69,-11-5-591,11 5 178,0 0-476</inkml:trace>
  <inkml:trace contextRef="#ctx0" brushRef="#br1" timeOffset="229726.2363">18132 12044 139,'0'0'643,"-7"-14"-223,7 14-46,-7-8-130,7 8 15,0 0-78,-3-9 54,3 9-36,0 0 69,0 0-54,14 4 55,-7 1-81,17 14 136,-7-6-160,-2 1-45,5 3 13,-1 0-31,-2 2 27,-2-1-40,-3-2-7,-1 1 21,-2 0-27,-3-1 11,-4 0-31,-2-2 10,-2 3-30,-6 1 7,-19 20-25,7-19-62,-1-2-69,-2 0-95,-2-2-79,-1 1-45,1-4-157,0-1-65,-2 0-449,6-6-604</inkml:trace>
  <inkml:trace contextRef="#ctx0" brushRef="#br1" timeOffset="230330.2391">18001 11022 657,'-10'3'472,"10"-3"-115,0 0-76,-12 5-54,12-5-38,0 0-13,-7 10-7,7-10 201,-7 8-162,7-8 14,0 0 5,-6 8-6,6-8-14,0 0-45,0 0 15,0 0-62,-6 8 4,6-8-54,0 0 19,0 0-46,0 0 22,0 0-41,0 0 26,0 0-21,0 0-25,0 0 27,0 0-22,-7 6 15,7-6-25,0 0 21,0 0-35,0 0 6,0 0-78,0 0-14,0 0-57,0 0-58,0 0-74,0 0-98,0 0-56,0 0-116,14-6-265,-14 6-369</inkml:trace>
  <inkml:trace contextRef="#ctx0" brushRef="#br1" timeOffset="230893.2343">25995 11054 122,'0'0'723,"10"2"-167,-10-2-115,0 0-82,0 0-76,0 0-57,0 0-41,6-8-36,-6 8-15,0 0-4,0 0 11,0 0 17,0 0 25,0 0-14,0 0 55,0 0-22,0 0 25,0 0-24,0 0 10,0 0-26,0 0 3,0 0-24,0 0-6,5-6-16,-5 6 112,0 0-137,0 0-16,0 0-4,0 0-3,0 0-5,0 0-7,0 0-5,0 0-8,0 0-12,0 0-9,0 0-9,0 0-9,0 0-7,0 0-5,0 0 7,0 0-23,0 0-8,0 0-20,0 0-44,8-7-38,-8 7-32,0 0-54,0 0-23,12-2-80,-12 2-35,0 0-77,0 0-40,0 0-58,11-1-15,-11 1-1101,0 0-37</inkml:trace>
  <inkml:trace contextRef="#ctx0" brushRef="#br1" timeOffset="232097.2387">21603 8678 272,'0'0'490,"-11"-11"-92,11 11-37,-8-7-52,8 7-21,-5-9-43,5 9-50,0 0-33,0 0-41,-8-4 17,8 4 28,0 0 40,-2 13 15,-1-2 0,3 1-46,-1 8 25,1 3-42,-1 4 5,-2 6-52,1 37 70,0-35-97,-3-1-44,4 1-3,0-2-9,0 0 0,-1-1-7,1-5-3,-2 1-2,2-1-5,-1-3-5,-2 1-13,3-3-41,-2-3-26,1-2-89,-2 15-253,1-18 151,1-1-15,0-3 2,2-10 6,-1 14-19,1-14 21,0 0 10,0 0 9,0 0 20,0 0-51,-12-8 2,8-4-163,0-3 85</inkml:trace>
  <inkml:trace contextRef="#ctx0" brushRef="#br1" timeOffset="232635.24">21451 9119 639,'-6'-30'209,"1"-1"-10,1-1-13,-1 2-14,2 4-1,0 0-24,0 2-16,0 2 18,1 3-10,-2 1 9,3 1-11,-2-10 99,2 14-139,1 13-16,0-22-14,0 22-16,3-17-6,1 8-10,2 3-5,0-1-6,3 0-5,5 1-6,1 0-1,3 1 2,5 1-4,2-1 1,4 2-4,7 1-3,3 0 2,10-1-4,4 1 1,7-1 1,2 3-3,15-5 1,0 3-1,6 0-2,2-1 2,5 1-1,2-3 2,6 1-12,4-2 14,156-9 0,-127 6 0,4 2-21,-1-5 26,3 3-21,2-1 22,1 0-8,0 2 19,-2-1-14,-3-1-4,0 3 9,-4-2 4,-2-2-20,0 5 0,-25 0-2,101-11 0,-109 9 3,-1 0 12,-3 1-14,-6 1 14,-1-2-15,-7 1 20,-5 1-20,-15 1 15,-6 2-14,-3 1 16,-9-1-14,-4 1 9,-7 2-13,-4 0 11,15 3 22,-24 1-6,-2 1 38,-3 4 4,-4 2 39,-2 1-18,-4 5 42,-1 2-22,-4 3 23,0 7-49,-5 0 14,-1 7-41,-3 3 21,-1-2-46,1 1 25,-12 34 4,13-37-51,3-5 29,3-3-37,-3 0 36,3-3-41,2-1 2,-4-3 1,2 0 2,1-1 11,-4-3-2,1 0-6,-6-2 8,-2 1 3,-2-3 19,-8 0 4,-4-1-35,-12 0 79,-6-2-12,-11-1 74,-14-1-88,-12-5 52,-3 1-21,-7-3-16,-7-3-11,-2 2-16,-4-3-14,0 2-34,6-1-67,1 2-82,-89 2-457,104 2 143,1 2-164,9 0-368,3 1-606</inkml:trace>
  <inkml:trace contextRef="#ctx0" brushRef="#br1" timeOffset="233556.551">20849 10836 46,'-9'-10'442,"-1"-1"-144,2 1-29,1 1-36,-2-2-45,3 0-10,-1 1 23,1 0-2,1 0-7,-6-6 220,11 16-212,-9-14-19,9 14-14,-8-13-20,8 13-21,-5-9-23,5 9-20,-6-9-22,6 9-12,0 0-6,-7-9-14,7 9-4,0 0 5,0 0-16,0 0 10,5 12-17,-5-12 21,9 11-24,-4-4 36,3 2-13,-2-3 21,5 4-30,1-2 21,-1 2-8,6 0 21,1 2-35,6 0 42,2 0-41,3 2 48,8 1-40,5-1 29,2 0-36,5 0 25,13 4-29,5-3 39,6 0 18,2-1-4,8 0-22,3-1 27,6-1-30,5-1 22,22 5-37,-1-5 28,2 1-30,125 15 12,-122-18-20,1 1 18,0-1-28,-1 0 9,-22-1-13,1-2 17,0-2-19,-2 1-1,-2-2 18,-3-1-20,-3-2 18,-2-2-22,-4 0 23,-4-3-26,72-12 14,-84 7 11,-3-1-24,-6-6 11,-6-1-3,-8 0-1,-5 0 2,-2-4 8,-2-1 5,-4 1-26,-2-1 117,-3 1-27,-1-1 71,-9 5-33,0-1 72,13-13 210,-19 19-210,-2 2 16,-2 0-33,1 2-2,-3-2-22,0 5-8,-1 0-11,0-1-14,-6 7-28,9-12 3,-9 12-23,9-10-7,-9 10-21,5-6-1,1-1 5,-6 7-63,0 0-63,8-10-53,-8 10-169,0 0-80,0 0-161,0 0-189,0 0-195,0 0-622,-14-4-1193</inkml:trace>
  <inkml:trace contextRef="#ctx0" brushRef="#br1" timeOffset="235147.5573">21392 9124 60,'1'-11'555,"-1"11"-147,0 0-80,0-14-50,0 14-25,0 0-19,0-14 139,0 14-233,0 0-33,0 0-21,0 0 4,0 0 41,0 0 35,0 14 14,-1-2-28,-1 8 15,-3 4-55,2 7 5,-2 3-50,-2 7 17,0 3-6,-3-2-18,1 1-19,-2 2-3,1-4-12,2-2-3,-1-3-28,2-4 26,0-3-29,2-5 31,1-2-33,0 0 31,2-5-30,-1-3 36,2 0-39,1-14 36,1 30-15,-1-30-20,9 12 30,-9-12-33,19 5 29,-6-6-30,5-1 28,6-3-3,8-2-2,7-5 3,3 1-12,6-2 2,13-4-4,3 0-3,7-2-23,81-18 33,-67 18-4,-2 0 1,5 2-1,0-1-27,3 1 35,2 1-24,18-3 24,-15 2-26,20 2 29,-18 1-28,1 4 32,0 0-29,1-2 34,1 0-29,0 3 31,0 1-26,2-1 34,-3 1-21,-2 0 45,1 2-29,-4-2 19,-3 1 18,-2 3-16,-3-2 44,-7 2 3,0-1 2,-5 0 10,-2 0 4,-14 2-1,54-3 92,-61 2-105,-4 3-3,-9-2 7,-1 2 5,-2 0 1,-6-2-54,-1 1 56,-8 2-62,2-1 48,-4 0-45,0 0 60,-4-1-43,-1 1 43,-1 1-66,8-1 64,-21 1-46,18-3-69,-18 3 0,13-1-141,-13 1-38,0 0-125,10-3-140,-10 3-130,0 0-61,-19-1-776,5 1-1025</inkml:trace>
  <inkml:trace contextRef="#ctx0" brushRef="#br1" timeOffset="235634.5484">22646 8826 171,'-13'-4'454,"2"0"-82,2 1-33,-8-1 248,17 4-337,-11-4-54,11 4-39,0 0-26,-12-4 12,12 4 23,0 0 22,0 0 47,-6 11 24,6-11 35,4 17-26,-2-4 9,1 4-25,-1 6 13,4 26 186,-4-17-258,-1 1-19,-1 3-67,0 0 46,0 3-21,0 0-28,-2 3-20,1-4-18,-2 5-15,0-7-13,0-1-31,-3 0-55,0-2-71,0-1-63,-9 25-466,5-31 214,2-5-59,-1-3-51,-2-1-30,-2-1-528,2-6-717</inkml:trace>
  <inkml:trace contextRef="#ctx0" brushRef="#br1" timeOffset="236232.555">22037 9133 634,'-8'-5'873,"8"5"-524,0 0-38,-8-4-2,8 4-38,0 0 14,-9-3-26,9 3 31,0 0-42,0 0 22,-11-4-55,11 4-26,0 0-3,0 0-49,0 0 3,0 0 79,0 0-119,-13 5 16,13-5-4,-3 9 7,3-9 7,-1 14 4,1-14-14,0 22-58,0-10 44,1 0-7,3 4-3,-1-1-10,1 2-9,0-2-3,4 17 42,-3-15-51,0-1-5,-1-1-25,2 0 11,-1-1-5,-1 0-2,0-1-8,-3-2-7,2 2-2,-1-3-3,-1 1 0,-1-11-3,-1 20 1,0-10 1,-3-1-5,-2 0-10,-2 1-26,-3-2-35,1-1-29,-3 0-41,-1-3-48,0 0-58,0-1-22,1-3-79,-2-1-25,3-5-69,-3 0-26,3-4-31,2-5 16,-8-25-354,13 18 507,1-2 120,2 2 75,2 0 81,0 3 79,1-1 45,0-2 36,3 1 45,1-1 10,0 3 13,3-1 17,2-1 26,3-1 30,3-1 30,25-24 274,-17 25-307,2-2 5,2 4-29,0-1 6,-4 4-28,3 2-29,-2 1-35,-1 2-22,-3 2-31,0 1-11,-2 1-23,-2-1-12,1 3-8,-3 1-2,13-4 0,-15 5-66,-3 0-59,1 2-78,-1-1-87,-10 3-104,17-2-43,-17 2-132,15 3-52,-15-3-628,8 8-824</inkml:trace>
  <inkml:trace contextRef="#ctx0" brushRef="#br1" timeOffset="236670.5628">23072 9118 358,'8'-4'685,"0"-6"291,-8 10-587,5-10-69,-5 10-28,4-9-2,-4 9-20,0 0 43,3-15-36,-3 15 0,0 0-62,1-11-13,-1 11-57,0 0-10,0 0-46,-4-10-1,4 10 23,-14 1-80,6 3 29,-5 3-3,-2 4 17,-1 2-6,-4 3 5,0 4 1,-2 3-52,2-2 52,3 3-7,1 0-9,1-1-11,3 2 6,3-3-12,-5 19 39,11-23-44,1 0-13,2-1 3,2-2-11,1-1-4,2 0-8,0-3 1,0-2 5,3-2-6,-1 1 8,4-3-10,-2-1 10,3-1-7,-12-3 13,21-2-10,-11 0 4,-10 2 24,17-7 21,-17 7 37,11-8 24,-11 8-60,7-8 14,-7 8-49,0-12 31,0 12-51,-4-13 39,-1 7-69,5 6 6,-13-10-160,-7 0-303,8 6 116,1 1-37,0 0-57,11 3-40,-19-6-21,19 6-78,-10-8-480,10 8-701</inkml:trace>
  <inkml:trace contextRef="#ctx0" brushRef="#br1" timeOffset="236955.5596">23530 8763 399,'10'-10'804,"-1"1"-197,-1 1-75,-1 2-146,-7 6-24,13-12-90,-13 12-13,9-8-75,-9 8 6,0 0 221,10 3-172,-10-3 8,1 19-13,-2-2 15,0 2-42,-2 7-8,-1 6-13,0 2-25,-2 7-24,0-2-19,-2 2-62,1 0 40,0-2-64,1 0 40,0-6-17,1 1-6,-2-1-8,2-2-8,0-1-18,1-6-26,-1 1-62,2-4-54,-1 1-71,4-5-46,-3 0-110,2-4-39,1 1-59,0-14-79,2 17-29,5-8-2728</inkml:trace>
  <inkml:trace contextRef="#ctx0" brushRef="#br1" timeOffset="237278.5608">23779 9006 663,'3'-12'728,"-2"1"-134,-1 11-111,4-17-76,-4 17-24,2-15-49,-2 15 21,3-14-37,2 1 226,-5 13-330,8-14-57,-3 7-26,2 1-38,0-1-2,1 1-35,4-1 6,2 4-23,1-2 4,1 2-17,1 0 5,-5 3-25,1 0 33,1 3 15,13 8 186,-17 1-64,0 0-7,0 4-13,-4 2 26,-2 2-48,-1 3 21,-2-1-27,-2 2 13,-1 2-7,0-2-22,-2 2-19,1 0-17,0-2-21,-1 1-6,-6 23 23,5-24-43,1-1-16,-1-3-26,0 1-29,0-5-74,1 1-19,0-1-85,0-1-71,1-2-90,0-1-43,-1-2-76,2-1-27,2-9-75,-8 12-54,8-12-627,-9 2-891</inkml:trace>
  <inkml:trace contextRef="#ctx0" brushRef="#br1" timeOffset="237525.551">23839 9264 920,'0'0'671,"-8"-12"-142,8 12-53,-4-9-77,4 9-36,-2-11 5,2 11-6,0 0-19,2-12-36,-2 12-42,11-10-30,-2 3-25,4 0-30,6 0-17,23-10 92,-18 10-162,4-1-18,0 0-14,1-1-7,0 2-19,-4 2-13,1-1-17,-2 1-70,0 1-62,-2-2-60,-4 1-140,0 2-85,-2 0-81,1-1-42,-5-1-118,1 0-472,-13 5-741</inkml:trace>
  <inkml:trace contextRef="#ctx0" brushRef="#br1" timeOffset="238049.5606">24495 8773 535,'0'0'780,"2"-15"-142,-2 15-142,1-12-74,-1 12-93,0-6 207,1-5-299,-1 11-17,0 0 43,0 0 3,7 12 27,-5 1-21,1 5 23,3 7-39,-4 4-40,2 5-34,0 2-32,0 6-74,-2 1 32,1 0-62,5 37 64,-7-44-44,1 0-58,-1 0 43,1-4-10,-1 2-8,-1-5-14,0-4-43,-1 1-69,1-4-71,0-2-52,-2-2-86,2-1-60,0-4-71,0-1-30,4 4-639,-4-16-89,0 0-802</inkml:trace>
  <inkml:trace contextRef="#ctx0" brushRef="#br1" timeOffset="238577.5508">24854 8889 98,'6'-12'696,"5"-5"265,-6 10-557,-5 7-79,9-13-27,-9 13-11,5-9-13,-5 9-30,5-7-20,-5 7-59,0 0 16,8-8-42,-8 8 15,0 0-25,0 0 43,0 0-29,11 15 142,-11-15-151,5 17-2,-5-17 10,3 21-27,-2-9 11,2 3-4,-1 0 7,2 2-14,-1-1-5,0 4-18,0-3-11,2 5-8,-4-1-11,3 1-58,0-3 43,0 1-49,-1 0 50,1-2-56,3-1 48,-4 0-51,0-2 45,2-1-6,-3 1-3,1-1-4,-2-3-12,2-1-7,-3-10-12,2 20-19,-2-20-18,-2 22-102,2-22 40,-7 11-27,7-11-10,-12 6-62,12-6-10,-15 2-32,6-6-10,0 1 7,-2-6-17,0-1 19,1-4-16,0-4 30,3-3 21,1-1 30,1-27-86,5 24 204,0 0 28,2 2 40,0 2 26,2-3 25,1 5 47,1-1 22,2-1 12,-1 3 31,4-1 32,-1 2-1,2 0 49,1 1-20,2 1 7,16-12 195,-16 15-238,2 0-7,1 2-34,1 1-18,-2-1-31,-2 5-13,1-2-26,-1 2-6,1 0-15,-2 2-4,-2-1-21,1 2-31,-3-1-91,-10 3-60,29-3-455,-29 3 214,15 1-78,-15-1-56,12 2-71,-12-2-430,0 0-663</inkml:trace>
  <inkml:trace contextRef="#ctx0" brushRef="#br1" timeOffset="239274.5504">25589 8514 633,'0'0'515,"-11"-11"219,11 11-455,-8-6-67,8 6-34,0 0-41,-6-5-6,6 5-18,0 0 8,0 0-25,0 0-1,12-2-34,-12 2 6,21 2-26,-5-1 7,4-2-21,30 1 88,-21-2-18,7-1-4,2 1 23,9-3-35,1 0 23,1 0-43,-1 0 21,6-2-42,-3 2 30,1-2-41,2 1 13,-3 1-31,3-3 25,0 3-28,-4-1 43,1 0-25,1-1 55,-4 2-46,0 0 36,-2-2-50,-2 2 32,0-2-40,-6 2 32,-1 1-43,-1 0 32,0-1-37,-1 0 29,-2 5-34,-4-2 37,27 0-25,-33 2-15,-1 2 30,-1-2-36,-1 3 27,-4 2-18,1 1 40,-3-1-29,-3 1 27,1 3-26,-3-2 25,-1 5-24,-3 1 16,-1-1 7,1 5 21,0 25 34,-5-18-49,0 0 8,2 2-32,-2 2 22,-2-1-31,2 7 25,0-1-21,0 3 20,-3 0-23,1 0 26,0 0-28,-1-1 7,1-2-9,0 1 18,1 23-26,1-32 11,0 1 7,0-1-3,0-1 1,0-3-5,0-1-2,0-1 1,-2-1-3,2-1 0,-2 1 1,-4-3-1,3-1-14,-3 1-7,-4-1-2,-19 11-30,11-13 16,-8 0-1,-6-3 15,-11 1 31,-6-4-28,-7 2 36,-16-3-13,-5 0 52,-6 0 1,-7-2 45,-4-1 49,-1 1 30,-3-2 23,6-2 33,0 0-22,6-1-77,7 1 17,16 0-68,8-2 31,5 3-56,10-2 27,3 2-54,8-3 23,2 1-80,0-1-9,3-1-118,1 1-22,4-2-71,2 0-110,-12-6-777,20 3 404,2 0-619,3-2-951</inkml:trace>
  <inkml:trace contextRef="#ctx0" brushRef="#br1" timeOffset="239993.728">25779 8781 1005,'12'-8'371,"-3"0"-45,2 2-2,3 0 6,-5-1-12,1 1-17,2 2-29,-1-1-43,-2 1-37,3 1-30,-3 1-25,-9 2-8,24 0-40,-13 2 26,14 8 57,-14-3-113,1 2 23,-1 2-19,-3 1 37,0 1-28,-1 3 31,-3-1-30,0 1 11,-4 1-21,-2-1 19,-2 2-29,-1-1 24,-5 1-21,0-2 13,-4 0-22,-1 1 16,-3-2-14,-5 0 8,1-2-16,-1 0 19,1-4 7,2-1 6,1 0 1,2-4 10,0-1-2,3 1-6,1-1 0,13-3-6,-19 0-10,7-7 7,12 7-45,-4-14-12,8 5 5,1-2-9,2 1 1,1 0-10,2 1 6,3 1-7,0-1 7,1 2-8,-1 2 4,4 0-2,-2 1 1,1 1 1,11 3 28,-14 2-6,3 1 3,-2 1 2,-1 3 10,3-1-2,-6-1-1,4 3-4,-3 0-5,2-1-2,-1 1-4,-1 0-4,-1 0-5,-1-1-8,-1-1-36,8 8-150,-9-8 37,-7-6-24,13 10-58,-3-5-30,-10-5-41,15 7-18,-15-7-44,23 0 24,-13-3 37,5-1 36,0-2 47,-1-1 46,-1-1 39,-1-1 48,8-4 139,-12 6 54,0 2 23,0 1 0,-8 4 4,9-5 13,-9 5-15,0 0 47,0 0-28,0 0 20,0 0-47,7 5-1,-7-5-38,0 0 13,3 11-36,-3-11 5,2 10-34,-2-10 15,8 8-28,-8-8 13,17 9-28,-9-6 14,5-1-19,1-1 20,-1-1-25,2-1 26,2-1-26,-1-3 22,-1 0-18,0-2 24,8-13-6,-13 8-16,-1-2 29,-7-1 17,2-3 71,-4 0-22,-4 1 3,2-1-14,-7 2-5,-1-1-24,0 3-3,-1 1-21,-1 2-2,-1 1-32,-1 2-45,-10-2-287,10 5 1,14 5-73,-20-4-101,20 4-46,-14 0-65,14 0-460,0 0-695</inkml:trace>
  <inkml:trace contextRef="#ctx0" brushRef="#br1" timeOffset="240237.7233">26566 8480 438,'6'-17'753,"2"-7"355,-4 14-708,-4 10-63,5-13-8,-5 13 59,0 0 17,0 0 20,8 11-19,-6 6-58,-2 7-21,-2 9-8,2 4-35,-2 11-52,0-2-43,-2 4-33,2 2-35,-1-4-31,-1 1-42,2 0 17,-4-2-38,2-1 33,-2-2-53,-1-3 9,3-7-95,-2 0-18,0-3-81,1-2-56,-1-4-100,2-4-86,1 0-145,-6 7-755,9-28 39,-2 14-888</inkml:trace>
  <inkml:trace contextRef="#ctx0" brushRef="#br1" timeOffset="240923.7291">26651 8867 28,'3'-17'791,"1"5"-201,0-1-73,-1 2-75,2 0-75,-5 11-32,9-25 222,-3 18-366,-6 7 6,11-9-50,-11 9 23,16-6-70,-16 6 21,19 5-46,-9-1 13,1 2-44,1 3 23,-1 1-39,-2 1 22,0 1-35,-2 1 31,2 18 31,-7-16-43,-2 1 19,-4-1-23,3-1 30,-5 1-21,-1 0 16,-4-2-17,2-2 31,0 1-17,-5-2 15,3-1-19,-1-1 22,2-3-17,-1-1 12,11-4-25,-17 3 6,17-3-13,-13-3 8,13 3-23,-11-9 6,11 9-22,-2-15 11,2 15-15,2-14 10,-2 14-15,7-10 11,-7 10-15,7-7 15,-7 7-3,17 1 1,-17-1 10,14 9-12,-7-2 12,1 0-9,-2 1 7,4 2-8,-3-1 7,0 2-13,2-1 12,-2-2-13,1 2 7,-1-1-16,1-3 1,-2 2-45,7 5-148,-3-9 44,-10-4-38,17 6 4,-17-6-52,16 2 31,-16-2 10,18-1 14,-7-1 19,-2-3 9,0 0 37,-1-2 17,0-1 22,-1 2 21,-1-2 36,6-6 136,-12 14-8,9-10-6,-9 10-20,8-7-2,-8 7 42,0 0 29,0 0-27,7 7 33,-7-7-52,0 15 10,0-15-41,0 21-10,0-8-16,0-1-5,0 2-5,0-2-6,0 2-58,0-1 66,-2 0-7,0-1-3,2-1-2,0-11-3,-3 20-3,3-20-20,-6 16-41,2-8-44,-3-2-51,7-6-81,-14 8-67,-3-5-410,17-3 348,-17-8 68,9 1-8,3-2 76,-2-3-3,5-5 47,0-1 44,2-3 94,2-3 63,2-3 92,4-2 109,-2 7 95,0-2 25,1 2 21,11-19 368,-5 19-323,-1 6 9,1-1 20,1 2-25,0-1-69,2 3-32,3-4-62,2 3-51,-1 3-40,-2-1-34,2 1-135,-6 3-170,4-1-346,-1 5-415,12-12-3779</inkml:trace>
  <inkml:trace contextRef="#ctx0" brushRef="#br1" timeOffset="244051.3414">3182 3091 1286,'0'0'479,"0"0"-102,0 0-77,-8 9-69,8-9-59,-6 17-21,2-2-37,1 0-9,-1 2-33,-1 3 2,0 1-17,1 0-11,-2-1-13,0 1 2,3-2-11,-2 1-11,1-3-47,0 1-60,-1-1-70,1-1-89,-1 1-103,0-2-486,0 0-383</inkml:trace>
  <inkml:trace contextRef="#ctx0" brushRef="#br1" timeOffset="244430.3416">2982 3076 856,'-14'-24'570,"-1"2"-96,0 1-54,0 4-102,-1 5-56,1-1-63,-1 2-34,-1 5-48,1 2-13,0 3-21,-1 2 1,1 4 2,-2 4-4,0 8-10,-15 36 75,21-16-27,2 6-23,2 3-7,3 3-18,2-1-15,1-1-8,5 0-12,4-3 14,-1 0-9,4-5-5,3-2-5,0-2 8,4-6-5,-1-3 4,24 14 38,-17-26-43,3-2-3,0-6-4,3-5-17,2-2 14,5-5-23,7-6 12,-3-2-20,1-6 47,-2-1 13,-2-5 14,-4-2 9,-3-4 3,-3 1 7,12-46 72,-28 35-105,-3 1-7,-7-4-9,-8 1-16,-4 1 25,-4 0-20,-8 3 12,-1 4-19,-3 4 10,-1 5-34,-3 3 18,0 6-36,0 6-44,1 3-48,3 7-44,0 3-88,1 4-88,0 6-87,3 4-118,1 1-88,8 0-430,4-2-676</inkml:trace>
  <inkml:trace contextRef="#ctx0" brushRef="#br1" timeOffset="246119.3408">3698 2958 21,'0'0'121,"0"0"-111,9-5-62,-9 5 17</inkml:trace>
  <inkml:trace contextRef="#ctx0" brushRef="#br1" timeOffset="257318.3435">15094 17846 105,'2'-14'523,"-2"0"-155,0 3-50,0-3-55,0 2-33,-2-3-46,0 0-19,-2-2-10,2 1-26,-2-1-28,-1 0-9,-3-2-22,0 2-2,-1-1-20,-1 0 4,-5 3-13,-16-14 25,8 17-36,-2 1-10,-4 5 6,-2 1 14,-4 2 4,-2 6 19,-1 2-7,-7 2-2,0 8-6,2 0-4,-4 11 4,3 6 23,5 6 29,5 8-1,-20 59 140,37-47-105,5 6-54,10 2 40,6 6 0,10 4-48,15 22 13,9-6-43,10 1-13,10-4 3,3-2-13,6-14-4,5-1-5,2-12 40,3-3-53,54 22 38,-61-53 10,-2-3-52,-1-7 20</inkml:trace>
  <inkml:trace contextRef="#ctx0" brushRef="#br1" timeOffset="257569.3418">15520 19018 4722,'64'-21'-5,"-4"-7"2,-2-8 8,-5-8 2,-5-7-4,-6-4 36,-4-1-44,25-70 62,-40 56-40,-6-1-2,-5-6-2,-8-5-37,-6-3 31,-7 2-2,-7 2-25,-8 3 17,-4 8 21,-10 7-13,-4 9-4,-9 9-7,-8 11-33,-5 9-56,-2 9-64,4 11-76,-10 10-101,-1 10-143,-3 9-617,1 6-712</inkml:trace>
  <inkml:trace contextRef="#ctx0" brushRef="#br1" timeOffset="260214.4785">4060 3112 179,'0'0'268,"0"0"-33,-11-3-61,11 3 12,0 0-43,0 0-5,0 0 4,0 0-5,0 0-2,0 0 2,0 0-14,0 0 116,0 0-127,0 0-4,0 0-2,0 0 1,0 0 0,0 0-4,0 0-7,0 0-2,0 0-3,0 0-1,0 0-1,1-11-7,-1 11-1,0 0-9,0 0 29,0 0-68,0 0-15,0 0-4,0 0-1,0 0-5,4 15-8,-4-15 10,1 24 5,2-6-21,-2 0 6,1 9 17,0 0-4,-1 1 1,0 5-12,2 29 10,-2-33-4,-1-4 0,1 1 0,-1-1 4,0-4-8,0-1 2,-1-2-1,1-1-2,-1-2 7,-1-1 2,2-1 24,-1-3 29,-1-1 16,2-9-3,-5 14-14,5-14 4,-9 8-7,9-8-1,0 0-15,-15-5 0,8-3-13,0-4-12,2-3-9,0-6 1,1-3-7,2-5-7,4-4-5,2 0 8,2-5-2,18-35-17,-9 42 12,-1 5-1,1 2 0,2 4-3,-2 4-7,0 3 9,1 3-8,0 2 5,0 4 6,1 3 2,0 2 2,0 6 4,2 2 8,-2 4-6,9 19-1,-15-14-6,-3 2 7,-4 1 1,-3-3 8,-4 0 7,-1 4 4,-5-1-6,-4 1-11,-3 2 20,-1-4-28,-5-1 33,2-1-41,-3-3 8,3-3 15,-15 8-6,19-14-38,0-1-23,4-2-51,-1-3-82,13 0-85,-21-4-61,14-2-95,3-2-47,1-2-409,6-3-441</inkml:trace>
  <inkml:trace contextRef="#ctx0" brushRef="#br1" timeOffset="260466.4834">4471 3210 370,'22'1'986,"-13"2"-647,1 4 4,-3 0-66,1 2-18,-2 3-4,3 2 15,-4-2-35,0 1-50,0 3 5,1-1 6,-3 0-34,2 0-38,-1 0-16,0 0-27,-2 0-15,0-1-13,0 1-6,0 0-9,-2-1-8,0-2-29,0 0-55,0 0-44,-2 0-61,1-1-21,1-11-30,-4 18-38,4-18-33,-6 10-68,6-10-7,-6 3-413,-11-7 170,11-3-112</inkml:trace>
  <inkml:trace contextRef="#ctx0" brushRef="#br1" timeOffset="260720.4763">4503 3436 811,'-9'-37'32,"0"-2"25,2-4 102,-2-1 12,4 0 27,1 0 1,1 7-5,2 2 55,-1-26 150,0 37-254,4 3-26,-2 2-40,0 3-11,1 2-26,0 2-47,-1 12-84,7-16-62,-7 16-109,8-3-107,-8 3-279,13 7-157</inkml:trace>
  <inkml:trace contextRef="#ctx0" brushRef="#br1" timeOffset="260957.4775">4704 3266 412,'0'0'611,"0"0"-130,9-3-123,-9 3-61,0 0-82,0 0-38,13-3-51,-13 3-6,0 0-16,7 9 4,-7-9-22,8 18 25,-4-5-13,1 3 0,0 0-21,1 2-10,-1 4-18,0-2 1,0 1-25,7 15 16,-9-18-16,3-2-17,-3-1 13,2-1-16,-1-1 8,1-1-12,-1-3 16,0 0-14,0-1 15,-4-8 0,6 12 38,-6-12 25,8 5 17,-8-5 9,13-3 140,-13 3-143,11-11 2,-7 1-6,2 0-12,-3-5-14,1 0-10,-1-1-14,-1-1-9,1 0-9,-2 0-10,2 2-23,-2 2 9,0 0-8,1 1-31,-1-8-311,-1 20 33,2-13-76,-2 13-2,5-8-61,-5 8-45,7-6-365,-7 6-405</inkml:trace>
  <inkml:trace contextRef="#ctx0" brushRef="#br1" timeOffset="261237.4757">5103 3281 252,'0'0'614,"6"-7"-144,-6 7-75,0 0-74,10-6-25,-10 6-66,0 0-12,0 0-15,0 0 27,0 0-1,12 7-12,-12-7-20,3 20-27,-1-6-25,0 0-23,0 1-24,0 2-22,-1-2-13,3 18 36,-3-16-64,0-2-4,1 1-5,-2-3-11,0 1-28,0-1-58,1-2-55,-2 3-81,1-14-53,0 21-93,0-21-43,-2 15-59,2-15-447,0 0-466</inkml:trace>
  <inkml:trace contextRef="#ctx0" brushRef="#br1" timeOffset="261289.4732">5112 3258 171,'-5'-39'1690,"2"25"-1111,2 0-132,-2 2-90,2 1-80,1 11-62,-3-19-61,3 19-71,-2-14-98,2 14-68,0 0-38,0-11-17,0 11-79,0 0-75,13 1-138,5 2-1646</inkml:trace>
  <inkml:trace contextRef="#ctx0" brushRef="#br1" timeOffset="261641.4751">5505 3043 688,'0'0'519,"11"-3"-131,-11 3-79,0 0-44,11 9 12,-11-9-25,6 18-8,-5-5-33,3 23 166,-3-13-201,-1 2-24,0-1-27,0 2-22,0 1-16,0-1-15,0-1-19,0-1-9,-1-5-7,1 1-4,-1-2-8,1 0 2,0-3-7,-1-1-11,-1 11 18,2-25-14,-1 17 1,1-17 2,-1 14-1,1-14-16,0 0-20,-5 9-17,5-9-9,0 0 13,-12-5 0,12 5 10,-14-12-6,8 3 4,-2 1 2,-5-8 22,6 8 32,7 8 4,-10-10-13,10 10-7,-6-9-7,6 9-5,-8-8-1,8 8-8,0 0 6,0 0-4,-7-5 2,7 5-4,0 0 2,0 0-3,0 0 3,11-5 10,-11 5-3,18-3 1,-9 0-4,3-1 5,1 0-2,2-1-4,-2 1 2,2-1-8,-4 1-17,-1 1-88,-10 3-137,19-5-121,-19 5-138,20 8-1992</inkml:trace>
  <inkml:trace contextRef="#ctx0" brushRef="#br1" timeOffset="262683.4791">3014 4821 471,'0'0'676,"-4"-14"-148,1 4-88,3 10-77,-1-15-91,1 15-50,0-25 79,0 25-202,3-16-10,-3 16-29,5-11-6,-5 11-18,10-8 0,-10 8-9,0 0 8,19 3-8,-10 3-3,-2 0 0,1 3 1,-2 4 18,-2 1 19,-3 23 85,-4-13-81,-4 3-2,-3 0-7,-3 1-12,1-2 7,-3-2 5,-1-2 8,0-1 15,2-3 12,0-4 20,1-1 14,2-4 2,0 0-9,2-3-13,-9 1 57,18-7-107,-11 5-15,11-5-3,0 0-20,0 0-2,0 0-2,0 0-6,0 0 0,0 0 0,11 1 0,2 0-1,-2 2-6,4 2-14,1-1-21,15 6-113,-16-6 31,1 1-22,-1-1-35,-1 0-19,-1-1-47,-1-1-13,1 0-56,-13-2-1,22-2-64,-10-1 24,-1-4-5,-2-1 8,1-3 33,-2-1 48,1-20-127,-8 13 310,-1-2 18,-3-6 52,-4-4 41,-5-6 38,-4 0 2,-6-1 60,-7-5 52,-4 3 57,-2 4 40,-4 2 27,4 9-34,-1 5-36,-1 6-31,4 5-53,2 8-19,-4 7-27,-5 9 0,-2 7 13,-1 12 15,3 8 1,4 6-21,6 4-2,8 2-21,6 2-18,8-9-6,8 0-7,7-2-11,7-3-6,36 37-27,-13-45-16,8-5 44,-1-10-53,4-5 53,6-6-62,4-4 56,0-5-58,13-9 50,-4-4-55,-2-4 56,-4-5-8,-6-4-1,-4-5 1,-9-4-4,21-53-52,-47 46 60,-7-4-54,-9 1 64,-6-4-38,-12-4 74,-8 1 13,-7 7 23,-4 3-6,-4 8-31,-3 5-4,5 12-42,-4 4-34,2 5-74,5 8-98,-41 13-543,41 4 142,5 2-608,4 4-801</inkml:trace>
  <inkml:trace contextRef="#ctx0" brushRef="#br1" timeOffset="263703.4784">3855 4996 547,'0'0'454,"0"0"-122,-7-10-47,7 10-69,-3-12 28,3 12-42,-1-15-6,1 15-18,2-19 12,-2 19-38,5-21-26,-1 12-24,1 0-21,9-5 33,-5 9-75,1 3-5,-10 2-5,24 2-3,-9 4 9,-2 2-11,2 4 4,-1 0-12,-1 2-11,-2 1 13,1 1 5,-3 0-16,-1-2 15,0 0-15,-3 0 15,1-1-15,-2 0 13,0-1-8,0-1 13,-4-11 7,3 19 32,-3-19 35,3 13 30,-3-13 14,0 0-14,1 14-22,-1-14-77,0 0 46,0 0-18,3-16 17,-2 5-46,3-2-11,0-4-60,3 0 63,1-3-57,-1 3 49,1 1-44,3 0 51,-2 2-56,1 4 58,2 1-52,0 1 57,2 4-57,-2 2 61,13 4-38,-11 1-24,-2 5 59,1 1-56,-3 0 43,0 3-40,-1 1 56,-1 0-52,-3 0 52,1-1-58,-1 0 57,-2-1-59,-1-1 52,1 1-46,-3-11 59,3 20-5,-3-20-25,0 0 53,0 13-46,0-13 33,0 0-33,0 0 29,0 0-48,-4-14 45,4 14-52,0-24 41,1 12-42,0-5 32,2 0-35,1-1 40,6-13-29,-5 17-25,1 2 50,-1 0-43,2 3 44,1 3-44,0 1 44,-8 5-47,16-5 50,-16 5-50,21 6 52,-12-2-53,0 1 47,3 2-42,-2 3 55,13 16-32,-11-12-21,-1-1 52,-1 3-54,0-3 52,-1-1-61,-2 1 42,1-1-67,-1 0 41,0-1-55,-3-3 42,2-1-53,-1 3 65,-5-10 3,9 11 9,-2-3-4,-7-8 5,0 0-2,0 0-4,13 3 5,-13-3 1,6-7 1,-6 7-13,7-10-23,-7 10-44,6-15-31,-6 15-43,8-13-41,-8 13-83,7-13-44,-7 13-82,9-11-51,-9 11-351,9-9-340</inkml:trace>
  <inkml:trace contextRef="#ctx0" brushRef="#br1" timeOffset="264809.4758">4824 4946 245,'3'-9'662,"-3"9"-170,0 0-111,0 0-82,0 0-44,0 0-60,0 0-31,0 0-27,0 0-22,0 0-23,0 0 45,0 0-87,11-2-10,-11 2-5,0 0-4,13 3-8,-13-3-14,0 0 15,14-1-7,-14 1 6,11-4-8,-11 4-1,14-8-4,-14 8-2,13-9-3,-2-4 7,-11 13-5,8-15-4,-4 7 13,-4 8 3,4-15 23,-4 15 14,0-17-61,0 17 48,-6-14-56,1 6 59,5 8-60,-12-11 61,12 11-52,-19-4 66,19 4-56,-23 5 79,9 0 0,0 5-5,0 2-11,0 3 2,2 2-2,1 2-17,0 3-1,5-1-8,-1 1-5,5-2-12,-1-1-6,5 0-5,-1-1-2,6 15-38,1-18 42,1-1-56,-2-2 56,4 0-49,0-4 54,0-1-54,1-4 54,2-1-53,-2-2 54,5-2-50,-1-1 55,2-3-59,0-3 24,1-1-17,21-13 40,-17 10 17,-3 1-59,-2 2 57,1 1-58,0 1 59,-5 1-58,2 3 58,-4 2-56,-1 1 54,2 3-49,-4 3 62,-2 1-51,2 4 53,-5 1-54,1 16 36,-5-11 16,-3 1-56,1 0 54,-2-2-47,-1-1 62,1 0-50,-1-3 56,1 1-61,2-3 63,-2-1-39,4-8 43,-5 12-56,5-12 35,0 0-54,0 0 12,0 0 21,4-19-53,1 6 45,1-4-86,2-5 19,3-4-81,-1-2 36,5-5-57,1-3 80,4 2-44,0 0 79,2 2-40,-1 7 66,-2 2-52,10-13 3,-16 21 68,-3 4-54,1 3 72,-3 3-34,-8 5 83,11-1-32,-11 1 64,7 10-57,-7-10 58,1 18-61,-2-6 49,-1-1-59,1 2 43,-1 1-48,-1 14 43,2-14-18,1-2-57,0 3 53,1 1-59,0-1 48,3 1-54,3 3 46,0 3-55,1-1 42,0 5-34,4 0 47,-2 0-48,0 0 44,1 2-52,2 21 1,-9-25 16,-3 1 0,-2-1 9,-3-1-2,-1-2 9,-3-2 5,1-1 4,-5-1 4,4-4 0,-4-3-3,2-1-4,0-5-3,-1 1 3,11-5-12,-21-1-49,11-4 7,0-5-47,2-1-17,-1-7-106,2-4 13,3-1-46,3-3 8,2-1 45,3-3 39,5 3 29,1 0 25,3 3 17,-2 5 15,6 0 23,14-7 149,-13 17-9,-3 3 41,3 0 10,-3 2-16,1 2-24,-2 1-15,0 1-4,0 0-49,0 1 43,0 0-56,0 0 42,-1 1-64,2-2 47,-3 2-52,17-2 67,-13-2-15,-1 0-77,1-3 69,3-2-62,0-2 51,4-6-57,-1 0 54,0-2-57,-2-2 59,-2-1-56,-3-4 58,-2 3-58,-3 1 84,-4 3 20,5-11 214,-9 17-169,-2 11-29,2-16-24,-2 16-18,0 0-8,-13-1-9,5 9 3,-2 3-20,1 6 2,-1 3-12,0 6-26,2 1-77,1 2-40,2-1-131,0 24-193,5-23 244,2-4-95,2 1-18,0 0-98,0-3-64,-2 1-438,2 0-493</inkml:trace>
  <inkml:trace contextRef="#ctx0" brushRef="#br1" timeOffset="265178.4734">3842 5900 589,'-24'5'675,"3"0"-157,4 0-107,2-3-101,5 1-70,10-3-45,-11 3-37,11-3 2,0 0 55,16 3 4,1-4-2,8-2-36,55-6 241,-26 0-204,16 0-2,9-3-1,8-2 11,10-1-16,24-2-3,2-2-24,2 2-25,1 0-22,0 3-28,-3 0-18,-4 1-13,-22 4-12,0-1-8,78-10 68,-96 11-74,-8 4 37,-16 0-22,-7-1 16,-11 5-15,-8-3 44,-2 3 2,-7-2-6,0 0-16,-2 2-9,-4 1-24,-14 0-31,20-3-55,-20 3-122,0 0-646,0 0 97,-16 0-151,-1 3-802,-4-1-1316</inkml:trace>
  <inkml:trace contextRef="#ctx0" brushRef="#br1" timeOffset="268621.7627">15775 16801 46,'0'0'233,"0"0"-30,0 0-25,0 0-34,0 0-26,-15 0-26,15 0-16,0 0 4,0 0 11,-9-7 19,9 7 22,0 0 8,0 0 1,-6-6-14,6 6-3,0 0-6,-9-6-2,9 6-13,0 0-12,-9-5-3,9 5-4,0 0-2,-10-3-2,10 3 2,0 0-1,-10-4-2,10 4 0,0 0-3,-10-4 72,10 4-74,0 0-6,0 0-4,0 0-2,-11-4-3,11 4-9,0 0 7,0 0-10,0 0 9,0 0-10,0 0 5,0 0-9,0 0 1,-9-4-12,9 4 46,0 0-36,0 0-3,0 0-3,0 0-10,0 0 8,0 0 1,0 0-3,0 0 2,0 0-3,0 0 1,0 0-7,0 0-2,0 0-15,0 0 11,0 0 3,0 0-15,0 0 3,0 0-4,0 0 0,0 0-4,0 0 1,0 0-1,4 13 21,-4-13 2,9 11 12,-4-2 19,2-2-2,-1 3-12,4 1 28,13 13 50,-9-10-88,0 2 12,4 2-20,2 1 21,0 0-10,2 0 10,4 3-23,2-1 27,2 0-15,3-2 11,3-2-21,3 0 19,4-3-25,2-3 16,60 2 6,-46-12-32,1-2 13,11-6-11,1-2 5,3-1-16,-3-4 16,1-1-16,-3 0 16,-3-4-16,-2 4 16,-6-2-20,-10 4 17,-4 0-15,-5 1 4,27-9 24,-43 13 8,-5 0 24,2 1 27,-7 2 24,1-2 9,-4 2 1,-1 1-17,-1-2-11,-9 6 12,14-8-35,-14 8 9,10-8-34,-10 8 18,6-6-38,-6 6 30,7-9-18,-7 9-33,0 0 26,0 0-31,0 0 20,0 0-23,0 0 23,-3-10-33,3 10 40,0 0-28,0 0 25,-7-5-27,7 5 26,0 0-28,-13-2 19,13 2 7,0 0-25,0 0 28,-14-2-31,14 2 32,0 0-31,0 0 30,-15-3-30,15 3 29,0 0-34,-12-1 34,12 1-31,0 0 29,0 0-28,-6-2 14,6 2 10,-14-2-31,14 2 28,0 0-32,0 0 19,0 0-56,0 0-21,0 0-45,0 0-63,0 0-13,0 0-45,0 0-68,-6 0-536,0 8 284,6-8-135,0 0-414,0 0-732</inkml:trace>
  <inkml:trace contextRef="#ctx0" brushRef="#br1" timeOffset="270257.7599">16480 13796 324,'0'0'364,"0"12"-100,0-12 28,0 0-98,0 0 5,0 0-6,0 0 0,0 0-5,2 10 39,-2-10-72,0 0 42,0 0-64,0 0 149,0 0-137,0 0-68,0 0 33,0 0-63,0 0 37,0 0-70,0 0 44,0 0-64,0 0 51,0 0-62,0 0 55,6 8-59,-6-8 62,0 0-53,6 10 52,-6-10-63,9 9 54,-9-9-57,10 11 55,-5-3-56,3-1 57,0 1-56,2 1 56,1 1-59,1 0 61,3 2-57,3-1 61,1 4-47,4 0 61,35 19 77,-24-17-89,2 0 46,1 0-69,3-2 48,-2 0-72,2 2 64,15 2 105,-6-5 17,3 0-59,10 0 0,5-3-45,4-3 10,3-1-39,4-4-11,85-4 39,-82-3-35,-1-3-31,2 2-27,-1-3 28,0 0 42,-3-5-38,-1 1 28,0-2-29,-4 0-4,-7 1-2,-3 1 25,-14 2-29,-5 3 26,-8-1-19,18-2 76,-31 6 0,-5 0 23,-2 1 28,-2 1 25,-3-1 14,0 0 5,-11 3-3,19-4-25,-19 4-4,12-3-35,-12 3 3,13-4-35,-13 4 5,0 0-41,6-3 39,7 0-41,-13 3-27,0 0 14,0 0-27,12-3 22,-12 3-28,0 0 24,0 0-24,0 0 18,9-3-21,-9 3 15,0 0-22,0 0 21,0 0-42,0 0-99,0 0-5,0 0-46,12-3-56,-12 3-50,0 0-86,0 0-46,0 0-161,0 0-72,0 0-717,0 0-975</inkml:trace>
  <inkml:trace contextRef="#ctx0" brushRef="#br1" timeOffset="271446.7575">24283 16888 638,'0'0'281,"-12"-2"-30,12 2-65,-10-3 5,10 3-55,-9-5 15,9 5-45,-7-7 38,7 7-18,-10-5 31,10 5-18,-9-7 41,9 7-8,-9-5 19,9 5-21,-10-7 0,10 7-22,0 0-3,-11-7-23,11 7-18,0 0-21,0 0-15,-8-5-7,8 5 2,0 0-1,0 0 2,6 9 44,2-2 3,4-1-10,25 11 64,-9-5-106,7-1-3,7-1 15,5-2-9,6 0 4,5-4-3,6-2-7,14-2-6,7-5-6,3-1-8,2-5-8,3-1-4,2 0-2,2-2-5,108-23 11,-118 20-18,-1 0 0,-10-1-2,-1 3-1,-8-5 12,-4 4 18,-7-4 19,-12 4 20,0-2-2,-6 1 33,0-2 13,-5-1 23,-1 3-2,-9 2 0,15-11 135,-22 16-122,-7 0-53,4-1 12,-6 4-40,2 2 11,-3-2-59,2 2 31,-8 5-50,10-9 5,-10 9-66,0 0-39,9-4-55,-9 4-73,0 0-70,-2 12-617,2-12 262,-4 10-92,4-10-599,-7 12-940</inkml:trace>
  <inkml:trace contextRef="#ctx0" brushRef="#br1" timeOffset="272218.7593">24793 13984 285,'0'0'403,"-14"0"-83,14 0-99,0 0 3,-13-3-93,13 3 32,0 0-46,-12-1-67,12 1 46,0 0 93,-4 7-93,4-7 11,2 10 13,3-1 3,2 3-11,2 2 17,2 1-3,5 7-17,3 0 9,5 5-6,6 0-5,5 1-5,7 4-8,3-1-32,61 24 108,-51-30-75,7-3-58,3-2 54,4-3-67,8-6 47,3-2-63,6-4 49,2-4-62,2-4 50,4-7-55,5-2 54,16-6-59,-1-3 73,-3-4-23,-4 0 69,-6-4-35,-18 6 45,-3-3-9,-2 1 32,-6-3-11,-1 4 16,-7-1-13,-4 1-5,-8 2-10,-10 4 5,-6 1 17,-3 2 16,-7 3 14,-2 0-8,10-8 92,-22 13-157,1-1-21,-4 0-7,2 3-11,-4 0-13,0 0-9,-7 5-3,13-9-18,-13 9-31,7-6-49,-7 6-48,0 0-54,0 0-49,0 0-28,0 0-527,-14 0 295,14 0-72,-19 4-104,4 1-491,-2-3-760</inkml:trace>
  <inkml:trace contextRef="#ctx0" brushRef="#br1" timeOffset="274585.761">20679 10643 182,'0'0'243,"0"0"-61,0 0-23,0 0-10,-12 0 104,12 0-151,0 0-19,0 0-8,0 0-5,0 0-6,0 0-3,0 0-9,0 0-9,0 0-6,0 0-8,0 0-3,0 0-7,0 0-9,0 0 3,0 0-1,0 0 6,0 0 3,0 0 7,-9 4 8,9-4 5,0 0 1,0 0 1,0 0 8,0 0-12,0 0 9,0 0 6,0 0-12,0 0-8,0 0 10,6 13 32,-6-13-47,0 0 3,6 8 5,-6-8 8,8 8 7,-8-8-3,10 7-5,-10-7-8,10 9 1,-2-4 0,-8-5-3,15 9 22,-6-1 14,1-1-7,12 7 30,-11-6-59,2-1-6,-2 2 2,3-1 24,-1 1 0,3 0-5,-3-1-8,1 2 13,1-3 2,-1 1-7,5 1-8,-3 0-1,-1-1 11,-1-1-9,1 2-7,-1-1-6,3 0-2,0 1 20,0-2 15,-1 0-8,1 1-10,0-1-7,0-2-6,1 2-2,-2-2-4,2 2 1,-1-2-9,0 0 9,1 1-10,16 4 59,-18-5-73,2 1 1,1-2 0,-2 1 1,0 0 49,0-1-56,0 1 47,0 0-51,1-1 47,-1 0-53,-2 0 48,3 2-55,-3-2 53,2 0-53,14 4 38,-14-5 16,-1 1-55,1-1 53,-1 1-48,0 0 48,0 0-50,-1-2 5,1 4-1,1-3 4,-1-1 5,-1 2 3,-1-1-2,2-1 5,-4 3 3,2-3 22,-1 0 9,0 1 5,-1 0-21,0-1-1,-1 0-3,0 0-6,1 1-2,0-1-4,-2 1 2,2-2 0,0 2-1,0-1-2,2 1 1,-3 0 1,16 0 4,-16-1-1,3-1-4,-1 2-1,0-2 1,2 1 0,-3-1-4,2 0 0,-1 0 2,1 1 0,-3-2 1,3 3 3,-1-2-3,-1 0 14,2 2-10,13 1 14,-13-4-25,1 2 2,-1-1 2,2 0-5,0-1 5,2 1 0,-1-1 6,2 2-1,0-2-4,0 0 6,2 0-6,1 0 0,-2 0 0,2-2 0,-1 1 0,0 0 2,1 0-1,0-1-1,-1 1 2,-2-2 1,3 0 0,-2 1-3,-1-1 8,1 1-8,-1-1-1,1 0 1,3-2 1,0 1-2,-1-2 2,22-5 0,-22 6 0,0 1 1,0-3-5,-4 2 10,3-1-1,-1 2-7,-1-1 0,1-3 7,0 3-9,1-1 2,-6 0 1,2 0 17,0-2 1,2 2 2,18-10 8,-18 9-17,-2-2-24,4 2 25,-4-2-16,2 1 20,-1 0-35,0 0 29,-2 0-27,-1 3 32,3-3-31,-4 3 31,2-3-27,-2 1 34,3-1-18,-3 2 43,1-2-22,-1 1 14,0 1-18,-2-2 25,2 2-28,-1-2 14,0 3-28,1-2 30,-3 1-23,-1 2-1,0-1-3,-1 0 1,4 1 6,-2-4 14,19-5 11,-9 5-7,-2 0-29,1 0 25,1 0-22,0 2 15,0-3-24,1 2 20,-2 1-23,0-1 21,2 0-24,-2 2 21,0-2-18,0 1 26,2 0-30,18-4 8,-22 5 13,1 0-15,0 0 16,-1 0-3,0 1-2,-1-1 0,1 2-1,1-2-2,-3 0 1,2 1 0,0 0 6,0-1 11,-1 0 8,0 2 6,19-9 42,-15 7-38,-2-2-3,-3 2 3,2 0 4,-2-2 4,1 1 8,-1-1 0,2 0 5,-2 0 0,3 0 19,-1-2 20,-3 2 25,-1-1 21,-1 2-12,-2-1 37,2-2-21,-2 3-20,-2 0-18,-1-2-9,2 1-2,-4 0-7,2 0-5,-2 0-28,0-1-11,-6 8-10,12-10-13,-12 10-22,6-9-70,-6 9-104,2-5-597,1-5 186,-3 10-107,0 0-102,-15 3-741,6-1-1164</inkml:trace>
  <inkml:trace contextRef="#ctx0" brushRef="#br1" timeOffset="275869.762">29669 6984 294,'5'-11'390,"-3"1"-40,2 3-114,-4 7 15,8-26 186,-8 26-146,4-15 11,-4 15-46,2-12 57,-2 12-90,2-11 15,-2 11-100,0 0 23,0 0-83,-3-10 44,3 10-67,0 0 48,-9 6-63,9-6 42,-15 19-43,11-9-21,2 1-2,-1 0-2,0 3 2,3-2-3,2 5 1,0 0 47,5 1-62,1 0 54,4 1-59,1 5 50,4-4-55,2 2 48,-1 0-56,2-1 56,0 1-60,-3 0 59,0-2-59,-2 1 59,-3-2-46,-3-1 59,-4-1-38,-1-3 56,-4 1-33,-3 1 40,-3 0-27,-3 0 9,-5 0-37,0-2-3,-25 14 11,20-16-20,-1-1-8,0-3-25,1-1-62,1-1-17,3-1-106,-2-1 8,3-2-94,14-2 56,-24-2-12,14-1 11,0-3-29,2 0 78,2-5 30,0-18-73,6 9 148,2-3 19,5-4-19,0-2 107,5-1-31,4-4 103,3-2-44,3 4 99,3-2-40,8-7 51,2 1 16,4 2-12,1 0-1,-1 4-9,3 2-24,-8 5-28,-3 2-21,1 2-17,-3 3-16,-1-1-9,-8 4-12,1 1-50,-5 3-30,-2-1-21,0 2 13,-4 0-7,-1 0 31,-2-1-7,1-1 21,1-16-19,-7 15 20,0-2 21,-2 0-13,-3-1 20,-1 2-13,-1-4 11,-5 3 17,-1 0 11,-6-4 23,0 4 7,-5 2 2,-3 2 6,-4 2-3,-3 4 4,-43 4 36,25 8 3,-3 7-40,-12 6 74,-1 8-49,-1 8 52,0 6-43,-11 13 24,6 7-41,3 5-11,6 3-23,11 4 19,13-9 11,11-2-38,5 1 19,11-2-28,9-10 19,7 0-26,11 5-8,8-3 3,3-6 0,7-3-2,5-3-1,5-9-22,4-3 22,6-4-22,4-6 21,6-5-23,-5-6 21,4-6-6,86-13 8,-77-1 4,-3-8-4,-5-6 14,-5-7-13,-6-9 10,-5-4-20,-9-10 8,-7-5-16,-7-6 7,-8-6 5,-10-1-15,-9 0 10,-9 3-18,-9 4 16,-52-50-28,25 72-72,-8 7-81,-7 11-225,-2 10-169,-9 8-835,-5 5-1006</inkml:trace>
  <inkml:trace contextRef="#ctx0" brushRef="#br1" timeOffset="284975.7613">15322 18091 12,'0'0'551,"0"0"-138,0 0-99,-1-10-41,1 10-50,0 0-22,0 0-40,-4-10-18,4 10 41,0 0-132,0 0-3,-4-10-21,4 10 3,0 0-15,0 0 6,9-7-69,-9 7-43,12-5-109,-12 5-77,15-4-375,-4 1-158</inkml:trace>
  <inkml:trace contextRef="#ctx0" brushRef="#br1" timeOffset="285260.7667">17638 17736 98,'0'0'338,"0"0"-185,0 0-81,0 0-106,0 0-42,0 0-97,0 0 47</inkml:trace>
  <inkml:trace contextRef="#ctx0" brushRef="#br1" timeOffset="285765.7621">17660 17733 281,'0'0'138,"0"0"-34,0 0 21,11 3-26,-11-3 45,0 0-19,0 0 33,0 0-13,0 0 55,0 0-22,8 4 22,-8-4-11,0 0 190,0 0-207,0 0-11,0 0-14,0 0-14,0 0-11,0 0-15,0 0-8,0 0-13,0 0-9,0 0-7,0 0-6,0 0-6,0 0 1,0 0-2,0 0 50,0 0-52,0 0-8,0 0-3,0 0 2,0 0 0,0 0 1,0 0 0,0 0 2,0 0-6,0 0-2,0 0-1,0 0-7,0 0-2,0 0 0,0 0 21,0 0-25,0 0-10,0 0 12,0 0-16,0 0 20,-7 5-17,7-5 16,0 0-20,0 0 10,0 0-13,0 0 9,0 0-11,0 0 6,0 0-13,0 0 15,0 0 1,0 0-12,0 0 13,0 0-18,0 0 16,0 0-16,0 0 14,0 0-23,0 0 23,0 0-13,0 0 11,0 0-15,0 0 19,0 0-13,0 0 22,0 0-2,0 0-24,0 0 18,0 0-13,0 0 28,0 0-10,0 0 10,0 0-26,0 0 27,0 0-27,0 0 22,0 0-20,0 0 18,0 0-20,0 0 16,0 0-24,0 0 19,0 0-20,0 0 20,0 0-34,-10-3 33,10 3-18,0 0 15,0 0-19,0 0 19,0 0-20,0 0 21,0 0-21,0 0 25,0 0-16,0 0-13,0 0 19,0 0-17,0 0 18,0 0-16,0 0 21,0 0-20,0 0 9,-8-6-16,8 6 26,0 0-29,0 0 25,-9-4-29,9 4-23,-7-5-242,7 5 35,0 0-92,-14-2-81,14 2-146,-15 0-476,15 0-663</inkml:trace>
  <inkml:trace contextRef="#ctx0" brushRef="#br1" timeOffset="287429.7633">3487 7171 437,'-6'-8'663,"-4"-6"421,10 14-634,-9-12-87,9 12 15,-8-11-89,8 11-17,-5-11-13,5 11-24,-6-9-23,6 9-21,-4-9-33,4 9-34,0 0-31,-3-11-21,3 11-18,0 0 26,19 3-50,-5 4 0,9 8 9,7 6 25,7 2-7,10 9 10,1 2-12,3 2-8,0 1-9,-1 1-3,0-3-6,-3 1-1,-4-1 26,-1-1 8,25 19 69,-35-28-61,-3-2-20,-4-1-7,-2-4-12,-3-3 1,-3 0-7,-2-1-4,-4-4-4,2-2 1,-4 3-2,-2-5 5,1 0-17,-1-1-8,-7-5-52,12 15-237,-12-15 35,0 0-131,0 0-44,0 0-75,0 0-11,0 0-49,-12 2-526,12-2-711</inkml:trace>
  <inkml:trace contextRef="#ctx0" brushRef="#br1" timeOffset="288354.4231">3772 6505 508,'0'0'801,"-10"5"-508,10-5-56,-16 10 14,6-4-10,-1 2 2,-2 3-17,2-3-5,-3 2-19,1 1-33,2-1-31,0 1-22,-1 0-16,2 0-17,0 0-11,-8 10 35,9-9-73,4-3 2,0 0-6,3 1-3,-1 0-4,3-10 0,0 16 0,0-16-3,5 20-54,-1-13 68,2 4-65,4-3 62,1 2-61,0-2 58,14 11-30,-12-11-27,-2 1 57,-1 0-56,2-1 57,-3 0-53,-3-2 68,0 2-32,-1 1 98,-1-1-19,-4-8 24,0 16 4,-2-8-23,-6 4 14,0 0-15,-17 10 65,12-10-100,-2 0-12,3-3-10,-1-1-11,-2 1-30,2-1-35,1-1-61,0-2-67,3 2-15,-1-2-131,1-3-65,9-2-128,0 0-162,-15 0-266,15 0-506</inkml:trace>
  <inkml:trace contextRef="#ctx0" brushRef="#br1" timeOffset="288612.9417">3763 6844 832,'0'0'977,"11"-8"-256,-11 8-136,10-5-134,-10 5-65,8-4-86,-8 4-27,0 0-44,8-6-6,-8 6-42,0 0-29,0 0-39,8-6-22,-8 6-101,0 0-168,9-6-61,-9 6-81,0 0-54,13-4-86,-13 4-71,18-7-530,-7 1-679</inkml:trace>
  <inkml:trace contextRef="#ctx0" brushRef="#br1" timeOffset="288885.9441">4165 6510 805,'8'-10'1086,"-8"10"-710,6-9-94,-6 9-52,0 0-33,6-5-25,-6 5-7,0 0 30,0 0-11,0 10 57,-2 2-66,-2 3 25,-2 0-86,0 5 15,0-3-65,-3 20 61,6-18-53,-1-3-52,2 2 38,0-1-45,1-2 46,1-1-46,3 0 42,1 1-16,1-2 19,4-2-1,5-1-6,4-2-3,7-4-14,3-2-61,49-6-123,-30-3-194,1 1-98,-2-1-136,-9 2-610,-1 2-799</inkml:trace>
  <inkml:trace contextRef="#ctx0" brushRef="#br1" timeOffset="290233.9447">4728 6461 119,'5'-9'669,"-1"0"-135,-4 9-46,5-13-61,-1 1 424,-4 12-467,4-7-120,-4 7-14,0 0-109,0 0 17,0 0-53,11 6 73,-7 8-52,0 8 23,1 6-41,1 6 2,2 7-41,-1 5-12,1-1-18,6 56-256,-10-46-84,-2 1-122,-1 12-176,-4 0-558,-6-4-771</inkml:trace>
  <inkml:trace contextRef="#ctx0" brushRef="#br1" timeOffset="290925.9483">3569 8746 722,'0'0'560,"3"-10"-57,-3 10-138,5-18 250,-5 18-306,2-10-58,-2 10 60,3-9-69,-3 9-15,0 0-25,4-9-32,-4 9-29,0 0-24,0 0-21,0 0-15,0 0-7,0 0 8,0 0 12,-16 17 125,8-5-115,-1 1-13,0 0-16,-1 0-14,2 0-11,1-2-12,0 1-13,0-2-2,2 0-6,1 0-3,1 0-3,1-1-3,2-9-4,1 20-4,8-1-15,1-9 5,0-1-3,2 1 0,1-1-23,1 1 12,4-1 4,-3 1 2,0-3 3,-2 2-3,1 0-1,-4-2 6,0 2 4,0-2 5,-5 1 11,3 6 61,-8-14-21,0 19-14,0-19 20,-8 18-10,2-10 3,-3 1-17,0 0 5,-1 0-17,-1-1-23,0-1-65,2 0-40,-4-2-117,3 0-89,-2-2-131,-9-3-874,11-2 211,0-3-726</inkml:trace>
  <inkml:trace contextRef="#ctx0" brushRef="#br1" timeOffset="291205.9388">3677 8891 1351,'7'-7'889,"-7"7"-195,13-9-127,-13 9-99,8-6-68,-8 6-62,6-8-45,-6 8-51,0 0-49,11-11 56,-11 11-222,0 0-91,7-7-99,-7 7-124,0 0-35,7-8-187,-7 8-53,12-10-21,-4 3-423,1 0-608</inkml:trace>
  <inkml:trace contextRef="#ctx0" brushRef="#br1" timeOffset="291454.9607">3924 8603 85,'6'-10'674,"-6"10"-177,10-11-119,-10 11-72,8-8-38,-8 8-18,3-2 254,10 4-215,-13-2 50,5 15-21,-2-5-42,-3 6-16,0 4-27,-2 4 2,0 0-33,-1 1-39,-2 2-22,3-3-22,-2 2-17,1-3-14,0 0-35,-1 20 72,4-26-78,0-1-7,0-2-8,0 0-2,2-2-15,1 1 10,1-3-21,2-2 12,1 0-33,2-2-45,0-3-113,5-2-108,-1-2-148,2-1-48,22-13-1437,-18 5-234</inkml:trace>
  <inkml:trace contextRef="#ctx0" brushRef="#br1" timeOffset="291702.9386">4488 8557 361,'1'-11'305,"-1"11"-68,0 0-29,0 0-16,0 0-16,0 0 7,0 0-14,0-12-11,0 12-31,0 0-17,0 0 69,0 0-94,0 0 3,0 0 3,-2-9-5,2 9-3,0 0-10,0 0-9,0 0-13,0 0-8,0 0-10,0 0-6,0 0-4,0 0-4,0 0-6,0 0 3,0 0-27,0 0-40,0 0-51,0 0-63,0 0-64,0 0-16,0 0-36,0 0-389,0 0-175</inkml:trace>
  <inkml:trace contextRef="#ctx0" brushRef="#br1" timeOffset="291986.9459">4451 8666 474,'0'0'612,"4"-9"-96,-4 9-68,0 0-80,2-10-85,-2 10-55,4-8-33,-4 8-30,7-10-30,-7 10-29,10-7-17,-10 7-10,10-4 42,-10 4 40,13 2-28,-5 3 67,1 5 2,5 16 264,-6-6-233,-3 1 6,-1 1-20,-1 0-15,0 0-20,1 2-13,-2-3-14,1-3-19,1 1-14,-1-2-26,1 0-7,1-3-15,-1 0-14,2 1-4,13 7 15,-7-15-94,3-2-76,1-1-104,3-1-43,3-5-97,1 0-131,1-6-60,5-1-142,-8-3-764,4-4-1049</inkml:trace>
  <inkml:trace contextRef="#ctx0" brushRef="#br1" timeOffset="292885.9458">4072 8494 945,'0'0'439,"-9"3"-49,9-3-13,0 0-13,-14 5-1,14-5 8,0 0-29,-13 4 25,13-4-44,0 0-14,-11 2-41,11-2-5,0 0-34,-12 3-1,12-3 134,0 0-205,0 0-25,0 0-22,0 0-27,0 0-22,0 0-10,0 0-9,8-12-7,6 3-9,6-1-3,7-5-7,8-4 2,3 0 0,0 0-8,45-17 7,-43 20-14,-1-1 0,-1 3-2,-4 0 0,-5 4-1,-2 0 7,-4 4-4,-2-2 6,-3 2-10,-3 0 5,0 2-1,-3 0 3,-2 1-4,-10 3 2,28-9 2,-28 9-18,13-5-37,-13 5-61,11-5-73,-11 5-85,0 0-117,13-2-33,-13 2-117,0 0-59,11 3-194,-11-3-289,0 0-693</inkml:trace>
  <inkml:trace contextRef="#ctx0" brushRef="#br1" timeOffset="293785.9453">5877 7287 524,'0'0'340,"3"-9"-91,-3 9 23,0 0-84,0-16 14,0 16 44,-7-9-71,7 9 34,-8-8-68,8 8 50,-17-4-53,17 4 74,-25 0-79,7 5 41,-31 14 133,11-2-167,0 5 59,-9 8-56,-2 7 10,1 3-15,-1 3-12,3 4-37,1 5 13,4 3 16,3 4-48,5 3 8,2 4-5,6 2 2,5 1 0,-7 70 53,21-71-62,6-11-8,6 7 24,6-4 9,6-4-2,4-3-17,6-7 7,5-3-4,3-6 6,4-6-13,-2-6 3,2-6-18,6 0-5,3-7-15,57 0 27,-49-12-40,14-6-6,1-5-2,-1-1-3,1-12-1,2 2 5,-6-2-4,-1-5-1,-2-5-1,-5-3 7,-3-5-10,-4-5 5,-3-3-6,-9-8 5,23-71-8,-38 59-2,-12-5-7,-5-4 8,-8-2-12,-8-1 7,-10 2-6,-5 1 5,-14-13-10,-7 13 12,0 17-4,-3 4 12,-5 9-9,-2 5 9,-3 7-8,-54-21-2,55 39 9,12 6-11,0 5 4,9 4-43,4 4-45,2 4-87,4 3-58,0 3-85,5 5-54,4-2-155,5 4-47,2 1-719,5-3-900</inkml:trace>
  <inkml:trace contextRef="#ctx0" brushRef="#br1" timeOffset="294712.9446">6702 7722 382,'0'0'420,"-19"4"-61,19-4-27,-29 6 321,29-6-314,-17 3-10,17-3-33,-16 2 16,16-2-59,-14 2 15,14-2-91,-12 5 3,12-5-64,-9 2 18,9-2-13,0 0 52,-3 12-14,3-12 12,36 20 104,-12-13-171,8 0 3,10 0-27,6 1 9,4-1-7,3-1 11,2 1-6,3-3 15,2-2-15,0 1 4,2 0-13,-2-1-15,1-2-12,-6 1-10,49 0 18,-65-1-38,-5 2-3,-5-2-3,-5 0-3,-4 0 1,-2 0 0,-4 0 0,-1 0 1,-2 0 1,-13 0-3,23-2-14,-23 2-58,14-3-86,-14 3-80,12-8-573,-12 8 315,0 0-37,0-15 3,0 15-54,-5-13-516,1 4-704</inkml:trace>
  <inkml:trace contextRef="#ctx0" brushRef="#br1" timeOffset="294990.9432">7637 7531 556,'-6'-7'667,"6"7"-220,-9-10-29,9 10-126,-8-7 7,8 7-71,0 0 36,-6-7-85,6 7-4,0 0 19,0 0 37,0 0 9,0 0-27,0 12-5,5-3-36,1 1-7,2 0-3,5 5 5,-2-3-26,2 5-12,1-3-22,-2 3-19,14 17 59,-15-16-95,-1 0-2,-2 0-17,-2 0 8,-2 1-12,-2-2 5,-4 2-13,-3-1 6,-2 2-11,-2-3 5,-2 1-21,-2-3-18,-1-1-55,-3-3-42,-19 6-286,18-13 114,0-4-16,-3 0-56,3-3-69,-3-5-56,1-2-41,0-1-481,1-8-607</inkml:trace>
  <inkml:trace contextRef="#ctx0" brushRef="#br1" timeOffset="295335.9628">7438 6960 413,'3'-17'722,"1"3"-116,-3 4-173,2-2-48,-3 12-117,2-15 12,-2 15-76,4-13 33,-4 13-58,0 0 58,0 0-75,-6-8-17,6 8-11,-9 8-10,-4 8 43,6-4-104,0 0 13,1 0-36,-1 2 21,2 0-17,1-1 7,1 1-28,2-1 20,1-1-5,1 1-4,2 1-4,4 1-9,-2-1-3,3-2-4,14 17 14,-10-15-19,2 1 0,-2-3-1,1 2-3,-3-3 0,0-1 5,0-2 11,-2 3 13,-2-3-1,1 1 23,-2-2 47,-5-7 26,7 16 0,-7-16 15,-5 24 105,2-16-147,-5 2-14,-2 0-19,-2-1-8,1 0-10,-2-1-10,-1 0-15,-1 1-33,0-2-58,0 0-57,-2-1-66,3-2-98,1 0-129,0 0-82,-9-3-1551,22-1-385</inkml:trace>
  <inkml:trace contextRef="#ctx0" brushRef="#br1" timeOffset="295616.9444">7489 7192 1214,'0'0'962,"11"-9"-239,-11 9-126,8-6-120,-8 6-52,8-6-53,-8 6-4,0 0-35,7-10-57,-7 10-55,5-7-48,0 0 3,-5 7-246,7-8-148,0 1-87,2 0-107,3-3-83,1 3-69,3-4-70,1 0-500,1 0-750</inkml:trace>
  <inkml:trace contextRef="#ctx0" brushRef="#br1" timeOffset="295877.9426">7979 6720 242,'7'-7'756,"0"-1"-253,5-5 296,-12 13-563,12-8 60,-12 8-43,10-5 67,-10 5-58,0 0 40,15 5-42,-10 3 13,-1 4-9,-3 3-17,0 6-26,-2 3-26,-4 8-12,-1 1-14,-9 38 115,7-38-120,2-3 0,1 0-42,-1-3-13,2-5-26,2 1 2,2-4-24,2 0 11,1-2-19,4 0 18,4-2-32,5-4 18,3-3-29,5-2-5,33-2-227,-21-7-74,1-1-93,7-4-186,-4-1-129,-6 4-42,-4-3-662,-4 1-991</inkml:trace>
  <inkml:trace contextRef="#ctx0" brushRef="#br1" timeOffset="296569.9479">7063 7565 186,'0'0'365,"0"0"175,0 0-343,12 2-10,-12-2 18,19 0 4,-6 0-1,2 0 56,2 0-74,4 0 56,2 0-61,5-2 43,2 0-64,5-3-11,9 0-11,2-3-2,54-9 100,-38 1-143,3 3-15,-1-3-10,2 0-15,0-2-15,-3 0-3,0-3 3,-2 0 7,-3-2 0,-1-1 8,-3-4-28,-1-1-3,-4 0-35,-2-3 53,35-43 15,-45 37-53,-7-5 38,-2-2-7,-4-3-4,-6 6-4,-3-4-3,-4 1 46,-2-2 33,-5 0-18,-2 2-26,-3-2 17,-1 5 15,-5 2-31,0 0 18,-5 4-34,-1 2-2,-4 1-16,-2 3 7,0 4-22,-1 4 13,-2 2-6,3 3-6,-4 0-3,1 3-5,-4 2-2,0 2 2,-3 2-4,3 3-2,-1 1 2,-29-3-8,29 5-20,1 1 8,-1-1-26,6 2 6,-3 2-32,2-1 20,1 0-19,-1 2 14,1-2-13,-1 3 28,-2-4-9,0 3 23,-1 1-18,-2-2 21,-30 3-45,22-2 12,-2 0 30,-5-1 10,-5 0 5,-2 1 1,-1-1-2,1-2 2,5 0 14,2 0 10,2 0-2,2-2 0,3 0 0,6 0 3,3 1 11,-16-1 28,26 0-19,1 1-9,2 1-14,13 0-9,-20 0-5,20 0 2,-12 12 2,9-2 3,3 6 10,3 9 6,2 15 20,3 7-23,2 15 21,2 8-22,3 79 2,-9-69 7,-1 3-4,-2-4 6,-2-2 5,0-4 9,1-15-5,-1-6-5,0 1-5,0-5-17,1-2 11,-1-8-17,0-2 14,0-1-38,1-8-25,0 24-278,1-28 57,-1-6-97,1 0-99,0-5-56,0-3-652,-3-9-781</inkml:trace>
  <inkml:trace contextRef="#ctx0" brushRef="#br1" timeOffset="297781.9465">3773 6930 285,'0'0'608,"0"0"-86,0 0-155,0 0-17,0 0-113,-8-6 19,8 6-74,0 0 54,0 0-65,0 0 49,0 0-77,-6-5 44,6 5-80,0 0 111,0 0-109,0 0-74,0 0 44,0 0-70,0 0 50,0 0-70,-1-12 51,1 12-67,0 0 36,0 0-90,0 0 32,0 0-94,9-4 19,-9 4-64,22-6-375,-11 4 169,4-3-104,-1 0-250,6-5-254</inkml:trace>
  <inkml:trace contextRef="#ctx0" brushRef="#br1" timeOffset="298485.9456">4621 6679 248,'0'0'728,"0"0"-161,12 3-102,-12-3-75,0 0-59,0 0-61,13 0 71,-13 0-44,0 0 44,0 0-44,0 0-3,0 0-39,13 0-20,-13 0-17,0 0-18,0 0-14,0 0-12,0 0-14,0 0-17,0 0-16,0 0-18,0 0-12,12-3-14,-12 3-10,0 0-12,0 0-10,0 0 27,0 0-45,0 0-8,0 0-5,0 0-2,0 0-25,0 0 7,0 0 6,0 0-1,0 0-22,0 0 23,0 0-1,0 0 15,0 0-13,0 0 0,0 0-1,0 0-4,0 0-4,0 0 3,0 0 0,0 0 1,0 0-1,0 0-3,0 0 2,0 0 0,0 0 1,0 0-13,0 0 9,0 0 7,0 0 0,0 0 1,0 0-3,0 0 0,0 0-7,0 0 11,0 0-6,0 0 1,0 0 0,0 0 0,0 0-1,0 0 0,0 0 0,0 0-2,0 0-1,0 0 0,0 0-2,0 0 3,0 0 1,0 0-4,0 0 1,0 0 0,0 0-3,0 0-1,0 0-2,0 0 2,0 0-1,0 0 1,0 0 2,0 0 1,0 0-1,0 0-17,0 0 15,0 0-2,0 0 3,0 0 0,0 0 5,0 0-3,0 0-7,0 0-1,0 0-5,0 0 0,0 0-6,0 0-2,0 0 0,0 0-3,0 0-46,0 0 30,0 0-10,0 0 2,0 0-4,0 0-1,0 0-1,0 0 15,0 0-2,0 0 11,0 0 12,0 0-3,0 0 10,0 0-2,0 0 5,4-1-36,-4 1 5,0 0-6,0 0-32,0 0 12,0 0-42,0 0 28,0 0-44,0 0 43,0 0-63,0 0 54,0 0-69,0 0 37,0 0-83,0 0 37,0 0-361,0 0 169,0 0-61,0 0-20,0 0-386,0 0-370</inkml:trace>
  <inkml:trace contextRef="#ctx0" brushRef="#br1" timeOffset="299437.9448">3807 9307 466,'0'0'493,"0"0"-90,0 0-62,1 10-27,-1-10-12,0 0-17,0 0 9,0 0 11,0 0 10,3 10-32,-3-10 7,0 0-46,0 0-9,0 0 113,0 0-208,0 0-3,0 0-40,0 0 5,5 9-23,-5-9 1,0 0-24,0 0 7,0 0-18,0 0 9,0 0-16,0 0 10,0 0-15,0 0 8,0 0 10,0 0-30,0 0 5,0 0-10,0 0 6,0 0-8,0 0 8,0 0-8,0 0 4,0 0-14,0 0 5,0 0-6,0 0 10,0 0-13,0 0 13,0 0 9,0 0-10,0 0 14,0 0-5,0 0 15,0 0-4,0 0 14,0 0-5,0 0 7,0 0-21,0 0 14,0 0-9,0 0 0,0 0-16,0 0 9,0 0 2,0 0-16,0 0 2,0 0-7,0 0-3,0 0 2,0 0-5,0 0 2,0 0 0,0 0 1,0 0-3,0 0 5,0 0 0,0 0-4,0 0 3,0 0-1,0 0 1,0 0 1,0 0-2,0 0-3,0 0 1,0 0-8,0 0 7,0 0 4,0 0-4,0 0 4,0 0-7,0 0 2,0 0 1,0 0 3,0 0-4,0 0 0,0 0 3,0 0-5,0 0 8,0 0-6,0 0 7,0 0-7,0 0 4,0 0-4,0 0 5,0 0-6,0 0 7,0 0-7,0 0 1,0 0 3,0 0-5,0 0 5,0 0-7,0 0 1,0 0-10,0 0-2,0 0-34,0 0-22,0 0-37,0 0-14,0 0-73,0 0-92,4-10-147,-4 10-37,4-43-623,-3 18 431,-2-10-338,1-3-602</inkml:trace>
  <inkml:trace contextRef="#ctx0" brushRef="#br1" timeOffset="300505.9414">3735 6879 101,'0'0'563,"0"0"-158,0 0-90,0 0 137,0 0-265,0 0 1,0 0 1,0 0-7,0 0-1,0 0-9,0 0-19,0 0-22,0 0-25,0 0-16,0 0-18,0 0 2,0 0-15,0 0-9,0 0-7,0 0-59,0 0 63,0 0-53,0 0 67,0 0-54,0 0 64,0 0-55,0 0 62,0 0-45,0 0 51,0 0-49,0 0 50,0 0-57,0 0 67,0 0 9,0 0-84,0 0 50,0 0-59,0 0 48,0 0-55,0 0 53,0 0-59,0 0 47,0 0-50,0 0 20,0 0-14,0 0 49,0 0-54,0 0 55,0 0-8,0 0-48,0 0 50,0 0-46,0 0 42,-3-9-45,3 9 41,0 0-50,0 0 45,0 0-48,0 0 40,0 0-40,0 0 35,0 0-36,0 0 36,-2-5-14,2 5-21,0 0 42,0 0-43,-4-8 43,4 8-53,0 0 51,0 0-45,0 0 45,0 0-47,0 0 50,-5-7-43,5 7 38,0 0-40,0 0 33,0 0-36,0 0-46,0 0 8,0 0-103,0 0-2,0 0-76,0 0-28,0 0 16,0 0-19,0 0-35,19 3-47,-5 2-59,1 0-366,5 3-294</inkml:trace>
  <inkml:trace contextRef="#ctx0" brushRef="#br1" timeOffset="313791.2475">1943 9827 141,'0'0'664,"0"0"-178,-10 5-121,10-5-73,0 0-59,-9 5 103,9-5-236,0 0-8,0 0-52,0 0-1,0 0-46,0 0-47,0 0-94,16-2-133,-2-4-450,6-4-235</inkml:trace>
  <inkml:trace contextRef="#ctx0" brushRef="#br1" timeOffset="314265.7785">4378 8627 1090,'0'0'853,"23"3"325,-23-3-753,0 0-104,14 2-26,-14-2-51,0 0 21,12 3-3,-12-3 17,0 0-7,0 0-15,0 0-25,14 0-27,-14 0-22,0 0-27,0 0-16,0 0 84,14 0-135,-14 0-13,0 0-12,0 0-9,0 0-20,0 0 20,0 0 3,0 0 5,0 0-5,10-3-5,-10 3-5,0 0-5,0 0-5,0 0-9,0 0 19,0 0-28,0 0-4,0 0-3,0 0-2,0 0-1,0 0-2,0 0-2,0 0 2,0 0-4,0 0 1,0 0-2,0 0-2,0 0 1,0 0-2,0 0 2,0 0-2,0 0 2,0 0 1,0 0-2,0 0 0,0 0 1,0 0-2,0 0 0,0 0 8,0 0-7,0 0-1,0 0-2,0 0 2,0 0 3,0 0-4,0 0 1,0 0 0,0 0 1,0 0-1,0 0-1,0 0-9,0 0-15,0 0-39,0 0-70,0 0-72,0 0-55,0 0-90,0 0-65,0 0-148,16-12-895,-10 6 83,1-4-977</inkml:trace>
  <inkml:trace contextRef="#ctx0" brushRef="#br1" timeOffset="321629.0276">647 6779 287,'0'0'571,"0"0"-158,0 0-95,0 0-90,0 0-24,10 3-51,-10-3-19,2 30 100,1-13-112,-3 4 26,-3 4-48,3 4 0,0 5-11,0 3-3,0-1 7,0 3 6,0 0 5,0-1 2,0-2-24,3 0-15,-2-3-15,-1-3-9,1-3-7,-1 0-4,0-1-8,0-2-10,0-2 9,0-3-16,0 1 0,-1-4-11,0 1 13,-2-2-46,3-1-16,0-14-34,-2 21-24,2-21-27,-2 18-45,-1-10-466,3-8 238,0 0-324,0 0-241</inkml:trace>
  <inkml:trace contextRef="#ctx0" brushRef="#br1" timeOffset="322566.0329">570 6870 436,'0'0'612,"0"-13"-148,0 13-104,2-11-74,-2 11-58,0 0-58,0-14-20,0 14-16,0 0-14,0 0-17,0-11-16,0 11-23,0 0-14,0 0-9,0-6-1,0 6-30,6-9-6,-6 9-1,0 0 3,13-3 1,-13 3-2,16-3-3,-2 3 6,1 0 0,4-2-1,2 2 1,4-3 1,3 1-4,7-1 2,3-1 11,10-3 0,2 2 4,3-2 2,5-1-2,10-2-3,2-1 0,-1 1-3,4-3 2,0 1-3,-1 0-15,1-2 11,-2 1-22,1-2 20,-1 2-15,67-14 7,-68 13 9,-3 1-17,-3 1 14,-2 1-15,-9 1 15,-3 0-12,-1 3 13,-1-2-14,-5 1 16,0 3-18,-5 0 17,-4 0-16,-5 1 15,-1 2-16,22-3 8,-29 2 10,-2 3-18,-2-2 18,0 1-11,-4-1 10,1 1-11,-1 0 10,-2 0-21,-11 1 24,21-3-17,-21 3 15,22-1-14,-22 1 15,16-4-14,1 1 8,-17 3 8,14-3-13,-14 3 16,12-5 3,-12 5 8,9-2 7,-9 2-1,0 0-1,14-4-5,-14 4-6,0 0-3,0 0-5,13-3-2,-13 3-7,0 0 5,0 0-7,0 0-7,11 0 1,-11 0-1,0 0 2,5 7 0,-5-7 2,7 14 14,-6-4-11,1 5 17,1 4-4,-1 2 5,1 4 2,0 4 0,2 41 19,-2-34-63,2 4 65,0 2-20,1 1 55,0-1-68,0-1 52,2 1-65,-1-1 60,2-3-60,-1 1 45,2-1-52,-2-8 50,-1 1-64,2-2 72,-3-1-69,1-5 58,-4-1-61,4-2 64,-3 0-66,2-4 57,-4 0-53,1-2 56,-1-2-56,0-1 57,0-2-56,-2-9 60,-1 20-60,-2-10 59,0-3-61,-15 9 30,4-9 19,-6 2-63,-3-1 54,-5 0-56,-5-1 54,-6 3-56,-4 0 56,-4-1-54,-3-1 60,-1 4-59,-12 0 49,-4 0 7,0 3-7,-4-1-2,-79 19 2,72-15-59,-2 0 66,-4 0-51,-2 1 65,-2 1-8,0 1-9,0-1 22,1-1 1,4-1-1,-5-1 14,5-1-3,2-2 3,2-2 16,0 1-22,-116 13 107,139-20-127,4-1 39,5-2-30,-1 1 16,11-2-27,1 1 14,7-2-27,-1 0 25,8 1-27,-3-2 15,7 0-19,0 1 21,3-1-32,0 0 25,-9 0-28,24 0-18,-18 0-3,18 0-49,-14 0-56,14 0-41,0 0-63,-11-4-60,11 4-51,0 0-43,2-16-74,-2 16-476,3-17-527</inkml:trace>
  <inkml:trace contextRef="#ctx0" brushRef="#br1" timeOffset="323010.0329">1045 6800 186,'14'-9'714,"-14"9"-484,9-9-23,-9 9-46,11-8 1,-11 8 9,7-8 28,-7 8 15,7-7 0,-7 7-1,0 0-10,9-8-33,-9 8-31,0 0-25,7-6-23,-7 6 30,0 0-89,0 0-10,0 0-4,11 2 1,-11-2 9,6 15 24,-2-3 35,-1 5-8,4-1-10,-2 6-15,-1 1 10,2-1 29,-1 2-9,3 6 20,7 31 218,-5-22-165,0 2 3,-1 2-1,1 0-33,0 2-24,-1 3-23,2-1-11,1 1-12,-2 0-11,-2-2-17,3-1 8,-2-3-15,0-1 12,-3-10-21,8 30-25,-10-36-35,-2-4-41,1-2-55,1-2-78,-4-2-42,2-3-50,-2 0-35,0-12-101,-2 15-75,2-15-504,-4 6-641</inkml:trace>
  <inkml:trace contextRef="#ctx0" brushRef="#br1" timeOffset="324106.037">902 7207 294,'0'0'413,"0"0"-79,0 0-42,0 0-43,0 0-24,0 0-20,0 0-13,0 0-16,0 0-13,0 0-10,0 0-2,0 0 2,0 0-2,0 0-14,0 0 154,0 0-147,0 0-10,0 0-1,2-12-10,-2 12-8,0 0-10,0 0-17,0 0 0,0 0-21,0 0 7,0 0-2,0 0-5,0 0-5,0 0-5,0 0 38,0 0-53,0 0 1,0 0 47,0 0-42,0 0-2,0 0-2,0 0 0,0 0-7,0 0 1,0 0-3,0 0 0,0 0-1,0 0 8,0 0-2,0 0 64,0 0-55,0 0-3,0 0 3,0 0-3,0 0 2,0 0-3,0 0-11,0 0 0,0 0-3,0 0-1,0 0-6,0 0 3,-2-8-6,2 8-2,0 0 4,0 0-13,0 0-2,0 0 0,0 0-2,0 0-1,0 0-9,0 0 2,0 0-2,0 0 2,0 0 9,0 0-2,0 0-3,0 0 4,0 0 5,0 0-15,0 0-23,0 0 31,0 0-1,0 0-1,0 0 0,0 0-3,0 0 1,0 0-2,0 0-1,0 0 5,0 0-2,0 0 4,0 0 2,0 0 10,0 0 22,0 0-15,0 0-2,0 0 0,0 0-4,0 0 3,0 0 2,0 0-1,0 0 16,0 0-2,0 0-1,0 0-2,0 0-13,0 0 8,0 0-2,0 0 17,0 0-23,0 0-4,0 0-2,0 0-3,0 0-1,0 0-3,0 0 36,0 0-52,0 0-10,0 0 7,0 0-8,0 0 0,0 0 1,0 0 2,-2 23 16,4-12 0,-2 2-4,2 3 5,1 1-2,0 1 2,-2 0 5,3-1 0,-4 0 8,4 0-12,-3 1-2,0-1-10,0-4-54,1 2-9,-2-3-38,3 13-221,-3-14 109,4-1-59,-4 2-38,0-12-53,3 17 10,-3-17-7,1 14-9,-1-14-32,3 10 47,-3-10-21,0 0-74,0 0-232,0 0-199</inkml:trace>
  <inkml:trace contextRef="#ctx0" brushRef="#br1" timeOffset="324400.8783">1013 7258 1046,'0'0'362,"0"0"-75,1-12-52,-1 12-43,0 0-28,0 0-31,0 0 10,0 0 58,0 0 3,-2 11-13,0 0 5,2 0-26,-3 3-23,1 11 76,4-1-64,-2-13-105,3 1-8,-1-3-9,0 2 3,-2-11 3,7 17-3,-7-17-2,11 13-7,-11-13 5,13 8-7,-13-8-3,19 4 11,-19-4 9,18 0 4,1-7 31,-19 7-36,17-9 2,-9 4 34,-3-2-27,1-2 12,-1-1-33,-3-1 12,-1-1-24,-2-2 12,-2-1-24,-3-2 15,1 1-6,-3 3-1,1-2-5,-16-13-38,11 17-48,0 3-106,1-1-106,-1 5-157,3 1-107,9 3-589,-17 0-754</inkml:trace>
  <inkml:trace contextRef="#ctx0" brushRef="#br1" timeOffset="326456.8763">1660 6965 86,'6'-3'141,"-6"3"-38,0 0-25,0 0-20,0 0-6,0 0 13,0 0-50,0 0 2,0 0-22,0 0 10,13 0-12,-13 0-6,0 0-41,0 0-116,0 0 45</inkml:trace>
  <inkml:trace contextRef="#ctx0" brushRef="#br1" timeOffset="326921.8802">1677 7126 193,'0'0'514,"0"0"-368,0 0-12,0 0-30,0 0-33,0 0-31,0 0-34,0 0-29,0 0-33,0 0-26,0 0-40,0 0-167,0 0 254</inkml:trace>
  <inkml:trace contextRef="#ctx0" brushRef="#br1" timeOffset="328425.8757">1684 7129 316,'0'0'273,"0"0"-66,0 0 7,0 0-47,0 0 10,0 0-50,0 0 110,0 0-128,0 0-46,0 0 18,0 0-49,0 0 41,0 0-40,-8-4 33,8 4-44,0 0 39,0 0-41,0 0 33,0 0-28,0 0 36,0 0-22,0 0 74,0 0-41,0 0-25,0 0 20,0 0-27,0 0 23,0 0-18,0 0 21,0 0-18,0 0 22,0 0-18,0 0 20,0 0-19,0 0 17,0 0-15,0 0 82,0 0-66,0 0-18,0 0 13,0 0-12,0 0 9,0 0-11,0 0-1,0 0-1,0 0 4,0 0-15,0 0 11,0 0 1,0 0-5,-5-10-5,5 10 30,0 0-35,0 0-4,0 0-3,0 0-3,0 0 0,5-6-10,-5 6-2,0 0 2,7-7-19,-7 7 3,0 0-2,10-6 4,-10 6-2,7-5-2,5 0-33,-12 5-3,14-5 53,-14 5-51,15-3 52,-15 3-59,15-3 60,-15 3-56,17 2 62,-17-2-9,19 6 7,-12 0-1,2 1-4,1 3-4,-1-1-2,7 20 19,-9-16-21,-2 3 0,-1-1 2,-2 1 2,2 1 3,-4 0 8,-1 1 3,-4 0-3,2-1 7,-3 3 8,-2-3 9,-2 0-58,-1 0 63,-2-2 2,-12 11 81,11-14-58,3-4 50,0 1 3,0-4-18,1 0-8,-2-1-19,12-4-19,-17 0-22,6-2-12,1-1-9,2-3-8,1-1-8,1-1-15,0-2 8,-2-9-9,6 9 5,2 10 0,0-17-2,0 17 5,2-16-1,-2 16-1,8-12-4,-8 12 6,10-11-13,-10 11 11,9-5-9,-9 5 12,11-4-3,-11 4-5,24 0 0,-24 0 11,17 3-20,-17-3 15,18 4-21,-18-4-8,18 5-58,-18-5 5,18 5-44,-18-5-57,18 3-52,-18-3-34,16 2-45,-16-2-1,15 0-12,-2-2-240,-13 2 318,20-7-51,-12 2 64,0 1 34,0-2 57,-2-1 51,0 0 49,0-2 29,-4 1 125,3 0 20,-5 8 48,4-14-7,-4 14 32,4-12-6,-1 1 182,-3 11-226,0 0-43,2-11-11,-2 11-31,0 0-9,0 0-21,0 0 22,0 0-8,0 0 9,6 9-17,-6-9-3,2 10-19,-2-10 5,8 8-16,-2 3 14,-6-11-9,11 10-9,-11-10 9,14 8-7,-14-8 6,16 3-7,-16-3 9,22-1-6,-12-1 1,3-2 1,-3 3 22,1-5 44,-1 2-6,0-3 7,9-9 81,-12 7-109,-2 0 36,-1 2 20,-4 7 19,2-17-51,-2 17 7,-5-15-38,5 15 12,-10-14-41,2 10 25,-2-1-48,0 0 2,-3 2-106,1 1 0,-12-1-274,12 3 115,2-3-102,10 3-70,-20-5-187,12 0-253,8 5-443</inkml:trace>
  <inkml:trace contextRef="#ctx0" brushRef="#br1" timeOffset="328719.8784">2142 6588 771,'0'0'505,"5"-13"-145,-5 13-53,5-10-82,-5 10-33,0 0-63,6-11 15,-6 11 22,0 0 84,14 5 5,-7 2 1,-1 5 39,6 0-25,-1 5-49,17 31 97,-16-21-155,4 5 10,0 2-4,-1 3-20,-1 0 37,14 44 151,-17-41-221,1 1-3,-5 0-32,2 1 10,-1-3-43,-2-6 11,-1 1-32,1-4 19,1 25 4,-3-31-45,-1-2 2,-2-5-57,2 0-43,0-1-39,-2-3-65,0-2-3,-1-11-113,3 20 2,-3-20-102,1 12-109,-1-12-110,0 0-503,0 0-750</inkml:trace>
  <inkml:trace contextRef="#ctx0" brushRef="#br1" timeOffset="329269.8788">2424 6890 189,'0'0'549,"-6"-11"-101,6 11-107,-8-11-32,8 11-61,-5-9-20,1 2 120,4 7-213,-3-9-4,3 9-43,0 0-6,-3-11-35,3 11 7,0 0-25,3-11 8,-3 11-17,5-7 5,-5 7-20,9-7 15,-9 7-21,12-7 16,1 3-6,-13 4-17,15-1 22,-15 1-15,13 3 5,-13-3 1,13 8 6,-13-8 6,11 11 7,-7-1 0,-4-10-2,6 16 12,-4-7 18,0 2-44,-2-11 75,-4 37 57,0-23-88,0 1 57,-1-1-67,0-1 50,0-2-71,-1 1 25,5-3-35,1-9 50,-6 16-67,6-16 57,-3 13-72,3-13 56,-2 11-60,2-11 58,7 12-26,-7-12-34,11 6 56,-11-6-58,15 5 57,-15-5-55,20 6 56,-20-6-60,20 5 60,-9 0-59,-1-1 62,-1 2-57,1-1 60,-2 2-55,-1-1 61,7 7-7,-10-6-18,0 3 75,-4-10-41,2 17 46,-3-6-64,-2-1 38,-2 2-57,0-2 51,-2 0-66,2-1 45,0-1-65,-1 0 21,6-8-100,-7 12 5,-2-6-264,9-6 96,0 0-39,0 0-26,0 0-49,-9-6 25,9 6-17,5-18-347,-2 6-222</inkml:trace>
  <inkml:trace contextRef="#ctx0" brushRef="#br1" timeOffset="329562.8761">2633 7031 370,'8'-11'380,"-8"11"38,0 0-94,0 0 46,7 8-71,-7-8 6,3 12-106,-3-12 45,4 14-46,-4-14 35,4 16-71,3 0 129,-2-9-150,0 2-68,1-3 54,2 1-57,1-2 73,0-2-51,2 0 56,-11-3-37,24 0 13,-10-3-36,-1 0 6,2 0 0,-1-1 19,-1-2 12,0-2 31,-3 0-21,2-2-23,-5-1-15,0-2-16,-2-2-11,-3 1-13,-2-3-5,-2 2-17,-1 0-15,-3-1 5,-2 0-18,-1 5 0,-2 0-51,-3 1-90,-16 0-432,13 10 65,1 2-187,-2 3-663,-3 1-954</inkml:trace>
  <inkml:trace contextRef="#ctx0" brushRef="#br1" timeOffset="330475.8798">681 9297 644,'0'0'510,"0"0"-75,-9-4-78,9 4-27,0 0-90,0 0-34,0 0 66,0 0-184,-9 6 34,9-6 13,1 22 12,3-4 19,0 5-23,1 7-31,2 1-17,-3 1-26,5 6-8,-4-4-16,3 3-1,0-4-14,-1-3 8,3 31 25,-5-37-46,0 0-8,-1-3 5,1-1-7,-1-3 0,0-1-7,-2-4-3,1-1-24,-3-11-21,4 19-25,-4-19-21,2 12-43,-2-12-81,0 0-118,0 0-419,8-13 434,-8 1 28,-1-3-18,-1-3-247,-3-4-73</inkml:trace>
  <inkml:trace contextRef="#ctx0" brushRef="#br1" timeOffset="331297.8751">668 9394 357,'-4'-12'602,"-1"0"-142,1 3-84,4 9-81,-5-15-24,5 15-59,-5-14-1,5 14-37,-6-8-1,6 8-53,-3-10-6,3 10-41,-2-12 29,2 12-66,0 0-18,3-12 10,-3 12-17,10-7 11,-2 2-24,3-2 22,4-1-18,4-1 17,1-1-17,5-2 16,1 1-13,3 1 18,3-2-14,46-18 21,-37 18-13,5-2-10,2-1 8,13-2-11,3-2 14,1 0-15,0 2 15,2-3-18,0 2 12,3 0-15,-4 1 13,0-1-12,0 2 10,-2-4-8,62-15 11,-67 17-9,3-1-8,-3 2 1,-2-1 3,-1-1-1,-8 3 2,-4 1 0,0-1-54,-4 3 66,-2 0-55,-3 0 64,-6 1-53,-1 2 60,-6 2-55,18-10 31,-21 9 26,-4 1-60,0 2 62,-2 0-62,1-2 63,-4 4-62,0-1 60,0 2-59,-10 3 61,16-7-56,-16 7 56,13-5-57,-13 5 53,12-5-62,-12 5 22,11-5 32,-11 5-54,0 0 60,14 0-58,-14 0 60,9 5-57,-9-5 63,12 10-50,-5-1 60,1 4-58,-1 2 78,2 4-37,0 4 44,-1 4-60,9 34 44,-9-24 7,1 3-69,-2-1 58,3 0-65,-2 0 52,1 1-55,1-1 9,0 2 49,-1-4-58,1 0 58,-1-6-61,-1 0 57,1-4-58,-2 0 61,6 18-24,-8-23-38,1-4 62,-1-2-64,-1 0 58,-2-3-55,2-1 60,-2 0-61,0-2 66,-2-10-49,0 21 48,0-21-51,-6 19 41,-1-8-51,-3-1 66,-16 11-29,8-11-45,-7 1 57,-2 2-59,-8-1 57,-3 2-55,-5 1 67,-5-1-67,-13 3 59,-5 4-58,-6-1 58,-4 2-28,-5 3 76,-2-2-45,-20 5 50,-101 29 41,102-29-63,-2-2 37,1 0-32,15-4 22,1 0-29,1-2 31,1 0 0,4-2 0,0-1-3,9-3-11,-3 1-14,11-1 3,12-6 11,3 1 15,-25 3 70,49-7-79,0-1-35,7-1 1,3 0-39,0-1 21,3-1-30,1 0 12,11-1-33,-19 3-2,19-3-33,-14 1-12,14-1-8,0 0-2,-13 2 25,13-2-22,-13 2 49,13-2 6,0 0 10,0 0 0,-16 1 3,16-1 1,0 0 3,0 0-2,0 0-26,0 0-30,0 0-40,-11-1-48,11 1-277,2-12-31,9-7-518,-5 6 461,0-2-484,3-3-594</inkml:trace>
  <inkml:trace contextRef="#ctx0" brushRef="#br1" timeOffset="331865.8778">1140 9111 402,'0'0'412,"-5"-12"-72,5 12-107,0 0-21,-2-12-65,2 12 31,-2-13 173,2 13-185,0 0 9,-4-13-22,4 13 9,0 0-30,-5-11-4,5 11-44,0 0 0,-2-11-34,2 11 2,0 0-29,0 0 9,0-12-29,0 12 12,0 0-33,0 0-6,0 0 18,2-10-21,-2 10 12,0 0-30,9-6 19,-9 6-12,0 0 23,16-4 2,-16 4-17,11 0 25,-11 0-17,0 0 24,16-2-17,-16 2 18,11-3 16,-11 3 11,0 0 59,0 0 7,13-2 36,-13 2 4,0 0 2,0 0-9,0 0-24,0 0-17,12-2-15,-12 2-18,0 0-16,0 0-5,13 17 181,-4-4-31,-2 7-4,4 4-11,3 9-14,1 6 31,1 3-3,-2 4-50,4 6-11,-1 2-34,2-3-3,-5-7-27,1-1 3,-3-1-24,3-2 6,12 33 10,-16-39-40,0-6 16,-1-1-25,0-3 17,-3-3-20,0 0 16,2-4-12,-4-2-32,0-1-58,0-2-76,-1 0-26,1-3-120,-5-9-15,3 17-123,-3-2-652,0-15-104,-8 9-811</inkml:trace>
  <inkml:trace contextRef="#ctx0" brushRef="#br1" timeOffset="332358.8756">1007 9479 390,'-2'-10'592,"2"10"-101,-4-9-78,4 9-1,0 0-62,-5-12 19,5 12-15,-4-8 258,4 8-377,0 0-47,0 0-43,0 0-32,-8-5-26,8 5-16,0 0-14,0 0-6,-2 10 1,2-10-3,0 15-10,0-15-7,0 19-13,0-19-3,6 32 15,-2-21-16,0-1-4,1 4 0,1-1-2,0 0 3,2-2-5,1 3-2,1-1 2,1 1-8,1 1 6,-1-1 8,-1 0-11,3-1 3,-4-1 3,9 7-3,-11-9 37,-1-2 11,1-1 10,-2 0 5,-5-7 2,7 14 1,-7-14 0,4 10 3,-4-10-4,5 10 6,-5-10-19,0 0 0,-1 15-14,1-15 0,-15 19-32,8-12-55,-5-1-37,0 0-26,-1-1-98,1-2-64,-1-1-109,-2 0-54,1-4-117,-3-1-57,2-2-481,-3-5-705</inkml:trace>
  <inkml:trace contextRef="#ctx0" brushRef="#br1" timeOffset="332646.8766">920 9604 329,'4'-11'546,"-1"0"-98,1 2-52,1 0-58,1-3 5,5-12 274,-1 9-306,13-21 254,-8 16-371,-2-1 14,5 1-88,-1 1 24,0 0-79,1-2 31,1 3-69,0 0 39,1 0-72,-2 3 0,1 1-87,-4 1-91,16-9-485,-17 14 194,-3 0-579,3 2-671</inkml:trace>
  <inkml:trace contextRef="#ctx0" brushRef="#br1" timeOffset="332920.8773">1691 9247 950,'0'0'525,"0"0"-67,0 0-84,12 0 30,-12 0-75,0 0 63,0 0-86,0 0-24,0 0-36,0 0-43,0 0-42,0 0-28,0 0-43,10 2-10,-10-2 30,7 9 0,-7-9-19,8 13-4,-1-3-19,-1 2 9,1 1-7,0 0-3,0-1-18,0 3-8,-1-1-10,2 0-1,-2 0-6,-1 2-3,3-2-3,4 15-1,-7-14-10,-1-3-16,3 0-34,-4 1-68,0-3-18,3-1-138,-3 1-16,0-1-67,-3-9-45,4 14-97,-4-14-17,4 11-48,-4-11-296,0 0-399</inkml:trace>
  <inkml:trace contextRef="#ctx0" brushRef="#br1" timeOffset="333285.8819">1945 9258 1116,'0'0'485,"0"0"-80,0 0-63,0-14-60,0 14-88,0 0 51,0 0-61,0 0 50,0 0-80,0 0 62,6 17 125,-6-17-220,5 17 41,-1-9-38,0 3 10,-1 2-30,2-1 38,1 2-31,-1-1-8,1 0-34,0 0 4,-2 0-33,0 0 9,2 0-23,-1-1 5,5 14 19,-6-15-37,-2 0 8,2-2-16,-2 2 15,-2-11-18,5 16 16,-5-16-24,0 16 2,0-16-46,0 14 0,0-14-75,-3 12 25,3-12-92,-8 12 24,-6-7-249,14-5 229,-13 2 22,13-2 1,-17-7 17,9 1 0,1-5 43,1 0 6,-2 0 33,2-1 101,2-1 8,0-1-5,1 2 3,1 0 11,1 0 2,0-12 35,2 12-62,0 0 73,1 2-59,1-2 60,1 0-81,0-3 51,5 3-67,-4-2 52,2 2-62,1-3 50,1 3-63,0-1 29,0 1-118,0-2-17,8-10-357,-9 11 117,2 0-98,-1-4-381,-1-1-388</inkml:trace>
  <inkml:trace contextRef="#ctx0" brushRef="#br1" timeOffset="333582.8764">2127 8829 340,'-3'-15'505,"1"0"-51,0 2-57,0 2-60,1 1-14,-1-2-19,0 3-6,2 9-17,-1-15-95,1 15 17,-4-12-100,4 12 137,0 0-32,0 0-27,11 7 25,-4 5-30,0 5 20,3 3-7,0 4-10,2 4-28,2 4 0,0 4 4,-1 0-8,0-1-25,1-1-21,-1 1-39,18 60 119,-22-66-135,0 0-9,0 0-13,-4-6-21,1 0-35,-2-3-46,2 1-47,-3-4-66,-1 0-18,1-4-155,0-1-22,-1-1-53,1-1-62,-3-10-51,1 17-1017,-1-17 130</inkml:trace>
  <inkml:trace contextRef="#ctx0" brushRef="#br1" timeOffset="333953.8824">2398 9074 578,'0'0'579,"0"-15"-113,0 15-71,0 0-49,2-11-67,-2 11 140,0 0-266,5-12-34,-5 12-15,0 0-6,14 0 116,-14 0-48,13 2 13,-13-2-84,20 6-9,-12 0-32,1 0 45,0-1-62,0 2 7,2 0 4,6 12 84,-10-11-68,-2 3 7,0-2 1,-3 1 43,2 1-31,-4-11 21,0 21-11,-2-10 2,2-11-1,-4 20-7,0-11-9,0 2-5,-1-4 3,0 2 14,-4 4 132,9-13-108,-9 9 0,9-9-9,-7 8-11,7-8-23,0 0-26,-9 3-8,9-3-4,0 0-4,0 0-12,-11 2-15,11-2-1,0 0-6,0 0 1,0 0-13,0 0 2,0 0 5,0 0-9,0 0 4,0 0 2,1 12 7,-1-12-3,8 6 5,-8-6-15,9 6-8,-9-6-29,9 9-26,-9-9-34,12 8-35,-2-1-284,-10-7 123,10 5-4,-10-5-105,12 3 25,-12-3-88,13 0 14,-13 0 19,13-3-21,-13 3 30,11-8-206,-11 8-157</inkml:trace>
  <inkml:trace contextRef="#ctx0" brushRef="#br1" timeOffset="334262.8742">2611 9235 569,'3'-14'182,"-2"1"36,2 3 30,-3 10-52,2-19 68,1 9-82,-3 10 60,2-14-74,-2 14 33,3-11-95,-3 11 30,0 0-79,5-11 71,-5 11 192,0 0-164,13 7 77,-8 1-69,1 1 25,1 1-37,-1 2-25,0 0 17,0 1-22,2 1-3,-2 0-19,1 1-19,-2 1-20,1-1 4,0-3-11,6 17 24,-9-17-47,1 0-9,0-2-10,-1 0-15,-3-10-49,6 19-63,-6-19-12,0 15-135,0-15-40,-4 14-95,4-14-86,-9 8-106,9-8-291,-10 2-436</inkml:trace>
  <inkml:trace contextRef="#ctx0" brushRef="#br1" timeOffset="334545.8715">2672 9092 543,'7'-32'1163,"-2"16"-693,1 1-27,1 1 80,0 0-29,-1 0-15,3 1-12,-3 0-40,2 1-57,0 1-64,1 1-45,-1-1-34,1 0-30,1-1-19,0 3-50,0-1-10,-1 1-44,1 0-12,-1 1-10,0 2 0,0-2-34,-1 2-52,-1 1-66,-7 5-79,13-10-89,-13 10-94,7-7-254,-7 7-154,0 0-728,0 0-1126</inkml:trace>
  <inkml:trace contextRef="#ctx0" brushRef="#br1" timeOffset="335742.8091">920 10500 63,'0'0'569,"-10"5"-161,10-5-80,-12 5-59,12-5-27,-12 5-8,12-5-11,-3 2 161,-9 3-223,12-5-41,0 0-3,-10 4-33,10-4 6,0 0-31,0 0 7,0 0-34,-7 5 15,7-5-23,0 0 5,0 0-23,0 0 16,0 0-17,0 0 25,16 0 2,-16 0-5,22-5 21,-3 1-5,5-2 35,6-3-1,10-3-1,4 0-2,2-3 4,14-2-5,3-2-5,4 0-2,4-1-4,3-1 3,85-23 36,-55 13-22,-3 3-66,3 0 43,-21 3-53,2-1 46,0 1-24,-3 2 37,-6-2 8,-5 3 13,-3 2 1,-8 1-1,-15 6 4,-4-2 17,-2 4 31,15-7 186,-33 13-144,-4-2-9,-1 2 31,-1 1 22,-5 1-33,1-1 15,-1 1-35,-10 3 17,16-7-31,-16 7 13,12-5-11,-12 5-12,12-3-10,-12 3-41,13-3-93,-13 3 0,0 0 0,11-5 0,-11 5 0,0 0 0,0 0 0,8-4 0,-8 4 0,0 0 0,0 0 0,9-4 0,-9 4 0,0 0 0,0 0 0,0 0 0,0 0 0,0 0 0,0 0 0,12-1 0,-12 1 0,0 0 0,0 0 0,0 0 0,0 0 0,0 0 0,0 0 0,0 0 0,0 0 0,0 0 0,0 0-116,0 0-206,0 0-60,0 0-48,0 0-76,0 0-25,0 0-112,0 0 10,-7 7-45,7-7-569,-10 6-855</inkml:trace>
  <inkml:trace contextRef="#ctx0" brushRef="#br1" timeOffset="336033.8097">2744 9931 346,'0'0'1237,"-12"-3"-787,12 3-149,0 0-13,0 0-73,0 0 63,0 0-55,-11-2 38,11 2-104,0 0 30,0 0-71,0 0 100,0 0-31,17 5-35,-6-2-20,12 9 100,-8-5-117,2 3-23,0 2 17,-1-1-11,0-1-14,-2 3-9,0 0 7,-1 1 1,-3-2-6,-1 0-11,-3 0-13,-1 1-7,-1 1-4,-2 0-5,-11 22 11,1-17-77,-5 2-56,-4 0-90,0-2-76,-2-1-188,-4 0-76,0-1-194,-3-5-496,0-2-815</inkml:trace>
  <inkml:trace contextRef="#ctx0" brushRef="#br1" timeOffset="337394.1954">806 8104 483,'0'0'492,"0"0"-120,-6 7-86,6-7-55,0 0-32,0 0-20,-7 6-16,7-6-9,0 0 163,0 0-162,0 0-4,0 0-10,-6 8-5,6-8-8,0 0-8,0 0-13,0 0-16,0 0-11,0 0-13,0 0-16,0 0-13,0 0-15,0 0 2,16 1 53,-3-3-5,2-4 14,8-2-15,5-2 0,3-1-14,9-3 21,3 0-7,1-2-9,4 2 22,-1-2-19,3 3-11,6-6-6,-6 6-9,-1-3-8,47-10 1,-48 13-19,-2 1 40,-2 1-24,-2 1 11,-1 0-30,-9 3 22,-3-1-26,-5 4 19,-1-1-25,-5 0 23,-1 1-24,-1 0 32,-4 1-5,1 2 20,7-3 27,-20 4-41,17-6 1,-17 6-10,12-2 3,-12 2-13,10-2 9,-10 2-9,0 0-4,13-4-2,-13 4-3,0 0-6,11-2-13,-11 2-66,0 0-22,9-5-359,-9 5 152,0 0-90,0 0-72,0 0-46,0 0-66,-9-8-321,9 8-470</inkml:trace>
  <inkml:trace contextRef="#ctx0" brushRef="#br1" timeOffset="337853.2006">1758 7711 936,'0'0'331,"0"0"-37,-10-5 15,10 5-26,0 0 13,-10-3-22,10 3 4,0 0 6,-9-4-4,9 4-18,0 0-58,0 0 35,-9-3-61,9 3 15,0 0 129,-8-6-185,8 6-1,0 0-29,0 0-6,0 0-22,0 0-6,0 0-22,-9-4 1,9 4-13,0 0-12,0 0-6,0 0-5,0 0-9,0 0 1,0 0 0,0 0-6,11 3 19,-11-3 34,22 7-11,-6-4-4,0 1-12,4 0 1,0 2-4,3 1 0,1-2-10,0 2 0,-3 2-5,2-3-1,1 3-6,19 6 7,-24-5-5,1-1-3,-4-2 5,-1 3-5,-3-2 8,1 4-3,-4-3 7,-1 3-2,-2 0 8,-2 2-8,-3-2 9,-2 1-7,-3 2 11,0-1-9,-11 18 30,4-18-14,-1 2-22,1 0 15,-3-4-19,2 2 9,1-3-15,1-1 16,0 1-23,1-4 17,0 0-19,3-2 19,1 2-29,5-7-3,-12 11-40,6-5-202,6-6 70,0 0-62,-8 8-53,8-8-37,0 0-59,-6 5-28,6-5-98,0 0-36,0 0-394,0 0-546</inkml:trace>
  <inkml:trace contextRef="#ctx0" brushRef="#br1" timeOffset="339254.7742">810 11223 941,'15'0'689,"-15"0"-108,0 0-82,0 0-31,0 0-40,9-5-11,-9 5-2,0 0 402,0 0-470,0 0 26,0 0-97,0 0 2,0 0-53,0 0-41,0 0-40,0 0-27,0 0-25,0 0-28,0 0-11,0 0-28,0 0 8,0 0-43,-3 17 108,2-2-48,-2 2-8,1 1-11,2 1-12,-4-1 5,4 3-4,-2-2 25,0 2-38,1-3-8,-1 2-36,0-2-31,2 1-53,0-1-88,0-1-32,0 15-410,2-19 258,0-1-73,-1-2-38,-1-10-47,6 15-54,-6-15-103,0 0-302,16 0-616</inkml:trace>
  <inkml:trace contextRef="#ctx0" brushRef="#br1" timeOffset="339549.7565">967 11264 163,'2'-9'718,"-2"9"-194,6-15-100,-6 15-85,0 0 1,0 0-19,0 0 379,1 13-388,-1-13-41,-2 22-19,2-8-70,0-2-14,0 4-58,1-1-1,0-3-41,1 4 9,2-1-36,0 0 24,2-2-37,0-1 22,1-1-33,9 6 35,-7-9-18,-2-4-25,5-1 18,-12-3-23,21 0 22,-9-2-12,-1-3 53,2-2-15,-2-2 2,-2-1 0,-4-3 46,4-1 7,-5-3-60,-3-2-1,-2-16 126,-2 19-69,-1 0 18,-2 2-63,1 0 1,-1 1-52,-3 1-13,0 2-68,-2 4-54,0 2-38,-1 0-39,-1 3-81,13 1-113,-21 1-66,21-1-118,-24 8-1202,24-8-9</inkml:trace>
  <inkml:trace contextRef="#ctx0" brushRef="#br1" timeOffset="339832.7532">1264 11339 348,'15'8'657,"-3"-1"-30,-1 3-27,-1 2-85,-1 0-59,-3 1 15,-2 2-54,1 0-33,-5 2-50,-1 0-61,-3 5-47,-1 0-60,-10 21 35,6-22-251,2-1-73,-1 0-171,0-3-152,0-1-181,1-2-684,1-2-912</inkml:trace>
  <inkml:trace contextRef="#ctx0" brushRef="#br1" timeOffset="340178.301">1612 11240 833,'0'0'842,"4"-9"-136,-4 9-203,5-8-28,-5 8-150,7-12 353,-7 12-429,0 0-68,8-10-29,-8 10-49,8-8-4,-8 8-34,15-8 4,-8 2-34,2 2 12,2 1-28,0 0 16,-11 3-27,20-1 21,-9 2-24,11 6 24,-11 2-5,-1-3-20,2 3 22,-2 2-16,-3 1 19,1 3-5,0 2 11,-5 4-11,-1 0-4,-2 0 0,0 3-4,-3-2 1,-3 3 0,-3 0-2,-9 16 70,8-22-25,0-3 14,0 1-21,-3-3 2,2-2-16,0-2 49,2-2 9,0-2-11,0-2-21,9-4 6,-14 0-99,14 0-28,-13-13 3,11 4 10,-3-10-35,3 9 47,2 10 2,3-18 11,-3 18 5,6-16 11,-1 9 1,-5 7 27,13-9 33,-13 9 28,18-6-12,-18 6 14,18 1 7,-7 1-18,-1 2-15,13 3 28,-10 0-59,-1 1-1,-1-2-9,3 2 0,-2 1-41,-2-1-71,4 0-57,-3-1-58,0 1-71,0-3-104,-1-1-33,1-2-146,1 0-5,-12-2-121,35-7-2336</inkml:trace>
  <inkml:trace contextRef="#ctx0" brushRef="#br1" timeOffset="340469.293">2084 11305 238,'2'-9'862,"-2"9"-189,3-12-116,-3 12-167,0 0 9,2-12-73,-2 12 34,0 0-68,0 0-9,0 0-62,0 0-10,2 17-46,-2-17-22,1 15-37,-1-15-9,4 17-29,2-2 46,-6-15-70,10 15-13,-10-15-5,12 10-23,-12-10 18,17 6-5,-17-6-4,19-3-3,-7 1-12,-2-1 19,0-1 13,0-1 1,0-5 5,-2 0-5,6-16 14,-9 12-28,-3-1 16,1 0 26,-3 3 14,0 12-9,-2-22-2,0 13-45,-3 1-27,0 1-38,5 7-34,-14-5-17,14 5-77,-20 0-33,11 4-169,-9 9-660,7-6-266,4 0-907</inkml:trace>
  <inkml:trace contextRef="#ctx0" brushRef="#br1" timeOffset="340772.2943">2405 11426 738,'14'13'665,"-1"-1"-71,2 2-72,-4 1-18,1 2-29,-2-3 12,-3 4-40,-1-1-49,-3-2-47,0 21 221,-4-15-370,-2 1-47,-1 0-83,-1 0-113,-1-1-111,1-1-89,-3-2-239,2-4-113,-2 0-219,-2-3-406,3-4-826</inkml:trace>
  <inkml:trace contextRef="#ctx0" brushRef="#br1" timeOffset="341082.2964">2753 11093 311,'0'-13'903,"0"13"-299,1-10-71,-1 10-178,3-9-29,-3 9-113,2-11 1,-2 11-92,4-11 40,1 1 41,-5 10-165,8-11 48,-8 11-63,10-8 42,-10 8-61,9-7 53,-9 7-63,8-4 55,-8 4-58,0 0 62,13 2-57,-13-2 66,5 9-48,-5-9 79,4 27 74,-4-16-101,-1 2 0,0-2 0,-1 3-11,0-3-16,1 2-1,-2-1-7,2-1-10,1-11-5,-2 21-8,2-21-3,0 18-3,0-18-1,4 18-5,5-1 2,-4-7 0,4-1 3,-1 1 1,2 0-2,-1-1 1,2 1 3,-1 0 2,0 0 6,0 0 18,1 0-3,-2 3 39,-1-1 33,0 1-6,-3-1 30,3 14 189,-7-11-154,-1-1-17,0 1-16,-3 2-33,0-3-7,-3 2-27,0-1-9,-2 2-36,0-4-45,0 1-72,-1-2-54,0 0-81,3-4-94,1 1-89,-6-2-787,11-7-70,0 0-885</inkml:trace>
  <inkml:trace contextRef="#ctx0" brushRef="#br1" timeOffset="341378.2898">2978 11204 494,'0'0'695,"11"-10"-121,-11 10-114,0 0 41,11 6-28,-6 1-37,-5-7-49,6 16-31,-2-6-44,6 14 166,-4-9-288,1-1-26,0 0-41,2-1-13,1 0-28,1-2-1,0-1-27,2 0 0,0-3-19,0-2 1,2 1-15,0-5 3,0-2-9,2-2 8,15-8 53,-17 3 2,-4-1 24,2-3 33,-2-3-76,-3-4 31,-3 0-43,-2 0 20,-1 1 83,-2 2 30,0 2-11,-2-1-49,-4 3-77,1-2-14,-2 3-15,-15-6-77,11 11-76,-3 3-88,3 2-77,-3 0-91,2 2-137,0 1-71,2 0-115,-1 3-729,1-1-1061</inkml:trace>
  <inkml:trace contextRef="#ctx0" brushRef="#br1" timeOffset="341687.2925">3360 11282 9,'13'11'869,"-3"0"-109,3 3-9,-3 0-65,8 16 590,-12-13-685,-2-3-67,-2 3-57,-2 0-99,-2 7-74,-5 3-115,-3 0-163,-3 6-182,-3-2-189,-1 0-329,-4 1-247,4-9-546,-2-2-1099</inkml:trace>
  <inkml:trace contextRef="#ctx0" brushRef="#br1" timeOffset="341993.5311">4093 10917 72,'0'0'826,"0"0"-188,0 0-107,0 0-73,0 0-60,0 0-65,0 0 7,0 0-75,-5 6-5,5-6-24,-3 11-27,3-11-17,-3 26 103,3-26-175,0 21-39,2-8 8,-1 0-25,3 2 7,0 0 28,1 2 6,2-2-31,0 5 1,2 1 35,0 0 2,1-1-27,0 1-2,0 3 1,8 16 126,-12-21-134,0 1 60,0-1-55,-3-1 29,1-3-58,0 1 33,-3-2-50,-1 0 30,-2 0-55,-1 1-2,-2 0-134,-1-1-41,-2-1-101,-1-4-115,-12 3-742,8-10 465,13-2-56,-23-2-456,10-5-783</inkml:trace>
  <inkml:trace contextRef="#ctx0" brushRef="#br1" timeOffset="342295.8826">4049 11097 622,'9'-22'637,"1"-3"-112,0 0-58,2 1-73,1 2 22,1 0-53,-3 5-18,1 0-49,-1 2-50,1 1-56,-3 0-43,2 5-33,-4-2-32,16-4-147,-11 9-104,0 3-84,0 1-161,0 0-74,-12 2-591,21 4-696</inkml:trace>
  <inkml:trace contextRef="#ctx0" brushRef="#br1" timeOffset="342361.8869">4556 11151 182,'9'25'829,"0"3"-117,-3-1-125,1 0-39,-4 0-39,0-1-2,-2-1-30,-2 25 341,-3-26-479,0 0-57,-1-1-57,-1 0-52,-2-1-84,-1-1-117,1-1-123,0-2-191,-2-2-164,1-6-176,-3 0-769,1-3-1065</inkml:trace>
  <inkml:trace contextRef="#ctx0" brushRef="#br1" timeOffset="342662.8833">4656 10886 464,'8'-8'969,"-8"8"-245,14-11 272,-14 11-559,0 0 8,17 1-9,-9 6-4,-2 0-25,3 5-52,0 2-45,0 4-54,1 0-41,0 3-30,-2 0-32,1 0-29,-2 2-24,1-2-20,4 24-1,-5-23-84,-2-1 8,0-1-92,-3-3-101,1 1-72,-1-3-131,1-2-93,-1-3-89,1 0-36,-3-10-51,6 9-567,-6-9-838</inkml:trace>
  <inkml:trace contextRef="#ctx0" brushRef="#br1" timeOffset="342950.8863">4955 10992 271,'5'-12'845,"-5"12"-247,0 0-76,6-8-101,-6 8 40,0 0-25,0 0 22,0 0-20,6 5-34,-6-5-39,4 15-14,-4-15-59,7 19-39,-4-7-46,7 13 122,-3-9-155,-2-1 13,3 3-49,-2-3-20,0 0-30,-1 0-5,1-2-28,-2 1 0,1 2-18,-2-4 4,2 2-24,-4-2 4,0 1-35,-1 0-12,-3 10-233,-4-10 51,1-2-74,-3 1-74,-1-5-78,0-1-34,-2-4-35,12-2-5,-22-2 3,12-6 18,-2-1 19,2-6-16,1-5 25,2 0-240</inkml:trace>
  <inkml:trace contextRef="#ctx0" brushRef="#br1" timeOffset="343025.8801">4897 10976 1678,'0'0'206,"3"-15"50,-3 15 25,7-13 34,-7 13 15,2-13-32,-2 13 39,6-12-25,0 6 25,-6 6-14,7-11-32,-7 11-54,9-12-47,-9 12-39,11-14 60,-11 14-149,9-9-65,-9 9-107,10-7-132,-10 7-109,10-4-92,-10 4-88,0 0-189,16 2-346,-16-2-682</inkml:trace>
  <inkml:trace contextRef="#ctx0" brushRef="#br1" timeOffset="343077.884">5185 11029 396,'5'18'724,"-2"-1"-92,6 26 535,-6-18-686,2 1 8,-2 1-29,-2-2-41,0 8-54,-2-1-117,-2-1 3,0 2-100,-3-1 15,0-2-91,0 1-6,-2-2-108,0-2-111,0-4-142,-10 14-735,7-20 295,2-5-482,-1-2-824</inkml:trace>
  <inkml:trace contextRef="#ctx0" brushRef="#br1" timeOffset="343617.8854">5372 10859 606,'9'-10'874,"-1"1"-220,-1 3-161,1-1-103,1 2-73,1 0-52,-10 5-54,18-5-25,-18 5 5,21 1-14,-8 4 7,13 12 111,-11-6-188,-2 2 1,-3 3-42,2 0 8,-5 1-28,-2-1 18,-1 0-22,-3 1 22,-1 2-22,-2-1 15,-3 2-24,-2 1 13,0-2-19,-3-2 30,-7 12 83,10-18-75,-1 0 2,2-1-10,-1-3 10,1-2 1,6-5-11,-10 7-34,10-7-20,0 0-5,0 0 6,-13 0-17,13 0 7,0 0-13,0 0 7,0 0-17,5-9 12,-5 9 18,0 0-7,14 2 10,-14-2-13,10 7 14,-2-3-4,0 1 11,-1 0-12,2 1 11,-1-1-15,-1 1 4,3 1-10,-1-2 6,10 7-110,-10-6-90,1-1-88,2-1-102,-1-2-86,2 1-45,-2-3-96,-11 0-473,23 0-711</inkml:trace>
  <inkml:trace contextRef="#ctx0" brushRef="#br1" timeOffset="343894.8813">5863 10907 28,'7'-10'675,"0"2"-158,-1 1-91,8 5 306,-14 2-366,15 6-35,-7 0 49,0 5-60,2 3-15,-1 2-50,-2 1-55,1 4-16,-1 0-55,-2 1-5,1 2-44,-3-1-15,0 3-12,-2-3-12,-1 26 8,-2-23-45,-2-4-60,-3 1-113,1-2-45,-4 0-77,1-4-72,-1-2-47,-2-6-6,1-1-6,4-3 99,7-5 41,-17-4 51,12-3 24,0-7 67,-4-29 86,8 11 160,1-7 113,4-4 104,0 2 90,1 2 37,1 5-62,0 5 36,4-1-114,-1 2 12,3 2-90,2 1 16,1 1-27,5-5-36,4 3-37,26-23 48,-24 28-172,-3 3-108,2 2-130,-1 0-235,-1 4-203,-7 0-776,-2 5-1039</inkml:trace>
  <inkml:trace contextRef="#ctx0" brushRef="#br1" timeOffset="345757.8837">733 12395 604,'-11'2'590,"11"-2"-157,-16 7-94,16-7-76,-13 3-60,13-3-51,-6 5-41,6-5-12,0 0-14,0 0-20,10 4-20,44-6 54,-3-3-37,24-4 26,13-3 0,31-5 10,11 0 1,12-4-16,11-1-15,11 1-10,8-2 4,6 1-2,5 2-5,9 0 28,-3 1-60,-1 1 59,180-14-12,-196 19-70,-8 2 55,-11-1-56,-9 0 61,-13 2-48,-28 1 83,-7 1-28,-9 1 54,-6-1-9,-11 1 15,-16 1 33,-7 1-8,-9 0 2,-11 1 5,19-1 129,-28 3-182,-4-2-19,-4 1-36,-1-2-51,-9 5-38,6-7-24,-6 7-14,0 0 11,-4-10-25,4 10 9,-7-5-41,7 5-8,-13-7 41,13 7-66,-23-11-46,16 6 153,-1 0-46,0-1 71,0 0-49,0-2 60,0 2-40,1 0 61,-2-3-49,1 4 63,2-2-44,-2-1 58,-2 3-38,3-2 43,-2 2-15,-9-6 97,9 5-68,0 3 6,1-2-14,8 5-10,-13-7-5,13 7-10,-10-4-11,10 4-9,0 0 4,0 0 17,-14 3 7,14-3 0,3 12 13,2-3 27,11 16 30,-3-9-71,0 1-1,3 0 13,1 3 7,0 0 14,-1-2-4,1 2-3,-3-5-31,-2 2 16,0-3-2,-2 2 5,-4-4-12,1 1 14,-4 1-16,-6 15 32,-6-12-32,-3 2-37,-7 0-49,-7 4-109,-5-1-87,-4-3-133,-6 3-79,-1-5-140,-5-2-691,1-1-899</inkml:trace>
  <inkml:trace contextRef="#ctx0" brushRef="#br1" timeOffset="347370.8876">5571 10439 145,'0'0'299,"0"0"101,0 0-268,0 0-26,0 0-20,0 0-19,0 0-18,-6-7-5,6 7-12,0 0-25,0 0-41,-14-4-55,14 4-104,-12-3-137,12 3 210</inkml:trace>
  <inkml:trace contextRef="#ctx0" brushRef="#br1" timeOffset="348285.8892">4264 7260 117,'0'0'282,"-1"-15"-50,1 15-36,-2-16-17,2 16-26,-2-13 20,2 13-45,-1-12 68,1 12-49,-4-16 258,4 16-254,-3-13 37,3 13-60,-4-10 57,4 10-58,0 0 56,-5-12-58,5 12 50,0 0-58,-4-11 44,4 11-59,0 0 52,-4-10-61,4 10 1,0 0 65,-5-6-96,5 6-20,0 0-8,0 0-13,0 0-7,0 0-7,0 0-1,-9 6-2,5 4 58,-3 11-23,0 11 74,-2 11-29,-1 18-5,-1 7 4,-9 89 48,14-71-75,-1 3-11,2 0-10,1 0-4,0-1-4,1-4-21,5 0 52,-4-2 16,1-4 47,0-6 2,0-4 1,1-14-19,0-4 3,2-4-10,3 25 57,-1-39-96,-1-8-16,-1-2 0,1-4-16,-1-1 5,2-2-9,-2-3 10,0 0-1,-2-12-6,3 19-1,-3-19-8,3 14-1,-3-14-15,1 10-96,-1-10-471,0 0-104,0 0-1035,0 0-1380</inkml:trace>
  <inkml:trace contextRef="#ctx0" brushRef="#br1" timeOffset="350277.8818">8148 6442 89,'0'0'260,"7"8"-127,-7-8-78,0 0-103,-7 7-107,7-7 41</inkml:trace>
  <inkml:trace contextRef="#ctx0" brushRef="#br1" timeOffset="351459.8853">2394 12634 458,'0'0'548,"-4"-17"-70,0-1 297,-2 10-418,6 8-24,-4-17-13,0 9 14,-1-1-26,5 9 35,-4-16-33,4 16-8,-3-11-18,3 11-28,-4-12 3,4 12-48,-4-9 12,4 9-34,-4-10 36,4 10-135,0 0-56,0 0 20,0 0-34,-2 10 25,4 6 1,1 9 35,2 8-42,-1 10 31,1 3-15,-3 3-12,5 1 20,-2-2-33,0-1-12,1 43 21,-2-46-25,-3-8-2,2 0-10,-1-2-48,-2-1-59,0-5-20,0 1-57,-1-3-63,-2-2-14,2-2-98,-2-3 18,1-1-33,-3-1-16,-1-3-44,-8 9-493,3-15 432,2-3-448,-3-4-517</inkml:trace>
  <inkml:trace contextRef="#ctx0" brushRef="#br1" timeOffset="351778.7249">2133 13254 406,'-14'-17'481,"-15"-15"325,15 18-479,2-2-54,0 0-4,0 2 33,2 2-10,2 1-18,-1 2 57,3 0-76,-1 3-1,2-2-71,5 8-5,-6-9-32,6 9 43,0 0 18,0 0 158,3 9-236,3-1-19,1 2-16,1 3 10,5 4-21,-1-1-7,3 6-24,0-1-27,2 2 9,0-2-3,0-1-19,0 2-20,-1-4-53,3 0-45,-1 0-22,-2-4-41,2-3-86,2-1-75,0-2-33,-2-4-40,3-2 15,0-4-10,2-3 72,3-5 23,0-1 80,0-6 29,1-3 53,-2-4 108,-5 3 119,15-12 373,-22 18-76,-2 4-32,0 1 18,-4 0-14,0 2-39,-1 2-38,-6 6-45,8-8-37,-8 8-18,0 0-11,-5 12-27,-7 2-39,-4 7-6,-5 5-40,-26 35-104,23-29-156,1 2-108,-5 12-190,1 1-170,-31 51-3204</inkml:trace>
  <inkml:trace contextRef="#ctx0" brushRef="#br1" timeOffset="352678.1293">749 14345 585,'0'0'497,"0"0"-92,0 0-40,0 0 278,0 0-356,0 0-12,0 0-5,0 0-9,0 0-13,0 0-27,0 0-6,0 0-37,-2-11-15,2 11-49,0 0-6,0 0-40,0 0 1,0 0-39,-7 16 38,5-7-30,-3 2-17,1 3 23,2 1-30,-1-1 16,-1 2-23,0-2 17,3 1-24,-2 2 22,3 0-25,0-1 29,3 2-30,0-1 29,-1-1-18,11 21 29,-6-17 19,6 1-29,-4-3 24,2 2-31,1-2 63,3 3 1,-3-3 10,-1-2-43,0-1 7,-1-3-26,-4 0 26,2-2-23,-3 1 26,2-3-32,2 8 64,-9-16-31,7 20 30,-7-20-54,2 12 23,-2-12-26,-4 15 18,1-6-29,-5 0 17,-2 1-32,1-1 6,-1 0-48,-3-1-42,1 0-55,-1-2-79,-13 1-419,13-4 159,0-5-91,1-1-114,-1-2-524,-6-5-809</inkml:trace>
  <inkml:trace contextRef="#ctx0" brushRef="#br1" timeOffset="353049.1247">551 14471 1208,'0'0'427,"0"0"-64,2-13-58,-2 13-44,0 0-23,0 0-20,-2-11-1,2 11-30,0 0 14,0 0-20,-4-10-17,4 10-22,0 0-17,0 0-16,0 0 77,0 0-102,8-9 15,-8 9-23,14-1 46,-1-1-21,2 2 17,2-3 4,5 3 31,26-4 94,-22 3-159,-1 0 18,4-2 6,-2 3 17,-1 0-6,20-3 76,-23 2-130,-5 1-12,-2 0-2,-1-1 7,-2 1 20,-13 0 18,21 0 15,-21 0 0,17-1 43,-17 1-36,15-2 18,-15 2-27,0 0-9,15 0-22,-15 0 45,16 0-84,-16 0-8,0 0-8,0 0-14,11-1-17,-11 1-26,0 0-27,0 0-83,0 0-63,0 0-69,12-1-84,-12 1-39,0 0-97,0 0-71,-4 17-711,-2-7-73,4-1-949</inkml:trace>
  <inkml:trace contextRef="#ctx0" brushRef="#br1" timeOffset="353394.1262">1142 14979 753,'0'0'633,"0"0"-129,7 5-48,-7-5-77,0 0 0,0 0-19,5 12 243,-5-12-326,0 12-35,0-12 33,0 17-48,-1-4-2,-1-2-58,0 0-7,0 2-54,-1 1 5,-1-1-37,-5 8 15,-2 2-20,-3 1-45,0-2-36,-10 12-117,13-20-18,4-2-61,-2 0-108,0-4-124,2 1-204,-4-5-694,11-4-940</inkml:trace>
  <inkml:trace contextRef="#ctx0" brushRef="#br1" timeOffset="353708.1382">1432 14545 279,'19'-16'945,"-5"1"-261,-1 5-149,-3 1-122,-1-1-59,1 4-41,-4 0 8,2 1-7,-8 5 6,25 0 743,-17 6-770,-2 3 13,4 3-78,-2 1 13,1 3-48,1 1 9,-2 4-67,-1 0 5,1 0-51,-2 2 3,1 0-46,-1 1 20,-1-1-46,-2 2 4,7 22-208,-6-23 15,0-1-57,-3-2-64,3-1-37,0-2-70,-2-2-100,1 0-16,2-3-34,-1-3-26,1 0-13,-5-10-445,7 10-644</inkml:trace>
  <inkml:trace contextRef="#ctx0" brushRef="#br1" timeOffset="354018.1292">1794 14697 946,'4'-11'696,"-4"11"-146,2-19 266,-2 19-477,0 0-30,3-10-18,-3 10-1,0 0-28,0 0-6,0 0-27,-1 17-40,1-17-28,-2 16-35,2-16-21,0 21-23,2-10-19,-1 1-2,9 24 55,-6-26-95,0 1-21,3-2 21,-2-1-37,4 0 31,-3-3-4,3 0-2,-1-1-4,-8-4 5,19 5 2,-19-5 6,19-2 5,-10-2 35,-2 0 49,6-15 19,-11 4-147,0-5 10,-4 3 19,1-7 72,-6 2-43,0-4 9,1 5-21,0 0 48,-2 4-44,-1 1 17,3 1-52,-3 4-54,-1 0-79,-1 3-63,-16-2-263,14 9 95,-1 2-110,3 2-161,-1 1-710,1 2-953</inkml:trace>
  <inkml:trace contextRef="#ctx0" brushRef="#br1" timeOffset="354323.1277">2169 14820 20,'15'12'837,"-2"4"-112,9 16 476,-14-12-732,-2 1-21,-2 24 252,-5-17-446,-3 0-54,-5 4-43,3-3-42,-3 3-86,-1-6-119,1 3-186,-3-2-197,0 0-249,0-4-404,-3-2-741</inkml:trace>
  <inkml:trace contextRef="#ctx0" brushRef="#br1" timeOffset="354622.1259">2571 14439 346,'0'0'600,"0"0"-138,0 0-60,0 0-59,0-14-31,0 14-33,0 0-2,0 0 4,0 0 0,0 0-66,1-5 216,-1 5-228,0 0-66,0 0 43,0 0 74,8 9-4,-4 1-27,1 2 15,2 5-21,1 2-66,-2 2 0,2 1-56,-2 0 1,2 1-40,-1 4 13,5 21-8,-5-24-66,-2-2-52,0 1-75,0-2-57,1 1-87,0-1-141,-1-4-123,-1-1-129,-1-2-706,3-3-974</inkml:trace>
  <inkml:trace contextRef="#ctx0" brushRef="#br1" timeOffset="354907.1306">2820 14600 122,'0'0'823,"1"-13"-230,-1 13-136,0 0-96,4-10-58,-4 10 12,0 0 3,0 0-52,0 0 59,5 10-58,-5-10 7,7 17-17,-1-3-5,-1 0 45,8 18 189,-3-12-299,-3-1-9,1-2-62,0 2 6,-1-1-37,1 0 7,-3-2-23,1-1 23,-1-1-47,0 0 33,-1 0-54,-1-4 33,-1 2-44,1 0 31,-2 7-51,-1-19-44,-1 17-53,-4-9-80,-2 2-82,-2-3-125,-1-3-74,0 0-75,10-4-27,-24-1-116,10-6-465,0-7-763</inkml:trace>
  <inkml:trace contextRef="#ctx0" brushRef="#br1" timeOffset="355234.1269">2777 14699 542,'3'-20'656,"-3"3"-133,2 0-76,1 0-48,-1 0-33,3 1 8,-1 1-48,1 0 13,3 0-76,6-13 133,-7 14-244,2 1-59,1 1 5,-1 2-54,4 1-16,-2-1-134,2 2-42,2 1-102,-1 2-79,1 0-130,0 1-92,3 1-449,-4 3-602</inkml:trace>
  <inkml:trace contextRef="#ctx0" brushRef="#br1" timeOffset="355286.1289">3295 14575 511,'17'24'721,"4"3"-65,-5 2-14,-1 3-138,-3-5-20,3 32 300,-11-28-460,-3-3-55,-2-2-49,-2 3-54,-1 0-26,-4 0-30,0-1-90,0-3-75,1-5-175,-2-1-110,1-5-186,-1 1-244,-1-6-368,0-2-753</inkml:trace>
  <inkml:trace contextRef="#ctx0" brushRef="#br1" timeOffset="355615.1396">3424 14579 1121,'3'-9'855,"3"2"-201,-6 7-151,7-10-105,-7 10-75,8-9-65,-8 9-56,7-8-13,-7 8-29,11-6-21,-11 6-18,13-4 20,-13 4-6,16-2-13,6 10 170,-10-3-158,2 2-24,-3 4 24,3 2-18,-3 1-15,0 3-32,-3 0 20,-1 0-11,-2 0 31,-4 0-32,0 2 37,-2 0-20,-3 3-21,-1 0-4,-13 21 41,8-26-62,-2 3-9,0-3-12,-1-1 12,2-3 10,1-1 7,1-2-11,2-3-9,-1 0-10,8-7 2,-11 11-4,11-11 7,-10 6 1,10-6-13,0 0-34,-5-7-28,5 7-13,5-12 15,-5 12 10,10-12 4,-10 12 9,9-9 7,-9 9 21,12-6 22,-12 6 17,15-4-8,-15 4-1,16 1 12,-16-1 17,27 9 50,-15-4-74,-3 1-11,0-1-7,0 2-10,0-2-24,0 1-49,0 0-51,0-1-60,0 2-76,-1-2-70,1 0-41,-1 0-147,1-1-25,0-1-23,12-3-677,-9-3 610,-2-1-389,1-4-606</inkml:trace>
  <inkml:trace contextRef="#ctx0" brushRef="#br1" timeOffset="355916.1243">3805 14830 964,'3'-11'577,"2"1"1,-5 10-58,4-14-106,0 3 357,-4 11-441,0 0-66,4-12-24,-4 12-35,0 0-8,0 0-27,0 0-26,0 0-31,0 0-22,10 6-15,-10-6-13,6 9-14,-6-9-7,9 8-10,0-3 18,-9-5-32,13 6-10,-13-6 6,11 2-3,-11-2 7,14-1 9,-14 1 22,14-3 57,-14 3 5,11-10 28,-11 10 8,8-16-17,-4 7 12,-3-3-44,-6-20 18,1 18-52,-1-2 3,-1 0-30,-1 3 14,1 1-41,-4 0-15,0 3-78,0 3-76,-6 2-48,4 2-52,-2 2-18,1 3-174,1 0-55,-1 2-103,1 3-156,0-1-476,4 3-849</inkml:trace>
  <inkml:trace contextRef="#ctx0" brushRef="#br1" timeOffset="355994.1211">4068 14849 490,'13'12'841,"-1"-1"-110,-4 4-115,-1-1-63,-3 1-99,-2 5-59,-4-2-90,-4 7-64,-4 1-103,-4 9-132,-23 29-856,18-32-387,-3-5-845</inkml:trace>
  <inkml:trace contextRef="#ctx0" brushRef="#br1" timeOffset="356545.1244">4451 14434 417,'0'0'606,"0"0"-118,0 0 50,0 0-85,0 0 24,0 0-93,10 0-43,-10 0-46,0 0-54,0 0-58,0 0-49,0 0-24,9 5-25,-9-5-16,0 0-14,9 8 35,1 6 73,-4-4-103,2 4-12,-1 1-5,0 2 10,-2 0-5,-1 2 9,0-2-23,-2 3 17,-2-1 2,0 1 10,-2 3-5,-2 0-2,-1-2-5,-2 0 0,-8 13 51,9-19-55,-2-1-17,1-1-17,-2-1 36,3-2 23,-1-3 7,7-7 0,-11 13-7,11-13-31,-9 6-69,9-6-51,-5-9-11,5 9 12,-1-15 21,3 0-27,-2 15 47,7-11 12,-1 4 10,-6 7 7,14-8 3,-14 8 3,14-4 0,-14 4 7,16 1-1,-6 2 2,0 1-1,0-1 5,1 2-12,1 1 8,11 7-12,-12-8-28,-2 0-41,0 2-99,1-2-69,-1-2-165,0 1-10,-9-4-75,19 3-75,-19-3-27,21-4-331,-10-1-496</inkml:trace>
  <inkml:trace contextRef="#ctx0" brushRef="#br1" timeOffset="356849.125">4756 14720 975,'4'-9'582,"-4"9"-104,4-12-21,-4 12-157,3-9-9,-3 9-114,0 0 19,7-6-72,-7 6 87,0 0-16,21 11 207,-13-5-229,2 4-35,0-1 0,0 3-53,0-2 15,2 5-49,-2 0 12,1 3-29,-2-1 16,-3 1-26,1 0 18,-2 0-33,-4-2 15,-1 1-66,-9 19-231,3-19 47,-3 1-60,-2-3-63,1-4-72,-3-2-58,-1-4-7,3-1-5,11-4-229</inkml:trace>
  <inkml:trace contextRef="#ctx0" brushRef="#br1" timeOffset="356920.1245">4762 14616 461,'8'-20'473,"0"1"-168,0 1-14,1 3-122,0 3 30,1 1-102,0 1 46,14-4 11,-12 9-136,-2 2 54,3 2-107,-13 1-58,20 1-48,-9 4-89,-2-2-359,2 1-104</inkml:trace>
  <inkml:trace contextRef="#ctx0" brushRef="#br1" timeOffset="357209.1245">5067 14642 149,'11'20'625,"-2"0"-2,-1 2-37,-1 0-78,-2 2 13,0 1-78,0-2-26,-4 0-76,0 2-30,-2-3-66,0 2-46,-3 0-35,0 1-35,-7 18-78,4-22-219,-1-3-106,1-1-224,0-3-142,-1-5-533,-1 2-785</inkml:trace>
  <inkml:trace contextRef="#ctx0" brushRef="#br1" timeOffset="357508.1196">5140 14589 805,'6'-8'788,"-1"-1"-192,-5 9-139,10-11-96,-10 11-71,11-10-61,-11 10-52,14-7-30,-14 7-34,12-5-21,-12 5-18,15 0-14,-15 0-12,14 4-9,-14-4-3,14 5-5,-14-5 3,10 13 4,-10-13 20,4 16 35,-4 6 109,-3-11-97,1 3-3,-2 0 13,0-2-60,0 0 20,0 0 4,2-1-34,-1 0 8,1 1-31,2-12 11,0 21-27,1-11 23,2 2-21,3 1 11,12 13 2,-7-12-24,3-2 18,0 1-21,0-1 11,0 1-8,-2-2 13,-2-1-11,-1 2 37,1-3 18,-3 2 38,-1-2 48,-2 3-6,-2-3-11,1 1-15,-6 12 52,1-9-98,-3-1-11,-3-1-22,0 1-45,-1-2-70,0 1-84,0-3-94,0 0-98,1-4-130,8-4-138,-14 1-109,14-1-451,-12-9-801</inkml:trace>
  <inkml:trace contextRef="#ctx0" brushRef="#br1" timeOffset="357807.1241">5375 14748 951,'5'7'684,"1"4"-125,0 3-33,0 1-107,0-1-20,-1 3-98,3 0-4,-1 2-50,5-1-5,-4-1-65,4 1-12,-1-3-36,4 0-4,-1-2-30,20 8 76,-13-16-99,0-2-3,-1-2-9,8-3-9,3-2 21,-1-6 14,2 0 40,2-7 10,-1 1 44,-4-2 27,-6-1-19,-1-6 5,0-3-83,-12 1-20,5-22 174,-11 26-132,-8 3-36,-2 0-26,-6 4-18,-5 3-25,-4 4-13,-6 5-45,-5 4-96,-17 9-136,-15 9-159,-3 8-235,-5 2-240,-4 5-806,-19 7-1378</inkml:trace>
  <inkml:trace contextRef="#ctx0" brushRef="#br1" timeOffset="358353.6308">196 14432 293,'0'-16'616,"0"3"-117,0 13-85,0-21-48,0 21-56,0-20-52,0 20-44,0-22 85,0 22-201,0 0-16,0 0-24,0 0 48,0 0 57,0 27 24,0 6 21,0 4-63,3 13-18,3 13-27,-1 3-20,-1 0-20,0 1-9,3 0-7,3 62 15,1-71-28,-7-10-17,-2 1-4,-2-12 0,0-1-12,0-2-22,0-8-87,4-3-18,-4-3-51,6-3-52,-2-3-22,0-3-65,-4-11-98,7 8-41,-7-8-415,0 0-429</inkml:trace>
  <inkml:trace contextRef="#ctx0" brushRef="#br1" timeOffset="359845.132">196 14384 607,'0'-15'547,"0"1"-141,0 14-82,0-20-71,0 20-45,0-17-57,0 3 67,0 14-135,0-17-13,0 17-6,0-12-1,0 12 4,11-11-9,7 7-10,5-2-4,2 1 4,2 1-13,0 0 2,4-1 7,1 0-3,3 0 40,49-4 88,-35 4-91,4 0-2,4-2-13,10-1-13,8 1-6,1-1-2,3-1-11,5 1-5,2-2-8,4-1-2,2-1-10,5-1 5,19-4-9,1 1 9,119-21 1,-120 18-9,2 1 6,-2 0-3,1 0-1,-2-1 1,1 1 1,2 1 0,-3 0 1,-19 2-55,18-2 66,-18 3-45,19-3 49,-19 5-51,2-3 58,-1 1-63,2 2 58,0-1-55,-2-1 66,0 2-63,0 0 61,-2 2-63,1 1 59,-3 0-55,-2 1 55,-1 0-56,-5 2 52,0 0-54,-3 1 57,-1 0-51,77-7 27,-82 5 26,1 2-59,-3-1 60,0-2-59,-3 3 55,-2-3-53,-11 3 58,-3 0-58,1-1 58,-2 1-57,0-2 58,-1 2-55,-3 0 53,-1-2-60,37-1 28,-47 4 34,-4 1-60,-2-1 60,-5 1-62,-2 1 53,-5 1-54,-1-1 58,-1 0-53,-5 2 59,0-3-36,-2 3 68,-12 0-58,23-2 58,-23 2-47,24-3 82,-24 3-31,15-2-63,-15 2 49,12-2-61,-12 2 52,14-3-59,-14 3 51,11-2-59,-11 2 54,0 0-51,16 0 39,-16 0-44,0 0 44,16 0-51,-5 5 72,-5 2 32,1 3-34,-1 4 36,0 5 16,1 3 7,-1 10-16,0 9 7,-2 5-5,0 5 12,-1 5-3,3 10-9,-2 5-9,-2 1-14,2 3-11,4 78 26,-5-76-49,1-2-2,1-2-8,-1-1-2,1-4-4,0 1-3,0-2-3,2-4 2,-1-9-1,-1-1 14,0-2-4,0-1 14,1-4-8,-1 3-3,7 38 0,-7-44-10,0-4-8,1 0 6,-1-4-10,-1-3 7,0-3-10,0-6 1,-1 1-6,0-3 14,0-1-15,-2-4 17,1-1-19,0 0 21,0-1-12,2 10 6,-3-12 2,-1-12-10,3 18 11,-3-18-11,1 18 9,-1-18-8,1 14 7,-1-14-9,0 13 7,0-13-8,-2 12 8,2-12-8,-4 13 8,4-13-13,-22 17-20,10-11 11,-2 0-2,-4-2-1,-5 2 4,-2 1 5,-8-3 1,-2 2 4,-10 0 1,-2-1 4,-4-2 1,-5 2 3,-2-1-1,-13 0 2,-4 0 0,-1 3 5,-5-1-6,-2-1 30,-3 1-14,-4-1-1,-7 0-11,-5 0 5,-4 1-17,-24-1 10,-2 0-5,-1 1 3,-3 0-2,-1-3 0,-3 2-3,-1 0 2,-140 1-6,138-2 5,2-1 3,-1 2-5,-1 0 5,4 1 3,0 1-9,1 2 8,0-1-24,3 1 28,2 1-30,2-1 25,2 1-23,-120 11 18,150-10 23,-92 6 9,99-5-21,4-3 4,4-1 7,6 0 5,4-1 5,16-1 5,2-1 10,7 2 3,11-4 21,4 1-5,8-1 7,1 0-3,4-2-7,5 2-12,-12-1 27,28-2-46,-23 1-8,23-1-7,-17 2-4,17-2-1,-13 1 2,13-1-1,0 0-10,-16 1 1,16-1-1,0 0-1,-13 1-1,13-1 1,0 0 0,0 0-7,-16 2 6,16-2-16,0 0-4,0 0 2,0 0-2,-13 1 2,13-1 7,0 0 0,0 0-3,0 0 11,0 0 2,0 0 3,0 0 1,0 0 3,-13 0 8,13 0 2,0 0 8,0 0 6,0 0-4,0 0 7,0 0 9,0 0 6,0 0 1,-12 1 1,12-1-8,0 0 3,0 0-1,0 0-2,0 0 1,-7 1 16,-11 1-29,18-2-4,-13 0-1,13 0 1,-18 0-12,18 0 8,-22 0 0,10-2-4,-1 4 9,-1-4 11,1 1-21,-1-1-18,1 0 15,-5 0-11,-21-6 2,24 3-4,-3 0 10,0 0 7,0-5-35,-4-4-56,-5-7-23,1-5 23,-3 0 23,5-3 16,-3-4 5,-2-9-12,0-6 26,0-2-29,-3-4-5,-29-57-23,32 57 75,0 6-7,13 12 43,-2 5-17,9 6 4,9 4-22,0 2 7,0 3-16,0 3-1,0 0-27,0-5-58,0 18 37,0-15-53,0 15-27,0-8-501,0-6 28,0 14-213,0 0-559,0-16-982</inkml:trace>
  <inkml:trace contextRef="#ctx0" brushRef="#br1" timeOffset="362612.1866">591 13503 366,'-4'-9'606,"4"9"-144,-5-13-112,5 13-77,0 0-54,-4-10-49,4 10 19,0 0 11,0 0 3,7 9 25,-3 1-12,4 3-6,0 5-17,1 0-27,18 33 107,-11-21-160,0 3-33,0-2-10,-3-4-20,1 5-5,-1-5-12,-2-3-11,0 0-12,-2-5 11,-2 1-24,-1-5 29,-1 1-10,0-2 10,-1-4 1,1 11 106,-5-21-52,4 13-52,-4-13 30,-3 11-32,3-11 23,0 0-30,0 0 24,-16-4-28,6-3 14,1-5-35,-2-5 21,-3-6 0,-3-7-4,-2-4-30,-15-41 21,18 35 7,-1 0-20,3 3 20,5 1-21,0 5 22,2 6-21,1 1 20,3 5-25,-1 4 22,2-1-26,-2 3 25,4 13-18,2-15 24,-2 15-27,13-8 13,-13 8 11,18 9-16,-9-1 22,1 1-22,0 3 18,-1-1-28,3 3 29,-3-2-52,4 2 65,-3-2-26,-2-1 18,-1-1-23,1 1 19,0-2-22,3 6 11,-11-15 14,11 11-25,-11-11 25,7 7-23,-7-7 20,0 0-23,9-5 24,-9 5-23,6-13 23,-4 3-26,1-2 25,-3-1-25,0-4 23,0-2-22,2-2 21,-2 1-21,2-3 1,-2 1-12,2 0 34,-2 3-18,4-1 18,-2 4-21,0 3 23,0 0-25,2 4 24,0 1-27,-4 8 28,9-10-25,-9 10 33,23 5 12,-14 1-23,5 3 22,-5-1-26,2 4 21,0 2-27,0 1 25,-1 2-30,2-1 21,-1-1-22,2 2 18,-3-3-24,1 1 22,1 1-26,-1-3 23,12 10-64,-13-14-20,0 0-19,1-2-51,-2-2-44,1 0-31,-10-5-42,15 5-44,-15-5-20,14 0-12,-14 0 3,12-7 66,-12 7 11,7-11 74,-7 11 11,7-23-23,-7 23 228,5-16 30,-5 16 34,0-14 42,0 14 35,0-11 14,0 11-1,0 0-13,0-15-16,0 15-20,0 0 2,2-11 9,-2 11-7,0 0-25,0 0 80,0 0-119,0 0-17,0 0-8,0 0-13,0 0-10,0 0-6,0 0 1,0 0-8,9-3 0,-9 3-3,0 0-5,0 0 1,9-6-11,-9 6 9,9-11 5,-9 11 0,5-11-5,-5 11 0,4-13-1,-4 13-3,0-15-5,0 15 1,-2-19-1,0 8 3,-1 1 0,1-1 5,-3 2-5,1 1 4,-3 1-10,-6-3 3,13 10 2,-16-2 2,16 2 2,-16 2-1,5 1 0,2 2-6,3 0-4,6-5 6,-13 9 4,13-9-4,-8 10 2,8-10 3,0 0-3,0 14-5,0-14 10,9 9-9,1-4 4,0-1-3,4 3 1,3-3-1,0 2 5,3 0-1,0 2-1,2-1 0,0 0 2,-3 1-4,2-1 4,-4 1-4,1 1 2,7 5-6,-12-6 8,-6-1-1,-3 0 7,2 1 1,-6-8-2,3 14-2,-3-14 5,-5 17-7,5-17 0,-10 11 33,10-11 0,-11 7-12,11-7-4,-12 4-3,3-8 3,9 4-13,-5-14-8,2 3 2,2-2-4,1-4 2,1-3-5,3-3 5,0-1-5,2-6-3,2 3-6,-2 0 10,1 4 5,-2 2-1,-1 4 5,7-12 2,-8 16-8,-1 4 1,-2 9-3,6-15 9,-6 15 2,0 0-5,0 0 10,3 12-2,-4-2 5,-2 5 16,2 2 15,-1-1-32,0 4 26,2-3-23,4 20 29,-2-19-17,3-1-29,2 2 21,0-1-18,2-1 14,1-1-16,3 0 13,-2-2 5,3-2-14,-4-1-2,1-1-1,1 0-5,-3-1-1,-1-1-1,5 5 16,-13-13-2,8 12 4,-8-12-5,2 10-3,-2-10 2,-5 9-27,5-9 26,-11 4-4,11-4 0,-16 0-14,6-2 14,0-4-15,-3-3 10,-1-2-15,-10-22-35,10 10 2,3 0 9,3 1 9,2 1 4,2 1 7,1 4-4,1 0 8,2 3-3,1 0 15,0 2-8,2 1 8,1 0 1,2 1 15,0 2-13,2-1 6,-1 3-2,2-2 2,1 2-1,2 0 3,0-2-2,2 1 2,1-2-2,1-2 4,3 0 2,0-2-2,-3 0 3,7-5-5,-3 3 0,2-6-54,14-13 31,-20 15 25,-2 1-29,-3-1 50,-1 0-6,-4 1 12,-2 1-38,-2 0 50,-2 2 2,-1 3 19,-1 0-8,2 11-17,-9-12-1,9 12-9,-13-3-7,-3 13 6,6-1-43,2 5 24,-1 4-3,1 2-7,2 3-5,-2 0-22,5 2-97,-1 0-74,2 2-71,0 0-46,0 2-97,2 3-115,-4-1-516,1 0-657</inkml:trace>
  <inkml:trace contextRef="#ctx0" brushRef="#br1" timeOffset="363059.183">452 14166 514,'-47'14'846,"15"-3"-198,1-1-143,11-2-127,-2-1-83,8-1-63,5-2-46,9-4-40,0 0-25,9 6-21,9-9-14,11-2-12,14-7-3,15-10-31,7-6 65,5-4 3,18-10-28,9-7 5,3-3-13,1-4-11,104-57 34,-109 57-26,-4 0 17,-10 5-1,-18 8 3,-7 2-14,-8 0-15,-8 1 14,-5-2-13,-11 6-9,-9-4-21,-3 0 8,-11-4-24,-7-2 10,-10-9-17,-46-61 29,18 57-23,-17-9-22,-8 3 17,-6 7-23,-2 7 25,6 15-20,-6 6 33,-6 9-10,-5 10 15,-5 12-27,0 13 36,-24 16-12,7 14 29,-6 13-26,-86 102 96,111-60-100,85 8 15,5 5-14,0-1 24,0 1-24,0-24-11,0-7-32,0-11 33,0-9-29,0-11 31,0-9-27,0-9 29,22-7-27,49-9 25,82-9-10,-71-12-16,-3-6 17,-1-4-22,-1-5-29,-6-1-50,-4-1-25,-10 0-37,-3-1-74,-16 7-66,-3-4-30,-10 4-102,-6-1-105,-6 3-122,-3-2-371</inkml:trace>
  <inkml:trace contextRef="#ctx0" brushRef="#br1" timeOffset="367365.1859">15511 16653 346,'0'0'341,"0"0"-83,-4-9-32,4 9-16,-4-10 139,4 10-203,0 0-6,-4-12-11,4 12-9,0 0-2,-5-12-2,5 12-9,0 0-7,-4-8-2,4 8-4,0 0-2,0 0-2,-3-10-5,3 10-13,0 0-6,0 0-7,0 0-5,0 0-11,0 0-2,-3-9-10,3 9-4,0 0-4,0 0 3,0 0 4,0 0-3,0 0 1,0 0-1,0 0 9,0 0 4,0 0 29,0 0-35,0 0-3,0 0 18,0 0 12,0 0-13,0 0 1,0 0-2,0 0-5,5 8 0,-5-8 7,5 8-3,-5-8-8,6 9-8,-6-9-2,9 11 12,-9-11-24,5 10 2,-5-10 9,7 6 7,-7-6-7,0 0 4,5 9-6,-5-9 6,0 0-4,5 6 11,-5-6-18,0 0 16,0 0 5,6 8-16,-6-8 32,0 0-31,0 0 1,7 8 0,-7-8 7,0 0-5,0 0-18,0 0 16,0 0-23,5 7 21,-5-7-20,0 0 27,0 0-2,6 9 0,-6-9 4,11 12 29,-11-12-35,10 10-8,-4-3-4,2 0 2,-2 0-7,1 1 1,2 2-1,0-1 4,1 1-6,-1-2-2,2 2 1,-2 1-2,1-3-1,0 1 2,11 10-14,-9-9 11,-3-3-17,2 3 23,-1 0-23,1-1 21,-1-1-18,1 1 12,-1-1-4,2-1 19,-1 0-21,2 1 16,-1-1-19,1 0 17,0 0-17,15 6 5,-13-9 15,-3 2-19,3-1 12,-2-1-12,0 0 27,-2 0-30,1 0 21,0-2-22,-2 2 24,1-1-21,1 0 19,-2-1-22,-10-2 20,19 5-13,-4-2 7,-15-3 6,16 5-20,-16-5 20,15 2-30,-15-2 32,14 4-19,-14-4 18,15 1-23,-15-1 27,15 3-17,-15-3 26,15 4-19,-15-4 19,17 2-26,-2 1 18,-15-3-10,16 2-9,-16-2 23,14 3-21,-14-3 14,14 2-26,-14-2 28,14 3-10,-14-3 5,14 3-19,-14-3 17,13 1-9,-13-1 11,11 3-29,2-1 20,-13-2 12,14 3-22,-14-3 21,15 1-20,-15-1 22,16 3-20,-16-3 19,18 1-18,-18-1 19,19 2-18,-19-2 22,16 2-26,-16-2 23,18 1-20,0 1 12,-18-2 6,17 2-21,-17-2 27,17 2-28,-17-2 20,18 1-18,-18-1 22,19 2-25,-19-2 20,16 0-22,-16 0 33,19 0-8,-19 0 25,19 0-17,3 0 46,-22 0-23,21-3-19,-21 3 20,18-1-25,-18 1 22,21-3-1,-21 3-7,19-3 1,-19 3 0,19-3 2,-7 1-3,-2-1 10,10-2 39,-10 4-55,9-7 42,-19 8-41,18-4-5,-8-1-3,-10 5-4,16-4-2,-16 4-2,15-5-8,-15 5 12,13-3-12,-13 3 2,14-5-2,-14 5-1,12-5 1,-12 5-2,16-5 6,-16 5-3,10-5 2,-10 5 29,9-4-40,-9 4 22,9-4 19,-9 4-35,10-5 29,-10 5-43,10-8 38,-10 8-44,10-8 30,-10 8-42,10-7-62,-1 0-465,-9 7-52,0 0-184,0 0-730,0 0-1153</inkml:trace>
  <inkml:trace contextRef="#ctx0" brushRef="#br1" timeOffset="378258.6878">20725 6341 651,'0'0'608,"0"0"-156,0 0-89,-1 9-76,1-9-70,1 12-27,-1-12-11,2 13 11,-2-13-31,3 11 17,-3-11-42,2 13-20,-2-13 4,4 9-42,-4-9-18,8 8-11,-8-8 24,15 0 7,-3-5 2,1-3 8,8-9-11,4-5-37,3-6 84,0-4-37,5-9 75,-3-2 6,0 1 0,-2-1-20,-4 7-20,15-27 60,-24 40-116,-3 5-12,-2 1-27,-1 5 9,-2-1-10,0 2-5,-2 3-7,1-1-4,-6 9-10,9-13 13,-9 13-10,6-9-11,-6 9-10,4-9-19,-4 9-56,7-8 32,-7 8-1,0 0-8,0 0 6,0 0-1,0 0 9,0 0 12,8 5 6,-8-5 5,0 0 3,0 0 6,0 0 8,0 0 1,4 12-1,-4-12 8,0 0 1,0 0-7,0 0 3,0 0 1,3 9 5,-3-9 0,0 0 3,0 0-2,0 0 3,0 0 3,0 0-5,0 0 4,1 10 3,-1-10-3,0 0 26,0 0-22,0 0 6,0 0 8,0 0-2,0 0 4,0 0-1,0 0-2,0 0 8,0 0-10,0 0-7,0 0-2,0 12-1,0-12 0,0 0 2,0 0 6,0 0-13,0 0-2,0 0 0,0 0-1,0 0-2,0 0 1,0 0 0,0 0 3,0 0-6,0 0 0,0 0-2,0 0 2,0 0 6,0 0-9,0 0 6,0 0 0,0 0-2,0 0 1,0 0 0,0 0-2,0 0 3,0 0-3,0 0 2,0 0-17,0 0 15,0 0 6,0 0 1,0 0-9,0 0 7,0 0-4,0 0 1,0 0-3,0 0 4,0 0-2,0 0 1,0 0 2,0 0-5,0 0-1,0 0 1,0 0-1,0 0 6,0 0-6,0 0-6,0 0-2,0 0-61,0 0-19,0 0-41,0 0-45,0 0-32,0 0-10,0 0-62,0 0-27,0 0-81,-9 3-76,9-3-85,0 0-342,-13 4-452</inkml:trace>
  <inkml:trace contextRef="#ctx0" brushRef="#br1" timeOffset="380225.684">21551 8879 319,'0'0'327,"-13"-5"-103,13 5-12,-13-7-68,1 1 118,12 6-110,-12-7-60,12 7 56,-11-6-60,11 6 48,-10-5-43,10 5 27,-10-7-37,10 7 21,-7-5-18,7 5 13,0 0-13,-9-6 8,9 6 3,0 0 117,-10-6-124,10 6 2,0 0-34,0 0 1,-2 12-17,5-3-3,4 5-10,1 6 3,2 5-13,3 3 9,-2-1-11,3 6 4,0-2 0,0 2 0,13 27 24,-15-33-21,-2-1-6,1 0 19,0-1-24,-4-4 25,1 0-26,-2-2 17,2-5-25,-3 3 16,-1-5-23,0 0 18,-1-2-22,0 0 13,-3-10-32,9 21-62,-9-21 11,5 10-23,-5-10-45,0 0-29,4 11-70,-4-11 6,0 0-89,0 0-488,0 0-349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7:08:20.941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14029 1532 219,'0'0'472,"0"0"-99,0 0-31,-6-6-44,6 6-24,0 0-18,0 0-46,0 0-46,0 0-32,0 0-28,0 0-27,0 0-22,-13 5 8,13-5 30,0 24 49,-2-5-19,2 8-2,-2 6-14,2 4-11,-1 0-17,2 12 0,1-4-17,0 0-11,-2 36 25,2-44-45,-2-2-4,2-3-14,-2-4 1,0 1 2,0-2-5,2-3 3,-2-2-52,0-3-52,0 1-68,0-5-22,-2-1-22,4 0-12,-4-4-16,2 6-316,0-16 172,0 0-310,0 0-193</inkml:trace>
  <inkml:trace contextRef="#ctx0" brushRef="#br0" timeOffset="2999.0006">13910 1751 415,'-2'-11'402,"-2"2"-64,4 9-87,-5-14-31,1 0 154,4 14-208,-4-9-17,4 9-36,0 0-12,-1-13-31,1 13-5,0 0-25,0 0 2,-3-12-22,3 12 9,6-7-18,-6 7 4,9-4-1,-9 4 1,18-8-12,-8 3 10,4 2-10,2-2 9,1 0-17,4 0-9,4-2 14,4 0 12,2-1-15,1 1 14,4-2-9,5-1 8,1 0-15,2 1 8,2 0 4,46-11 0,-45 9-5,2 1-7,-1 1 3,-1 0-1,1-3 7,-2 5-7,3-2 5,-2 0-4,-1 0-9,2 1 2,-1 0 13,0-1-5,2 0 7,-1 2-6,50-13 14,-48 11-9,0 0-1,5 0-9,-1-1 8,11-2 0,3 3-6,0-1 3,1 1 3,-2 0-3,0 1-6,0 1 6,-8 2 1,1-2-1,-1 2 5,62-3-10,-62 4 4,-1-1 3,2 2 4,-1-1-3,1 0 0,-1 0-3,3 2 2,-1-1-1,1 0-2,12-1-4,-3-1 5,1 0-4,0 1 6,-1-1-1,0 0-2,0 0 3,0 0-2,-10 0-6,8-2 10,-8 5-5,0 0-4,0-1 5,-2-2 4,0 3-1,1 2 0,-3-3-8,1 1 8,0 2-3,-1-2 0,56 1-2,-56 1 1,-2 1 9,1 1-10,0-4 3,-2 1-2,2 1 9,0 0-13,0 0 10,0-1-4,1 1-3,0 0 1,-1-1-10,-2 2 16,2-1-2,55-3 2,-57 3 1,0 0 1,0-3-3,2 3 4,-2 0-6,2 0-3,-2 0 0,3 0 1,-1-2 3,1 0-13,0-1 14,0 3-2,-2-2-9,1 1 8,0 0 1,-2 0 3,2 0-11,-2 0-3,-1 1 14,2-1-5,-2-1 1,-1 2-14,-3-2 0,2 0 19,-10 1 0,2 1 1,-1 0-5,1-2-13,3-1 6,35-1 13,-41 1-3,6-4-50,-8 2 44,0 3 9,-2-2-8,2-2 17,-2 1-28,-1 0 12,-2 1 1,-1-1 6,-1-1-6,-4 2 7,-2-1-15,-1 2 10,19-6 5,-23 7-3,0-2 4,-2 1-16,-1-1 16,1 1-10,-2 2 10,-2-3-15,1-1 10,-2 2-6,-2 0 11,3 0-14,-2 1 8,0 0-6,-2-1 13,0 2-16,-10 1 8,22-5-5,-22 5 8,19-3-12,-19 3 8,14-2 3,-14 2 8,15-2 0,-15 2 9,0 0 3,16-1 4,-16 1 0,0 0 9,14-3-2,-14 3 46,12-1-35,-12 1-4,0 0-7,0 0 3,11 0-11,-11 0-1,0 0 3,0 0-5,14-4-1,-14 4-7,0 0-6,14-4 0,-14 4-5,13-4 1,-13 4-9,10-3 9,-10 3-2,11-3 1,-11 3 3,11-2 2,-11 2-6,11-5 14,-11 5-4,10-2 5,-10 2-7,11-4 13,-11 4-11,10-2 11,-10 2-15,20-7 7,-20 7 0,18-4-11,-18 4 3,22-5-16,-12 3 14,4-1-7,-1 2 12,3-2-15,0 0 4,5 1-4,-1 0 5,3-1-6,1 2 10,1 0-13,31-1-3,-27 1 15,0 0-1,0-1 2,2 0-11,5 2 17,1 0-16,-1 0 15,3 0-12,0 0 1,-1 0-7,1 2 12,0-1-4,0-1 6,0 2-15,1-1 14,-1 1-17,-1 0 15,0 1-4,1-1-12,-2 3 19,-1-5-14,1 3 2,1-1 1,-1 1 10,1-2-16,0 1 18,1 1-3,-1-1 9,0 0-26,41 3 9,-39-4 7,-2 1-4,2 1 1,-1 0-25,1-2 32,-1 1-13,1 1 16,-2-1-12,0 1-2,1-3 1,-1 0 9,-1 0-15,1 0 19,1 0-13,36 0 2,-37 0 3,0-2-7,-2 1 6,0 0-10,-4 1 13,-2-1-10,-1-1 10,1 1-11,-3-1 7,0 2-1,-5-1 6,0 0-10,-2 0 5,-3 0-7,0-1 35,-3 1-10,-1 0 23,-2 0 16,-11 1-23,23-1 28,-23 1 10,15-1-11,-15 1-11,15-1 0,-15 1-5,0 0-3,16-2-4,-16 2-15,0 0-6,7-1-3,6 0-2,-13 1 3,0 0-19,0 0-6,10 5 13,-10-5-1,4 11 4,-4-11 7,1 20-19,-1-6 12,-1 5 9,-2 3-7,1 4-2,-1 6 4,-1 2 2,2 10-5,-2 3 5,-2 0 4,2 2-21,-2 0 14,4 3 10,-1-1 11,0 0-21,2 0 12,-2-1-11,2-3 0,1 1-13,-1-3 12,-1-1-16,2 30 22,2-39-6,-2-1-20,0-5 24,0-2-3,1 0 2,-1-3-8,0 1-11,0-6 6,0-1 5,0 0 1,0-4-8,0-1 7,-1 0-8,1 0-4,-2 8 17,2-21-5,-2 16 4,2-16-7,-4 13 1,4-13-4,-6 10 6,6-10-6,-12 9-2,12-9 4,-15 6 1,15-6-11,-20 6 2,20-6 8,-24 3 4,10-3-6,-2 1-2,-2-1 4,-2 0-5,-2-1-3,-1 1 1,-2-2 3,-3 2-4,-1 0-22,-3 0 28,-3-1-1,-4 1 4,1-1-12,-3 1 9,-2 0-7,-58-1-4,49 1 6,-2 0-11,-1 1 14,-3-1 11,1 1-12,-1 0-8,-3-1 18,-1 3-15,-1-1 13,0-2-6,-12 5 7,2-3-18,-3 3 11,2-3-9,-74 5 21,75-3-7,-3 0-1,1-2-5,1 3-3,2-1 6,-3-1-7,3 0-8,0 1 14,-2 0 9,3 2-14,1-1 1,-4 0 5,5 0-2,-1 0 2,-61 7-25,58-10 10,0 5-3,0-4 0,0 2 5,-1-2 3,3 2-2,-1-1 2,1 0-5,10 1 6,1-1-51,0 0 73,-1 0-65,1 1 64,-2-2 3,-8 3-9,9-2 0,-11 0-57,3 2 69,7-2-10,-9 1 7,-3-2-70,12 1 64,-10-1-53,0 1 56,-3 1-1,2-1-1,-2 0-19,1 0-6,-1-1 7,-75 4-3,77-3 4,11-3 3,-9 4-3,-2-1 8,1 1-1,0-2 1,1 2-9,0 0 7,-1-1-1,1 0-5,-1 1 13,0 0-7,1-1 8,-1 3-13,-75 3 2,74-5-2,-1-1 0,0 2 6,2 1-4,-1-3 3,0 1-3,1 1-5,1 0 1,-1 1 11,1-2-5,2 3 2,-2-2 3,2 1-1,2 1-4,-59 6-3,69-7 3,-13 1-3,13 0-1,-11-2 6,11 2-4,1-1 9,5 0-6,-6 1-25,0-2 29,4 0-2,2 1 5,-1 1 2,0-4-2,4 2-4,-2 2 3,0-3-7,3 3 7,-1-1-9,4-2 3,-1 0 3,8-1 4,-1 2-9,2-1 3,1-1-4,-2 0-1,2-1 6,2 2-3,-1-2 3,0 2-3,-30 4 3,36-5-10,3 0 12,0 0-7,1-2 6,2 2 0,1-1 3,1 0-5,-1 0 4,2-1-7,-1 2 1,2-1-2,-1 0 0,2-1 3,-3 0 2,-13 3-9,14-4 4,3 1 5,-1 1-2,-2-1-2,2 0 5,0 1-3,-3 1-6,2-2 3,-3 2-4,0-3 9,-1 4-2,-2-3 7,2 1-5,-4 1-2,-22 3 0,23-3 3,0-2-4,0 2 6,3-1-4,0-1 3,2-1 10,2 2 16,1-2 22,3 2 7,0-3-2,1 1 1,13-1-9,-21 1 2,21-1-23,-27 3 56,27-3-48,0 0-9,-17 0-2,17 0 0,0 0-4,-15 0-4,15 0-11,0 0-1,0 0-3,-14 0 8,14 0-7,0 0 2,0 0 1,0 0 1,0 0-6,-15 0 4,15 0 0,0 0-2,0 0-3,0 0 0,0 0-25,0 0 26,0 0 3,0 0-7,0 0-1,-13 0 2,13 0 1,0 0-2,0 0 3,0 0 1,0 0-1,0 0-1,0 0-4,0 0 1,0 0 1,0 0-4,-8 3 1,8-3 1,0 0 6,0 0 5,0 0 0,0 0 2,0 0-6,0 0 7,0 0 16,0 0 6,0 0 5,0 0 8,0 0 10,-12-3 1,12 3-15,0 0 0,-5-10-22,5 10 0,-4-14-3,4 14-1,-3-20-5,-1 8-2,0-3-1,-3-17-1,0 13-8,3-3 1,-1-1-7,-1-6 4,-2 2 0,2-3-5,-3 2-12,4-1 22,-4 2-15,3 3 14,-1 2-1,3 1 11,-3 3-4,3 3-16,-4-15 8,4 20-8,1 0-12,1 1-13,2 9 3,-4-17-15,4 17 3,-4-13-2,4 13-7,-2-10 5,2 10-5,0 0-10,-2-14-15,2 14-15,-1-12-13,2-4-94,-1 16 122,2-17 20,0 8 5,-2 9 15,2-21 5,0 11 8,-2 10 8,2-19-3,-2 19 7,4-19 7,-4 19-5,3-14-2,-3 14-12,4-13 9,-4 1-4,0 12 18,3-13-2,-3 13-4,3-13 5,-3 13 12,2-12-8,-2 12 5,2-11-2,-2 11 0,0-11 6,0 11-7,0 0 2,2-11 4,-2 11-9,0 0 3,0-13-4,0 13-3,0 0 1,0 0-21,0 0-18,3-12-30,-3 12-25,0 0-27,0 0-25,0 0-11,0 0-40,0 0 6,0 0-66,0 0-14,0 0-813,0 0 185</inkml:trace>
  <inkml:trace contextRef="#ctx0" brushRef="#br0" timeOffset="4632.0359">13866 2143 406,'0'0'342,"0"0"-97,0 0-34,0-8 65,0-6-181,0 14 26,0 0-15,0-12 18,0 12-23,0 0-6,0 0-22,2-12-2,-2 12-19,0 0-3,0 0-29,0 0 10,2-8-24,-2 8 11,0 0-20,0 0 18,0 0-3,6 11 28,-6-11-6,3 23 19,-1-4 8,0 3 12,0 5-17,0 5-10,2 2-2,-2 10 0,0 1 1,2-3-12,1 2-2,1 34 31,-2-44-33,-1-1 0,0-1-1,1-1 4,0-1 27,-1-4 2,1-2-5,0-1-15,-1-2-7,-1-1-1,2-3-9,-4 1-10,5-1-13,-2-3 11,-1-1 5,-2-3-7,4 2 1,-4-12-18,2 20 21,-2-20-17,3 14 15,-3-14 1,2 12 30,-2-12-4,2 12 23,-2-12-1,0 0 2,2 13 5,-2-13-3,2 11 38,-2-11-65,0 0-2,0 0-11,5 10 0,-5-10-10,0 0 0,0 0-5,0 0 3,0 0-11,2 11 9,-2-11-9,0 0 1,0 0-6,0 0 7,0 0-9,0 0 1,0 0-1,1 11 7,-1-11 3,0 0-10,0 0 5,0 0 4,0 0 11,0 0-4,0 0 3,0 0 2,-1 13-34,1-13 44,0 0-1,0 0 2,0 0-9,0 0 3,0 0 5,1 11-4,-1-11 2,0 0 9,0 0-1,0 0-4,4 10 8,-4-10 44,13 1 11,-13-1-3,29-1-37,-4-3 12,51-13 21,-26 4-103,17-5-108,5 0-181,2-1-243,-1-1-750,1-2-903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7:25:41.7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20949 10360 178,'0'0'517,"0"0"-87,-10 4-155,10-4-7,0 0-112,0 0 32,0 0-98,2 13 59,-2-13-60,9 6 49,1-3-58,4 1 57,4-1-51,2 0 62,7-1-58,7 0 42,5-1-67,13-1 45,2 0-66,6 2 53,2-2-64,15-2 49,1 2-50,6-1 48,88-4 30,-90 4-72,2 0 61,-3-2-67,-5 2 43,-14 1-63,-4 0 49,-5 1-61,-11-1 46,-3 0-57,-9 1 52,-3-1-54,-4 0 57,-3 2-38,-2-2 76,11 0 81,-17 1-84,-12-1 7,20 0-9,-20 0-10,17-1-12,-17 1-13,13 0-9,-13 0-13,0 0-40,17 0-61,-17 0-15,0 0-115,0 0-52,0 0-143,6 0-483,-6 0-43,0 0-507</inkml:trace>
  <inkml:trace contextRef="#ctx0" brushRef="#br0" timeOffset="2026.7353">21509 14169 267,'0'0'290,"0"0"-76,0 0 2,0 0-46,0 0 16,-12-3-44,12 3 138,0 0-150,0 0-47,0 0 18,-8-3-42,8 3 21,0 0-25,0 0 9,0 0-32,0 0 15,0 0-33,0 0 22,0 0-32,0 0 25,0 0-32,0 0 24,0 0 3,0 0-25,0 0 26,0 0-21,12-1 20,-12 1-20,13 2 23,-13-2-18,16 2 28,-16-2-31,21 2 21,-21-2-24,24 2 23,-10-1-32,20 1 73,-15-2-18,3 0-24,-1 0 20,2 0-22,5-2 22,-2 2-24,2-1 18,0 0-21,0 0 13,1-1-21,-4 2 21,3 0-26,-1 0 11,-3 0-16,0 0 15,2 0-19,-3 0 20,0 2-15,1-2 11,-1 0-17,-2 1 18,2-1-15,0 1 18,-2 0-17,0-1 16,-1 2-18,-1 0 21,0-1-20,0 0 18,16 0-10,-16 1-11,-2 0 15,2-1-14,-3 0 8,2 0-16,-1-1 29,-1 2-14,1-2 10,-1 0-12,0 1 12,-1-1-18,2 2 16,-1-1-17,-1-1 18,16 1-7,-16-1-10,0 1 17,0-1-18,0 0 17,-1 0-18,3 0 15,-3 0-11,2 0 16,-2 0-17,2 2 16,-2-2-19,3 0 17,-3 0-16,2-2 19,14 2-4,-12-1-7,-3 0 28,1 1 2,0-1 7,-2-1-13,1 2 8,-2-1-16,1 1 6,-2-2-11,1 1 10,-2-1-16,1 0 12,-12 2-16,20-2 16,-5 1-10,-15 1-15,15-2 15,-15 2-20,0 0-5,16-4-43,-16 4-31,0 0-88,0 0-28,14 2-95,-14-2-47,0 0-432,0 0-300</inkml:trace>
  <inkml:trace contextRef="#ctx0" brushRef="#br0" timeOffset="4262.8168">23522 14170 28,'0'0'268,"0"0"-43,0 0-53,-10 3-11,10-3 94,0 0-162,0 0 8,0 0-35,0 0 23,0 0-20,0 0 22,0 0-31,0 0 29,0 0-31,0 0 36,0 0-50,7 9 28,-7-9-39,0 0 31,12 2-40,-12-2 4,17 0 14,-17 0 8,16 1 1,-16-1-1,23 0 1,-23 0-5,26 0 16,-13 0-31,4 0 23,-3-1-21,7 0 31,-2 1-36,0-1 29,21-1 36,-18 0-64,0 1 15,3 0-13,1 0 24,0-1-24,-2 0 20,2 1-17,0 0 11,0-2-16,-3 3 17,-1 0-19,0-1 9,1 1-19,-2 0 13,19-1 5,-20 1-33,-2 0 19,1 0-20,-4 0 16,1 0-17,-2 0 15,1 1-13,-1-1 13,1 0-15,-2 0 10,2 0-16,-2 1 16,2-1-15,-2 0 14,15 0-16,-15 0 4,1 0 4,-1 0-1,2 0 0,-2 0 12,2 0-15,-1 0 14,0 2-16,0-2 16,-1 1-17,2-1 15,-2 0-15,0 0 13,0 0-14,15 1 8,-14-1 8,1 1-15,-4-1 13,3 2-11,-1-2 14,1 2-14,-3-1 12,4-1-16,-2 1 14,1-1-13,0 0 14,-1 0-16,2 0 18,-1 1-18,14-1 10,-12 0 7,-3 0-11,3 0 8,-3 0-13,2 0 16,-1 0-16,1 0-6,-1 0 12,0-1 15,-2 1-16,4 0 13,-3 0-15,0-1 15,1 0-16,-1 1 15,-1 0-13,-12 0 12,27-2-15,-16 2 17,2-2-15,1 1 18,-14 1-10,24-1 32,-13 0-11,1-1 1,-12 2 4,23 0 9,-23 0-2,22-2-8,-4 1 22,-18 1-29,20-3 9,-20 3 9,17-2 1,-17 2-7,15-3-3,-15 3-11,16-1 3,-16 1-3,14-3-4,-14 3 1,15-1-4,-15 1 3,13-2-14,-3 0 24,-10 2-13,12-2 0,-12 2-1,0 0 0,12-2-1,-12 2 2,0 0-3,13-1 5,-13 1-1,0 0-9,0 0 5,14-2 6,-14 2 6,0 0 2,11-2-3,-11 2-2,0 0 0,13 0-5,-13 0-2,0 0 1,0 0 1,14-3-6,-14 3-2,0 0 3,0 0-1,12-1 4,-12 1-1,0 0 0,0 0-2,0 0 0,12-1 1,-12 1-3,0 0-20,0 0-45,0 0-63,0 0-101,0 0-68,0 0-131,0 0-155,0 0-318,-9 5-457</inkml:trace>
  <inkml:trace contextRef="#ctx0" brushRef="#br0" timeOffset="6040.2455">21632 14783 23,'0'0'419,"-13"-3"-134,13 3-62,-12-2 123,12 2-237,0 0 16,0 0-40,-14-2 17,14 2-44,0 0 22,0 0-41,0 0 30,0 0-29,0 0 23,0 0-42,0 0 32,0 0-37,11 4 36,2 0 21,-13-4-56,19 4 27,-9-1-14,2-2 27,0 1-31,1-1 19,2 2-26,1-1 22,3 0-12,1 1 34,1-2-22,0 1 17,2-1-21,2 2 18,0-1-27,0-1 21,1 0-16,0-1 9,0 0-27,1 1 21,-1 1-20,0-1 15,0-1-18,1 0 12,1 0-19,-2 0 13,2 0-12,-1 0 29,0 1-19,23-1 34,-24 0-32,-2 0-12,0 0 16,-2 0-18,1 1 14,-1-1-16,1 2 14,-1-2-12,1 1 11,-1-1-17,1 0 15,-3 1-17,3-1 15,0 0-15,19 1 8,-21 1 6,1-2-13,-1 0 13,1 1-14,0 1 18,0-1-23,1 0 17,2 0-17,-1-1 16,1 1-16,-3 0 16,5-1-16,-5 2 17,2 0-15,19 0 7,-21-2 6,-1 0-10,1 2-1,-1-2 4,1 0 18,-2 1-24,2-1 16,-1 2-14,1-2 17,-2 0-6,0 1 23,0-1-19,1 0 13,-1 0-19,19 0 18,-17 0-6,-2 0-15,-1 0 9,1 0-8,-1 0 11,1 0-15,0 0 15,-2 0-17,2-1 10,-1 1-9,-1 0 14,1-2-15,-1 2 16,1 0-12,18-1 5,-20 1 3,1-2-14,0 2 13,2 0-13,-4 0 14,5 0-17,-5 0 18,2 0-16,-1-2 14,1 2-15,-1 0 15,0 0-17,0 0 18,-3 0-18,1 0 15,-2 0-14,-13 0 17,24 0-13,-24 0 13,22 0-5,-10 2 10,-12-2-10,24 0 8,-11 0-12,2-2 11,0 2-11,3 0 11,0-2-12,2 2 7,22-3 8,-20 2-15,1 0 12,0 0-13,2 0 11,0-2-13,-5 3 15,3-2-16,-1 1 13,-2-1-13,1 0 13,0 1-17,-3 0 18,2 1-14,-1-1 12,16-1-4,-17 1-5,1 1 11,-1-1-15,-1 0 13,1-1-18,0-1 20,1 3-14,-2-1 12,4 0-12,-1 0 11,-1 0-10,2 0 13,0-1-15,0 0 13,20-1-5,-21 1-14,-1 2 23,1 0-17,-1-1 7,1 1-4,0-1 11,0 0-13,0 0 14,0 1-14,0-1 12,-1 1-9,1 0 10,-1-2-14,4 1 15,19 0-10,-19-1-5,2 1 14,-4 1-13,5-3 11,-2 0-12,-3 2 14,2-2-9,-1 1 8,-2 0-13,0-1 15,1 1-9,-3-1 24,4 0 6,-4 0 7,2 2 4,-1-4 11,0 2-8,-3-2-3,3 3-7,-4-1 3,4 0-12,-2-1-15,1 1 20,-3-1-4,2 2 1,0 0-1,-3-3 7,-1 3-3,-1-1 7,10-2 36,-11 2-21,-1 1-7,-10 2-5,18-3-1,-18 3-4,15-4-5,-15 4-4,12-2-5,-12 2-4,10-3-8,-10 3-3,0 0 0,11-4 6,-11 4-21,0 0-131,12-3-8,-12 3-45,0 0-98,0 0-62,0 0-118,-12 3-537,12-3-607</inkml:trace>
  <inkml:trace contextRef="#ctx0" brushRef="#br0" timeOffset="6864.7472">30652 9970 290,'0'0'383,"10"-9"139,-10 9-322,0 0-27,9-5 23,-9 5-9,0 0 7,10-6 6,-10 6-13,0 0-14,6-6-12,-6 6-14,0 0-15,8-5-24,-8 5-7,0 0-26,0 0-22,0 0-6,0 0 1,0 0 0,0 0-47,0 0 57,-11 15-51,-1-4 70,-6 6-47,-8 9 60,-4 4-58,-12 9 60,-5 5-56,-3 4 43,-3 0-67,-53 53 56,58-51-15,1-4-66,6-2 70,1-4-56,5-2 12,7-9 5,5 0 0,1-4-5,3-4-5,3-4 1,3 0-7,2-6-19,2 1-38,1-3-28,-1 4-231,9-13 68,0 0-79,4 10-28,-4-10-52,12-4-413,-3-2-351</inkml:trace>
  <inkml:trace contextRef="#ctx0" brushRef="#br0" timeOffset="7262.7436">30785 9973 152,'0'0'372,"0"0"-104,0 0-22,9-5-50,-9 5 2,0 0-21,10 4-60,-10-4 72,9 6-3,-9-6-62,12 12 74,0-5-14,-2 5-3,5 1 0,-1 1-12,6 5-3,2 1-3,3 4 2,3 0-21,1 2-18,1 1-14,2 0-21,0-1-13,-2 1-19,2-2-3,-2 0-9,-1-3-14,-2 3-4,17 11-7,-26-19-40,-3-2-30,-3-1-51,-3 0-68,-1-2-55,-4-1-113,-3 0-98,-1-11-539,-5 17-562</inkml:trace>
  <inkml:trace contextRef="#ctx0" brushRef="#br0" timeOffset="8191.7454">29942 10747 695,'11'3'292,"-11"-3"-37,0 0-51,0 0-17,0 0-7,0 0-7,0 0-5,0 0 42,-6-10-68,6 10 55,-15-8-78,5 4 28,-4-1-61,0 1 63,-26-6 58,17 5-145,-4 2 44,-6-4-64,-2 5 43,-4-3-61,-1 3 59,-7-1-61,-3 2 52,-1-1-42,0 2 52,-1 0-63,0 3 17,0 1 3,0 2-4,-50 8 29,53-5-66,4 4 26,2 0-28,1 1 21,4 4-4,3 1-1,1 1-3,2 4-1,2 0 57,3 1-75,2 1 54,2 2-55,4-1 40,4-1-50,5-3 60,3 0-60,5 0 56,2 2-63,4-1 56,4 1-54,4 0 4,4 0 5,5 0 6,3-2 2,5-1-2,1-1 4,3-3 4,9-1 2,0-5-3,54 9 7,-43-13-4,2-2 4,4-3-3,3 0 8,1-3 3,1 0-4,14-3 52,-4 3-58,2-4 66,-2-2-59,0-1 53,-2-1-64,-3 0 37,-2-2-37,61-14 41,-68 10 3,-10-1-60,-4 0 56,-1-3-54,-5-2 48,-1-3-59,-6-1 30,-2-5-21,-4 0 54,-5-2-57,-4-2 56,-4-2-50,-7 4-1,-4 0 17,-13-33 16,-6 30-17,-5-1 45,-8 3-50,-10-2 44,-6 2-48,-5 6 43,-3 1-50,-4 4 46,9 7-57,-2 2 12,0 4-118,3 0-23,9 4-147,-1 4-70,10 0-108,0 2-600,8 1-698</inkml:trace>
  <inkml:trace contextRef="#ctx0" brushRef="#br0" timeOffset="8877.7475">31925 10713 132,'0'0'451,"0"0"-79,-3-17-98,3 17-37,-11-17 106,5 12-216,-3-2 10,-1 2-44,-4 0 31,-3-1-44,1 1 12,-8-1-37,-1 2 15,-5 1-28,-4-1 15,-1 1-23,-2 3 29,-2 0-22,0 3 0,-4 2-3,-3 1-4,4 1 1,-1 6-2,4-1 6,0 5-53,2 3 54,2 3-3,-1 2-13,6 4 19,2 2-7,4 1 1,1 1 4,6 2 8,3 0 3,-1 26 51,13-34-39,5 1-15,3 2 15,3-1-3,6 2-12,4-3-5,4 0-7,3-5-6,3-3-8,4-1-2,3-2-6,2-5 0,2 0-5,3-4-2,35-1 8,-38-7-6,-1-2 10,7-5-3,-3-1 17,-1-6-5,-2-1 1,-3-7-5,-3-2-6,-2-2-11,-6-6 3,-3 0 11,-5 0 32,-8 2-1,-5 1-7,-15-27-15,-6 24 6,-4 1-56,-6 2 49,-6 3-82,-5-1 9,-7-2-67,-5 4-63,-1-1-61,1 3-97,4 4-111,-11 1-519,3-6-548</inkml:trace>
  <inkml:trace contextRef="#ctx0" brushRef="#br0" timeOffset="9887.7512">31367 9443 351,'11'-3'326,"-11"3"-32,8-8-92,-8 8-11,0 0-45,1-11 11,-1 11-34,-8-7-2,8 7-5,-31-14 70,9 8-104,-2 0-14,-7 0-12,-5-2 3,-10-1-3,-4 1-1,-4 2 11,-13-3-11,-2 1 9,-1 0-11,-1 4-51,-3-1 54,2 2-36,10 3 48,-1-2-5,1 4-13,1 1-7,2 1-11,0 1-9,5 5 6,2 0-11,2 2-4,2 4-2,3 2 0,2 1-5,5 5 3,3 1-4,3 1-1,3 2 0,-14 31 3,29-33-4,5 0 6,7-2-5,4-1-3,5-1 2,5 5 4,9 0 3,6-3-5,5 1 1,5-3 4,7-2-51,8 2 60,5-2-54,4-4 58,73 14-27,-62-20-27,6 2 53,1-5-5,3-2-1,3-1-5,-2-4-5,-1 0-2,2-5 0,-2-2-3,-2-3 15,-2-6-21,-3-1 15,-4-5-23,-4-2 23,57-37 6,-71 27-2,-7-1 5,-5-2 33,-13 3 2,-5 1 14,-7-2-8,-9 6 21,-6 0-18,-7-2 6,-9-3 4,-10 0-8,-14-2-12,-8 3-6,-10 5-7,-80-20-17,61 33-24,-4 1-57,-1 4-73,1 5-99,2 5-101,4 4-104,2 6-524,3 2-543</inkml:trace>
  <inkml:trace contextRef="#ctx0" brushRef="#br0" timeOffset="10867.751">29493 10072 216,'-9'-3'219,"9"3"-75,0 0-34,-6-7-33,6 7-10,0 0-20,0 0-3,-4-9-25,4 9-14,0 0-43,1-10-36,-1 10-189</inkml:trace>
  <inkml:trace contextRef="#ctx0" brushRef="#br0" timeOffset="11418.7484">29007 10185 276,'0'0'405,"0"0"-35,-7-11-118,7 11 25,-4-9-101,4 9 41,-3-9-83,3 9 38,0 0-89,0 0 35,2-13-76,-2 13 39,0 0-73,0 0 54,11-3-60,-11 3 48,9 7-2,-9-7-15,11 10-6,-3-3-4,-1-1-4,1 2-5,0-1-4,-2 1 6,3-1-7,-3-1-4,-6-6-6,11 11 1,-1-1 21,-10-10-1,7 8 26,-7-8 17,0 0 3,9 6-11,-9-6-12,0 0-3,0 0-8,9-9-9,-9 9-6,7-15-1,-3 5-50,2-2 53,3-5-55,13-18 22,-6 14 36,-1 2-56,3 0 53,-2 1-49,0 4 55,-1 0-2,1 2-13,-1 0-50,1 6 59,-4 0-52,-2 1 56,3 4-44,-13 1 79,18 1-48,-3 10 93,-10-5-27,0 3-68,-1 0 54,1 2-58,-3-2 51,0 1-65,0 2 54,-2-12-61,1 22 56,1-10-60,-2-12 59,0 22-10,0-22-64,0 21-49,0-21-39,0 20-41,0-20-37,0 17-36,0-17-33,0 14-18,0-14-19,1 12-337,-1-12-156</inkml:trace>
  <inkml:trace contextRef="#ctx0" brushRef="#br0" timeOffset="11636.7435">29621 10012 907,'0'0'375,"5"12"-67,-9-2 15,-1 1-102,-2 4 37,-1 2-55,-1 1-29,0 2-29,-1-2-22,1 1-28,0 2-17,-1-1-16,3 1-10,-1 0-13,0 0-56,0-2-39,1 0-37,2-2-36,-1 0-26,2-2-19,-1-1-7,2-2-5,1-2-20,-1 0-6,3-10-6,-2 14-75,2-14-162,0 0 68</inkml:trace>
  <inkml:trace contextRef="#ctx0" brushRef="#br0" timeOffset="11836.7419">29531 10305 148,'8'-11'373,"-1"0"-58,2 2-57,0 0-74,0 0 28,7-6 158,-10 9-232,1 0 42,-7 6-15,12-3 19,-12 3 22,9 5-22,-9-5-18,5 10-23,-5-10-15,3 20-2,-3-8-48,-1 0 43,1 0-73,0 2 51,0 1-56,1-3 62,0 1-47,2-1 49,1 1-61,2 0 47,3-1-60,1-2 29,5 1-60,2-1 49,3-2-98,4 1-7,5-4-79,4 1-90,3-5-121,53-2-1108,-39-5-120</inkml:trace>
  <inkml:trace contextRef="#ctx0" brushRef="#br0" timeOffset="12450.7459">31701 10399 396,'0'0'523,"0"0"-121,0 0 126,-5-9-327,5 9-20,0 0-12,0 0 16,-5-7-18,5 7-2,0 0-38,0 0-9,0 0-33,-4-9-4,4 9-27,0 0 5,0 0-28,0 0 5,0 0 11,0 0-42,6-9 15,-6 9-24,0 0 18,12-3-17,-12 3 16,0 0-19,11-2 5,-11 2-5,0 0 14,13 0-18,-13 0 20,0 0-14,0 0 12,14 0-14,-14 0 19,0 0-7,0 0 26,0 0 6,0 0 23,12 0-3,-12 0 16,0 0-8,0 0-3,0 0-19,8-5 0,-8 5-16,0 0-4,5-10-7,0 1 17,-5 9-24,9-14-8,-4 6 2,0-1-2,2 1 0,0 1-6,-2-1 8,1 3-17,-6 5 6,12-9 6,-12 9-2,11-5-11,-11 5 7,0 0-7,21 5 2,-21-5 10,11 11-4,-7-3 9,-1 2-9,1-1 9,0 0-4,0 2 7,-2 0-11,2-1 11,-1 0-10,-1 2 10,-2-12-8,4 17 11,-4-17-7,4 18 0,-4-18-24,1 14-45,-1-14-66,3 14-32,-3-14-73,3 12-28,-3-12-67,5 10-33,-5-10-445,7 6-342</inkml:trace>
  <inkml:trace contextRef="#ctx0" brushRef="#br0" timeOffset="12674.7413">32228 10235 316,'0'0'449,"7"-7"-106,-7 7-40,0 0-19,0 0 10,-3 11-11,3-11-46,-7 17-21,1-5-30,-9 16 97,7-10-170,-4-2-33,3 2-21,-2 1-5,0 0 3,0-1-18,-1 0-10,2 1-83,1-1-25,0-1-62,-1 0-15,4-5-72,-1 4 0,1-5-35,-3 10-248,9-21 218,-4 14-229,4-14-27</inkml:trace>
  <inkml:trace contextRef="#ctx0" brushRef="#br0" timeOffset="12870.7419">32251 10473 366,'13'-6'419,"-4"-1"-80,0 4-61,-9 3-17,14-5 19,-14 5 22,0 0-9,9 5-24,-9-5-14,0 11-33,0-11-4,-11 31 129,6-16-210,0 0-26,0-1-10,1 3-10,3 0-11,2-2-5,2 0-6,3 1-6,4 0-14,3-2-14,5 0-5,4 0-16,3-2-51,4-2-61,34 5-335,-29-9 75,-1-1-126,-3-4-544,-3-1-637</inkml:trace>
  <inkml:trace contextRef="#ctx0" brushRef="#br0" timeOffset="13986.7432">30300 10629 111,'0'0'367,"5"-1"126,8-2-297,-13 3-28,0 0-19,0 0-12,0 0-15,0 0-4,-4-11-22,4 11 4,0 0-6,-14-5-8,14 5 8,-11-5-12,11 5-3,-15-5-6,15 5-1,-18-5-9,18 5-4,-20-4 10,10 1-2,-3-1-12,2 1-3,-5 1-10,2-3-8,-2 2-6,0 0-3,-1 0-8,-1 1-2,-1 0-5,-1 0 0,-22-1 3,21 3-4,-1-2-3,0 2-3,-2 0-1,0 0 1,-3 0-2,2 0 3,-3 0 1,0 0-4,-1 2 0,0-2 1,0 1 0,-2 0-6,1-1 7,-35 1 23,29-1-9,-3 0 1,1 0 5,-3 0-1,-2 0 0,1 0 1,2 2 4,-3-2-14,1 0 13,0 1-55,2 0 60,-1 0-50,1 0 59,2 2-50,0-2 71,2 1-58,0 0 60,7 1-62,1 1 50,0-1-64,1 0 57,2 1-63,1 1 54,1 2-56,0 2 53,1-1-56,0 0 49,-2 5-51,0 3 56,-20 12-68,25-13 24,-3 2 53,2-2-53,2 2 46,-1 1-55,2 2 57,2-1-60,-2 1 57,6 0-57,-2 1 55,0 1-56,3-1 58,1 0-61,2-1 61,-2 23-21,8-25-17,2 1 64,3-1-57,2 2 55,4 0-41,1-2 54,6 3-37,1-1 47,3-1-64,7 1 66,0-1-64,4-1 52,-1-1-56,5-1 54,42 13 10,-36-18-69,4-2 57,3 0-59,4-4 59,2 0-57,1-1 60,3-3-60,-1-1 50,0-2-44,-1-2 44,0-1-59,-3-4 54,-1-2-57,-5 0 47,42-20 0,-49 11-56,-3-4 47,-6-2-51,-2-5 51,-5-1-49,-6 0 47,-4 1-50,-7 2 4,-6 5 4,-3 2 4,-4 0-3,-5 3-33,-4-3 43,-4 3-34,3 4 6,-3 4-59,2 2-64,1 1-70,1 3-44,1 2-125,13 3-28,-15 2-98,15-2-330,-7 6-391</inkml:trace>
  <inkml:trace contextRef="#ctx0" brushRef="#br0" timeOffset="14666.7494">31659 10930 379,'0'0'646,"9"-4"-406,-9 4 6,0 0-47,6-7 32,-6 7-40,0 0 2,8-9-51,-8 9 0,0 0-39,5-11 7,-5 11-15,4-8 25,-4 8-17,0 0-12,5-18 47,-5 18-91,0 0-9,-3-14-11,3 14-4,-9-10 0,2 5-10,-6 0-3,-1 0-3,-5-1 3,-3 0-3,-5 3-3,-2-1 2,-4-1-41,-1 3 71,-2 1-57,5-1 58,-1 4-54,-2 1 53,-2 1-7,4 1-6,-8 7-1,5 2 0,1 3 5,1 1-4,1 6 4,3 1 10,4 1 7,2 4-2,5 2-2,-6 29 85,21-32-31,4-1-26,4 2 56,4 2-74,7 2 59,6-1-32,3-2 20,5-1-50,6-3-36,8 1 31,4-1 29,4-5-43,4-3 23,2-4-40,51 5 23,-52-14-3,0-3-45,0-3 43,0-4-19,-3-4 45,0-3-37,4-7 45,-1-4 1,-6-6-9,-3-4-10,-6-2-29,-5-6 19,-6-1-18,-11 4 32,4-41 69,-20 46-62,-6-3-3,-6-2 10,-6 1 2,-6 2 4,-5 2-12,-4 2-6,-3 3-13,-2 2-9,-3 3-5,2 5-10,-1 1-5,1 3-49,4 6-72,-29-4-349,31 11 83,-6 4-130,2 3-185,-9 3-544,-2 1-847</inkml:trace>
  <inkml:trace contextRef="#ctx0" brushRef="#br0" timeOffset="17658.7467">21808 16025 135,'-11'-2'254,"11"2"-54,-22-3 130,22 3-176,-15-1-1,15 1-8,-19-2-1,19 2-32,-20-1 28,7 0-42,13 1 24,-23 0-29,23 0 21,-23 0-33,23 0 16,-22 0-38,9 0 15,13 0-35,-19 0 15,19 0-28,-16 1 10,16-1-25,-13 1 16,13-1-29,-13 3 28,13-3-26,0 0 22,-11 5-26,11-5 30,0 0-28,-3 9 24,3-9-20,8 10 27,-8-10-3,11 11 3,-11-11 0,14 9-4,-5-4 4,1-1 1,2 1 14,-1-1 4,5 1 1,1 0-4,-1 0-19,3 0 8,2-1-12,3 1 23,25 4 32,-23-5-49,1 0 10,0-1-18,2-1 19,0 2-19,3 1 11,1-2-22,2 2 18,-1-2-4,0 1-3,0-2-1,2 1 4,-1 0 2,-1-1 0,37 1 17,-40 0-13,-1-2-12,0 1 12,1-1-14,3 1 8,0 1-15,0 1 13,0-1-19,-4-1 15,0 1-17,-1-2 11,5 2-11,-3 0 23,3 0 0,30 2 26,-34-3-26,6 2-5,-1-3 5,1 1-5,-1 0 8,2-2-8,1 2 0,-1-2 2,-1 0 3,2 0 2,-6 1-23,4-1 28,1 0-8,-4 0-9,30 0 10,-32 0-15,-1 0 0,0 0 1,0 0-5,-1 0 2,0 0-3,-1 0-2,1 0 4,-2 0 1,1 0-2,-1 0-1,2-1-3,-1 1-5,1 0 8,-1 0 5,1-2-6,0 2-1,-1 0 3,1 0-4,0-2 1,0 2 2,0-1 1,0 0-6,2 0 4,-1-1-2,0 0 1,1 2 0,-2-2-1,0 1 1,28-1-3,-28 1 4,-1 0 2,-1 0 1,-1 1-7,1-2 2,2 1-13,-4 1 22,0-2-8,2 2 4,0 0-2,-2-2 7,-2 2-8,1-1 2,-2 1-2,30-1 9,-26-2-6,-1 3 2,1-2 0,1 0 3,-2 0 5,1-2-1,-1 2 4,2-1-5,-1 1-1,-1-2-1,2 2-4,1-1 2,-2-2-3,-2 2-2,30-4 5,-28 2-17,1 2 11,0-1 5,-1 2-2,-1-3 6,1 1-3,0-1 0,-1 1-5,2-3-3,-2 2-1,-1-1 3,4-3-4,-4 2 6,3-2-1,22-11-2,-25 9-2,-3 0 4,0-1-3,1-2 1,-6 0-5,4-1 5,-3 0-5,-1 1 5,-1-1-5,0-1 5,0 0-12,-1 0 8,-3-1-3,1 0 10,7-16 3,-10 16-12,-2 2 3,-2-2-5,-1 2 4,-2 0-6,0-3 0,0 1 1,-2 0-6,-2-2-10,1 2 3,-4-4 6,1 3-2,-1-4 1,-2 4 7,0 0-4,-2 1 8,1-1 0,0 2-7,-4 0 4,2 0 6,-1 2-3,0 0 5,0-1-2,-1 1-9,-1 1 9,1 4-2,1-5 1,-1 5-48,-2-2 59,-11-8-4,13 8 0,-2 4 0,2-3-2,-1 2-2,-1-1-1,2 1 1,-3 3-3,3-3 3,-2 1-2,1 2 1,0-2 0,-3 0 1,3 4 0,-3-4-2,-13-1-5,14 5 5,-2-1 4,2 1 0,-4-1-3,3 1 0,-1 2-3,0 0-1,0-1 2,-1 1 3,-1 0-4,3-1 0,1 2 4,-3-1-3,0 1 3,-18 0-12,19-3 14,-3 3-2,1-1 1,0 1-1,-1 0 2,1 0 2,0 0-6,0 0 4,0-1-2,2 1-2,-3 0-2,2 0 4,-1 0 3,0 0-2,-17 0 2,18-1-7,0 2 0,-1-1 1,2 0-1,-2 0 3,2 0-2,-3 0 1,1 1 1,0 0 0,0-1-1,1 3 1,-2-3 0,0 1 0,2-1 0,-24 2 1,23-1-1,-1 0 0,-3-1 0,3 2 0,-2-1-32,0 0 38,2-1-4,-1 0 2,0 3-3,-1-3 2,2 3 3,0-3-1,-2 1-1,2 0-5,-22 2-1,22-1 2,0 0-2,-2-1-1,2 2 2,-2-2 1,0 0-2,-2 2 2,1 0 0,-2-1-6,1 1 9,-2 0-55,2-1 62,4 0-48,-2 1 52,1-1-48,1 0 50,-1 1-52,1-2 64,1 2-9,-1-1 1,1 0-6,0-1-6,0 0-2,0 1-4,1 0 1,-1-1-1,2 1 0,-2-2 1,0 3-3,-21-2-22,20 0 5,1 0 0,-2 0 0,1 0 1,-1 2 4,0-2 0,1 1 3,-2-1-2,2 0 6,-2 0 2,2 1 0,-2-1 0,1 0 0,-2 2-2,-17-1 2,17 1 3,3-3 1,-2 4-4,1-2 3,-3 0-7,1 1 4,1 0-2,0 0 2,1-2-2,0 0 0,-2 1-3,-1 1-1,4-1 1,-2 1-1,-26 0-15,25-2 12,-2 0 10,-2 1-11,2-1 10,-1 1-9,-1 0 7,1-1-3,-1 0 1,-2-1-3,0 3 12,-2-3-7,0 3 10,0-2-12,-4 0 8,-36 3-8,36-2 2,0-1 8,4 2-9,-5-2 7,6-1-6,-2 1 9,2-1-9,0 1 8,-1-1-7,2 0 9,0 0-12,1 0 12,0-1-10,-1 0 10,-26-3-6,27 4 0,0-1 2,0-1-2,0 2 2,-1 0-8,0 0 13,1 0-12,-1 0 9,1 0-9,0 0 7,-1 0-7,2 0 8,0 0-6,0-1 6,-24-3-2,26 3-6,1 1 9,3-3-8,-2 3 6,4 0-8,-1 0 9,0 0-11,2 0 8,-1 0-2,4 3 0,-2-1-4,2 1 7,0 1-9,1 1 13,-1 1-11,1 0 10,0 4-10,1-2 8,0 3-11,-1 3 13,2 1-11,0 2 6,0 0 9,2 3-3,-1 5 5,0 2 0,2 1 4,0 0 0,0 3 4,-6 32 2,10-31-7,-1 0-1,4 2-1,1-2-2,1-5 8,2 2-5,2-1 9,2 1-4,4-4 16,2-3 11,4-1-5,1-2-2,4-5-5,4 0-4,35 1 15,-25-10-25,2-2-7,2-3 2,3-1-5,-3-1 1,2 0-13,-2-2-35,-1-1-37,-1 0-39,-3 1-67,-1-3-50,-5 3-95,-3 1-44,-1-1-81,15-6-1604</inkml:trace>
  <inkml:trace contextRef="#ctx0" brushRef="#br0" timeOffset="18624.4638">25687 15836 639,'0'0'409,"-12"0"-61,12 0-37,-15-2-4,15 2 2,-13 0-22,13 0-9,-11-1-37,11 1-33,0 0-42,-14-2-31,14 2-32,0 0-16,0 0-19,29-5 32,-8 3-63,8 2-15,9-1-2,12 0-7,5-2 3,6 3-7,16 0 7,4 0-6,1 0 6,6 2-9,0 0 5,-2 2-10,-1 0 13,-5-1-12,54 5 7,-76-5-7,-7 2-4,-5-3-4,-8 0-30,-9 0-25,-2 0-31,-6-1 12,-2-1-15,-3 0-21,-1 0-79,-1-1-58,-3-2-43,1-2-1,-5 0 19,8-7-397,-11 2 131,2 0-52</inkml:trace>
  <inkml:trace contextRef="#ctx0" brushRef="#br0" timeOffset="18854.4742">27103 15663 204,'0'0'322,"-4"-14"-50,4 14-20,-4-12-8,4 12-27,-1-12-24,1 12-28,0 0-34,-2-12-29,2 12-26,0 0 15,0 0 15,0 0-8,0 0-13,0 0-8,14 7-8,-8 0 7,8 16 64,-5-11-67,1 4-8,0-1-11,-1 1 1,0 0 6,-3-1 0,2-1-1,-4 0 10,-2 0 11,0-2-14,-4 1 3,-2-1-25,-2 2 8,-4-3-26,-11 10 26,10-10-37,-2-2-69,-3-1-39,3-1-78,1 1-41,-1-4-89,4 1-57,-2-2-479,11-3-375</inkml:trace>
  <inkml:trace contextRef="#ctx0" brushRef="#br0" timeOffset="19642.4705">27434 15804 377,'0'0'348,"0"0"-31,0 0-23,0 0-30,0 0-28,0 0-37,-8-4-29,8 4-30,0 0-19,0 0-9,0 0-11,0 0-8,0 0-13,0 0-14,0-13-13,0 13-12,10-9 36,-10 9-46,9-5-2,-9 5-6,14-5-2,-14 5-2,17-3 6,-17 3 12,18-1-8,-18 1-3,20 4 2,-10-2 6,1 3-3,0 0-4,0 2-4,7 10 46,-7-8-40,-4 2-2,0-1-5,1 1-19,-2 0 6,2 0-7,-5-1 14,1-2-15,0 0 13,-4-8-15,4 13 14,-4-13-14,6 12 8,-6-12-5,4 15 34,-4-15 3,0 0 0,0 0 2,0 11-18,0-11 11,0 0-17,0 0 7,-11-3-12,11 3 10,-5-8-17,5 8 8,-4-16-12,4 16 2,0-21-2,6-9 2,-1 14-8,2-1-2,2-3 0,2 2 1,0 1 0,2 0-4,1 1 5,0 0-1,2 3 3,-1-1-7,2 3 12,-2 0-8,1 2 30,-3 1 5,18-3 65,-17 6-35,-1 2-11,-2 0 3,1 2 8,-12 1 3,23 2 6,-13 2-9,-1 0 13,0 2 11,-2 1 7,0 4-4,0 1 10,-1-1-29,-2 0 19,1 3-13,-2 0 4,-1 0-26,2 0 6,-3 0-27,1 2 9,-1-1-12,0 0-2,-1 1-10,2-1-43,0 2-57,1-3-100,-2 2-80,0-1-69,0 1-123,3 11-1215,-4-16-156</inkml:trace>
  <inkml:trace contextRef="#ctx0" brushRef="#br0" timeOffset="21187.4709">26355 13854 168,'0'0'343,"0"0"-74,4-8-38,-4 8-22,0 0-34,0 0-15,0 0-5,4-7 11,-4 7-18,0 0-9,0 0-8,6-8-24,-6 8-16,0 0-11,0 0-4,4-10 87,-4 10-75,0 0 0,0 0-8,0 0-12,4-9-14,-4 9-14,0 0-10,0 0-8,0 0-6,0 0 6,0 0-11,0 0 0,0 0 0,0 0-10,5 9 13,-5-9-9,0 0 5,0 15 22,0-15-2,0 0 0,-2 18 5,2-18 7,0 14 7,0-14-4,-3 17-8,3-17-9,0 22 8,-2-12-16,0 3 8,-2 12 2,4-10-22,-2-3 8,2 2-9,-2-2 8,2 1-12,0 0 10,0 0-39,0-1-28,0-12-53,0 20-16,0-20-60,0 17 0,0-17-28,2 12 34,-2-12-284,0 14 146,0-14-330,0 0-155</inkml:trace>
  <inkml:trace contextRef="#ctx0" brushRef="#br0" timeOffset="21412.4679">26208 13812 126,'-6'-7'476,"6"7"-33,-5-12-125,5 12 19,-4-9-29,4 9-30,-6-10-34,6 10-80,0 0 27,-4-12-85,4 12 27,0 0-77,4-11 40,-4 11-73,9-8 48,1 5-12,0-1-13,5 0-8,1 0-8,20-3 6,-15 5-58,0-1-49,4 2-37,-4 0-51,1 0-60,0-1-52,-1 4-46,2-2-126,-4 0-176,0 0-130</inkml:trace>
  <inkml:trace contextRef="#ctx0" brushRef="#br0" timeOffset="21707.4698">26788 13713 435,'0'0'336,"-6"-9"-66,6 9-29,0 0-31,0 0 154,0 0-222,0 0-18,0 0-16,0 0 20,0 0 10,-9 5-4,9-5 2,-7 7-9,7-7-51,-11 14 52,4-6-3,0 4 1,1-3-10,-4 4-12,-3 13 63,7-12-100,1-1-9,0 2-12,1-1-10,1 0-2,1 1-1,0-1-5,2-2-4,2 3-6,-2-2 2,2-2-48,1 1-39,1 0-58,1 0-38,0 0-68,1-4-28,1 2-80,-1-1-40,4-2-415,-3-3-319</inkml:trace>
  <inkml:trace contextRef="#ctx0" brushRef="#br0" timeOffset="22147.0871">26846 13909 191,'0'0'435,"-2"-14"-100,2-1 181,0 15-302,2-15 2,-2 15-20,6-18-7,-6 18-76,7-15 24,-7 15-28,8-13-23,-8 13-19,11-11-9,-11 11-12,14-7-61,-14 7 55,13-1-9,1 4 24,-14-3-33,15 7-3,-7 0-2,-2-2-4,-6-5-1,11 14-4,-11-14-2,9 13-1,-9-13 20,7 15 12,-7-15-2,3 11-3,-3-11 15,2 10-2,-2-10 72,-2 13-48,2-13 10,0 0 6,-8 6-5,8-6-13,0 0-12,0 0-11,-8-6-11,8 6-3,-1-12-9,1 12-56,3-18 60,-3 8-56,4-2 56,6-13-35,-4 12-23,-1 1 61,1 3-64,2 1 61,-2 0-57,1 1 56,-1 2-61,-6 5 58,16-7-54,-16 7 62,13 0-56,-13 0 71,16 5-62,-16-5 59,13 11-62,-6-3 57,-2 0-5,0-1-6,1 3-4,-1-2-3,-1 2-3,-2 0-4,2-2-36,-1 2-36,0 1-47,-3-11-30,4 18-58,-4-18-9,5 17-56,3-6-303,-8-11 237,7 10-385,-7-10-218</inkml:trace>
  <inkml:trace contextRef="#ctx0" brushRef="#br0" timeOffset="22351.0789">27380 13704 484,'0'0'486,"0"0"-69,0 0-52,2 11-34,-7 4 226,1-7-330,0 4-15,2 2-35,-4-2-31,2 3-32,0 2-18,1-3-19,-1 3-10,0 0-11,0-1-17,-2 0-46,2-1-54,3 0-35,-3 1-65,0 9-277,2-14 166,2-1-23,-3-1 7,3-9-2,-1 13-320,1-13-122</inkml:trace>
  <inkml:trace contextRef="#ctx0" brushRef="#br0" timeOffset="22708.0782">27359 13929 64,'5'-7'408,"-5"7"-91,9-15-29,-9 15-15,9-12-16,-9 12-8,8-10-21,-8 10-36,10-10 104,-10 10-116,0 0 14,0 0-22,11 2 8,-11-2-19,2 11-9,-2-11-17,5 14-30,-3-4-23,0 0-14,2-2 4,-1 3 5,0-1-9,1 0-11,5 9 25,-3-8-49,-1-3-6,0 0-8,3-1 0,-8-7-20,12 12-27,-12-12-40,16 7-34,-16-7-16,15 1-19,-15-1 6,20-4-25,-11-2 26,3-2-6,10-19-161,-10 13 138,1-8 33,3 2 20,-1-4 42,1 5-28,2 0 127,-2-1 41,-1 5 29,-1 1 6,-3 5-11,1 1 4,-1 1 34,0 5-33,-11 2 83,25 4 100,-19 4-181,0-1 34,-2 7-67,0 1 30,-4 5-9,0-1-26,-4 6-81,-4 6-104,-7 5-106,-2 0-140,-2 0-112,-8 0-542,2-2-625</inkml:trace>
  <inkml:trace contextRef="#ctx0" brushRef="#br0" timeOffset="23075.0702">26512 14570 78,'0'0'584,"2"-12"-112,-2 12-67,3-12-50,-3 12-45,2-10-68,-2 10 104,5-10-184,-5 10-6,0 0-11,8 6-54,-8-6 46,7 12-25,-7-12-21,6 18-14,-2-8-19,-2 2-3,0 0-14,2 1 0,-2 1-15,-1-1 1,3 12-106,-4-12-37,0-2-29,-2 1-72,-1-1-10,1 0-66,-2-3-11,4-8-28,-8 14-92,8-14-163,-11 8-99</inkml:trace>
  <inkml:trace contextRef="#ctx0" brushRef="#br0" timeOffset="23228.0774">26377 14610 282,'-4'-10'608,"0"-1"-106,0 3-82,4 8-51,-2-16-39,4-3 233,2 11-323,4 0-37,1-1-52,1 0-10,3-1-32,2 3-20,4-1-21,1 1-45,3 2-73,-2 0-76,2 1-70,2 2-75,0-3-76,-1 4-63,26-3-1687</inkml:trace>
  <inkml:trace contextRef="#ctx0" brushRef="#br0" timeOffset="23410.0728">26999 14383 338,'10'-3'570,"-10"3"-83,0 0-78,0 0-15,-2 14-25,2-14-27,-8 18-81,4-8 30,2 2-90,-3 1 13,1 3-90,0 1 27,2 18 35,0-16-151,2 0 17,0-2-50,0 2-60,2-1-59,0 0-41,2-3-72,0 0-28,-1-2-70,3 1 7,0-5-60,0 0-54,1-4-242,-7-5-185</inkml:trace>
  <inkml:trace contextRef="#ctx0" brushRef="#br0" timeOffset="23786.0722">27087 14627 182,'5'-19'812,"-5"19"-515,5-17 33,-5 17-13,6-16-2,-6 16-24,5-13-33,-5 13-39,6-12-45,-6 12-36,7-9-27,-7 9-19,11-4-6,-11 4-13,0 0-64,23 4 106,-23-4-69,11 10-7,-4-3-7,-7-7-5,10 12-2,-10-12-1,8 14 1,-8-14-3,7 16-3,-7-16-6,4 11 1,-4-11 5,2 12 15,-2-12 34,4 10 146,-4-10-149,0 0 37,0 0-60,0 0 35,0 0-52,0 0 31,0 0-53,1-12 43,1 1-54,0 1 42,3-3-58,0-4 49,1 5-52,1-3 53,9-12-18,-7 16-46,-1 1 56,2 0-56,-1 3 59,2 0-55,-2 4 55,-9 3-49,20-2 43,-9 4-41,-11-2 55,16 7-56,-7-2 46,-2 4-36,1-1 52,2 14-25,-6-9-56,1-2-3,-3 1-53,2 0-65,-1-2-55,-3 2-83,2-1-37,0-1-76,0-1-32,-2-9-416,5 17-416</inkml:trace>
  <inkml:trace contextRef="#ctx0" brushRef="#br0" timeOffset="23987.0738">27656 14452 85,'7'-5'768,"-7"5"-206,13-8-138,-13 8-12,0 0-44,0 0-24,9 8-24,-9-8-73,-2 14 26,0-4-88,-2-1 18,-1 6-87,-6 16 87,2-13-106,2 3-64,-2-2 41,0 1-27,0 0-55,2-1-61,-2 0-55,2-2-74,1 2-54,1-4-80,-4-1-7,5-1-56,-1-2-20,3-1-415</inkml:trace>
  <inkml:trace contextRef="#ctx0" brushRef="#br0" timeOffset="24376.0719">27662 14664 163,'10'-6'526,"-1"0"-96,-1 1-49,-1 0-34,-7 5-35,14-5-44,-14 5-26,13-4 1,-13 4-10,10 6 11,-10-6 30,4 11-29,-4-11-6,2 19-27,-2-6-28,0-2-11,-2 4-28,2-3-13,0 2-24,0 0-17,0 0-15,0-1-21,2 0-5,1 1-16,-1 0 1,0-3-5,7 11-19,-7-13-46,6 0-40,-2-4-55,0 1-64,-6-6-29,15 9-30,-15-9-11,16-1-55,-16 1 3,17-9-7,-8-1 27,4-3-6,1-4 22,-1-4 14,18-29-270,-10 18 412,0 3 126,-2 1 120,0 6 89,-4 3 49,3-1 19,-5 8 6,3-1 18,-3 5 14,1 4-17,1 0 55,-2 4-44,-1 2-24,2 4-22,10 15 212,-14-4-267,-2 1-24,-5 2-32,-1 3-28,-2-2-24,-3 3-19,-5 4-15,-4 0-8,-3 4-46,-4-2-77,-2 0-88,-2-1-107,-2 0-185,0 0-189,-36 22-3544</inkml:trace>
  <inkml:trace contextRef="#ctx0" brushRef="#br0" timeOffset="25020.0763">29422 13979 490,'0'0'522,"3"-11"-114,-3 11-73,4-9-89,-4 9-25,0 0-14,0 0 35,0 0-6,3 17-3,-4-4-17,-1 4-24,-1 2-35,-3 30 101,3-23-157,-2 3-25,1 1-8,0-1-16,-2-3-7,2 0-7,1-3-11,-3 0-52,1-1-50,0-2-58,-2-1-61,2-2-62,1-2-49,-1-3-22,-8 6-919,13-18 38</inkml:trace>
  <inkml:trace contextRef="#ctx0" brushRef="#br0" timeOffset="25193.0724">29093 14070 189,'-4'-15'790,"2"0"-168,-2 5-124,3-1-92,1 11-97,1-20-32,4 10-22,5 1-25,2 1-35,2-1-33,5 1-34,5 2-18,1 0-22,6 2-36,4 0-68,-5 2-91,7 2-85,-1 0-110,4 1-76,-1 0-124,0-1-383,2-1-443</inkml:trace>
  <inkml:trace contextRef="#ctx0" brushRef="#br0" timeOffset="25375.0768">29985 13849 238,'0'0'1064,"-17"5"-672,8 3 3,0 1-46,-3 3-15,2 5-34,-1 0-13,-2 6-27,2 0-38,-2 3-40,4 3-34,0 0-49,1 0-5,1 2-16,2-1-37,0 23-116,5-27-61,1 1-42,1-5-58,0 0-38,3-1-80,-1-3-19,2-2-54,1-3-344,-1-3-287</inkml:trace>
  <inkml:trace contextRef="#ctx0" brushRef="#br0" timeOffset="25778.0779">29960 14216 164,'6'-24'1082,"-3"14"-650,1 1 1,-4 9-57,6-15-69,-6 15-65,5-12-59,-5 12 1,0 0-8,9-5-22,-9 5-15,9 5-27,-9-5-16,11 13-22,-7-6-31,6 11 52,-6-9-62,0 0-4,0 1-3,-1-1-6,-3-9 0,5 15 1,-5-15 14,3 13 21,-3-13 33,0 0-5,1 13-12,-1-13-14,0 0-8,0 0-12,0 0 34,-10-4-39,10 4-8,-2-15-5,2 3-7,2-1-3,2-4-7,1-1 2,0-1-1,2 1 5,1 4-7,-2 1 1,1-1-3,0 5-2,0 1-1,9-1 1,-16 9 5,14 0 10,-4 3 7,-2 2-6,-1 4 6,3 0-11,-2 1 1,0 3-4,-1 0 1,2 0-1,-3-1-1,1 4-17,-2-3-29,0 1-34,1 1-53,-2-3-43,-2-2-59,1 2-29,-1-2-54,-2-10 23,6 16-3,-6-16 63,2 10-58,-2-10-4,0 0-2,5 7-15,-5-7-14,0 0-203,5-8-27</inkml:trace>
  <inkml:trace contextRef="#ctx0" brushRef="#br0" timeOffset="25982.0803">30506 13871 864,'12'-5'531,"-12"5"-34,20 0-49,-10 6-45,0 4-33,-1 3-27,-1 4-27,-2 4-27,0 1-25,-1 3-36,-1-1-29,-1 4-35,-2-3-30,0 1-25,-2 25 48,0-26-96,-2-1-14,-1-2-5,1-1-13,-1 1-14,-1-6-41,1 2-41,-1-3-67,1-1-54,0-2-62,1-1-37,-1-1-73,-1-2-68,5-8-115,-5 10-465,5-10-610</inkml:trace>
  <inkml:trace contextRef="#ctx0" brushRef="#br0" timeOffset="26143.075">30779 14112 782,'12'-7'632,"1"0"-123,0 2-70,2-2-71,2 0-36,25-8 173,-22 8-339,4 3-37,-1 1-93,-1 0-118,-3 3-117,2 0-116,-3 3-110,-2 2-478,1-1-470</inkml:trace>
  <inkml:trace contextRef="#ctx0" brushRef="#br0" timeOffset="26257.0729">31065 14227 898,'-13'16'757,"-1"-1"-53,1-1-76,0-2-37,2-2-17,1 0-44,2-2-32,1-2-98,1 1-51,6-7-95,0 0-26,0 0-107,16 9-157,-5-10-182,4 1-194,2-3-224,-2 3-296,3-3-433,-2-2-967</inkml:trace>
  <inkml:trace contextRef="#ctx0" brushRef="#br0" timeOffset="27115.0774">31735 14075 290,'0'0'670,"0"0"-123,9-7-68,-9 7-44,0 0-47,2-11-22,-2 11-37,4-10-52,-4 10-46,5-12-52,-5 12-29,11-11-45,-3 6-14,-8 5-33,17-7-1,4 6 17,-11 3-52,4 3 6,-4 3-18,-1 3 4,1 2-8,-2 3-1,-3 1-3,-4 1 2,-2 1 0,-3 5-9,-3-3 2,-6 5 17,-2-3-9,-5 4 8,-26 16 3,19-20-1,1-8 10,2 0 38,2-5 21,2-2-7,0-4-4,3 2-9,2-4-13,2-2-6,13 0-28,-20-3 16,20 3-24,-10-10 12,10 10-21,8-24 0,-2 16 11,4 1-30,2-1 24,0 2-16,1 2 17,1 3-20,0 1 19,1 0-24,3 3 25,-3 2-14,2-1 16,1 4-17,0 1 16,-1 0-33,0 1-18,-1 0-51,-3-2-34,0 0-49,0 1-55,-2-3-39,3 0-44,-3 1-42,-1-4-49,2-1-1,-1-1-32,-11-1-352,22-2-315</inkml:trace>
  <inkml:trace contextRef="#ctx0" brushRef="#br0" timeOffset="27304.0775">32077 14187 39,'12'-23'657,"2"0"-75,-4 4-18,-1 2-14,3 2-90,-5 1-69,6-3 210,-7 11-299,-6 6-29,14-3-16,-14 3-43,12 6-23,-5 2-34,-1 3-8,1 4-41,-1 0-22,1 2-18,-1 2-13,-3-1 5,1 0-27,-1 0 2,1 19-112,-3-19-26,-2 0-31,1-2-75,-3-1-51,1-2-57,-2 0-45,-1-3-61,-1-1-54,-2-2-43,8-7-406,-18 6-497</inkml:trace>
  <inkml:trace contextRef="#ctx0" brushRef="#br0" timeOffset="27451.077">31994 14142 415,'-2'-16'685,"2"2"-127,0 0-85,2 3-69,6-14 303,1 14-402,-2 0-62,4 3-38,0-3-44,3 3-28,1 1-32,2 2-52,0 0-80,1 1-99,2 3-83,-1-1-76,1 0-40,2 2-76,1 0-12,26 0-1607</inkml:trace>
  <inkml:trace contextRef="#ctx0" brushRef="#br0" timeOffset="27628.074">32551 13935 101,'11'-6'662,"-3"2"-147,-8 4-105,9-8-51,-9 8-20,0 0-12,0 0-16,0 0 33,-6 7-19,-1 0-36,0 3-32,-3 8-45,0-1-37,-2 6-23,-2 2-25,4 1-28,0 0-18,0 3-11,-5 24 28,7-24-90,3-7-46,3 1-34,-1 0-71,0-3-76,2-2-79,1 0-60,1-3-67,1-1-35,0-2-128,3-2-251,-1-1-381</inkml:trace>
  <inkml:trace contextRef="#ctx0" brushRef="#br0" timeOffset="28003.0814">32613 14214 513,'6'-14'646,"-2"2"-77,0 4-24,0-4-91,0 4-19,0-1-76,-4 9-68,6-12-64,-6 12-43,6-7-37,-6 7-30,0 0-17,14 2-46,-14-2 17,16 17 16,-12-8-49,0 0-9,0 2-7,0-3-1,-2 2-4,-2-10-2,4 18-5,-4-18 1,3 15-8,-3-15 7,0 12 1,0-12 1,0 0-2,-3 11-1,3-11-5,0 0 5,0 0-2,1-11-10,-1 11 4,9-16-2,-3 3 5,2 1-1,5-3-1,-2-1-4,2 3 2,1 0-3,0 1-1,-3 2-1,0 2 2,10 0-4,-21 8 28,15-2-3,-15 2 6,15 8-11,-10-1 2,-1 1 5,0 1-12,-1 2 0,-1-1-2,0 1-16,-2-11-27,2 23-37,-1-13-62,0 2-15,-1-12-50,1 18-40,-1-18-21,5 16-26,-5-16-11,5 10-79,-5-10 4,11 4-4,-11-4-17,15-2-210,-15 2-117</inkml:trace>
  <inkml:trace contextRef="#ctx0" brushRef="#br0" timeOffset="28163.0762">33122 14082 408,'9'-8'581,"-9"8"-74,11-9-14,-11 9 13,0 0-87,0 0-6,-1 14-66,-4-3-6,-10 14 181,8-7-340,-3 0-16,-4 6-40,1-2-20,0 5-20,-1-6-14,0 3-55,1 1-54,1-4-57,1-3-74,0 1-70,1-1-66,1 0-59,1-4-67,2-1-46,0 0-83,2-4-269,4-9-366</inkml:trace>
  <inkml:trace contextRef="#ctx0" brushRef="#br0" timeOffset="28510.0705">33011 14402 628,'0'0'640,"7"-8"-130,-7 8-75,0 0-21,0 0 22,0 0-18,0 0-90,9 6-6,-9-6-45,4 9-56,-4-9-41,6 25 92,-2-18-156,1 2-37,0-1 4,0 2-30,0-3-15,-1 1-22,1 1-28,2-1-29,-7-8-24,11 9-20,-11-9-47,14 8-34,-14-8-32,16 0-4,2-3-209,-9-2 239,1-3 23,2-1 24,1-4 20,2-3 3,2-8 4,4-2 5,3-5 14,-1 0 26,4 0 35,0 0 60,-1 4 83,-1 4 56,-6 2 49,0 4-47,-4 4 19,-2 5-45,1 1 36,-2 3-22,-12 4 20,22 1-13,-13 6 13,0 1-40,-3 5-10,0 3-27,-5 1-14,1 3-19,-5 5-17,-6 6-14,-18 41-133,6-35-56,-7 8-57,-5-1-71,-3 1-121,-5-1-79,-2-5-123,-3 4-598,-3-7-798</inkml:trace>
  <inkml:trace contextRef="#ctx0" brushRef="#br0" timeOffset="28740.0725">32013 15073 1042,'-16'5'799,"16"-5"-164,-11 1-105,11-1-13,-12 3 373,12-3-525,0 0-21,0 0-69,20-2-28,-6 1-72,7 1-9,8-1-57,5-1 3,8 1-48,4 0-21,5-2-53,-3 2-89,-5 1-90,-1-2-97,31 0-685,-45-3 349,0 3-688,-3-3-915</inkml:trace>
  <inkml:trace contextRef="#ctx0" brushRef="#br0" timeOffset="28892.0764">32541 14841 891,'-13'-7'722,"0"2"-146,0 5-43,-1 0-43,0 6-35,-5 2-14,2 6-25,-3 4-34,0 4-24,0 9-82,-3 3-34,0 5-70,-3 10-20,1 1-62,-2 4-119,-2 1-91,-2 1-125,-4 1-165,-2 0-137,-2 0-198,-5-3-554,-4-4-901</inkml:trace>
  <inkml:trace contextRef="#ctx0" brushRef="#br0" timeOffset="30091.0759">32895 15526 1134,'0'0'617,"-6"-11"-110,6 11-59,-4-13-76,4 13-6,-1-12-60,1 12 5,-3-15-22,3 15-63,2-17-26,-2 17-36,2-14-33,-2 14-29,5-11-34,5 2 53,-10 9-79,13-4-8,-13 4-8,15 1-19,-15-1 13,15 9-21,-6-2 13,-1 1-13,-2 1 16,-1 0-18,2 3 16,-2-4-17,-2 2 16,0-1-14,-1 7 13,-2-16 5,-1 12-1,1-12 27,-4 9 8,4-9 5,0 0-8,0 0 0,0 0-18,-3-9-1,6 0-3,4-4-6,4-1-13,3-3 3,4-2 16,3 2 10,5 0 50,-1 2 10,-1 1-15,3 5-14,-5 2-14,2 4 1,-2 4 21,-2 2-6,2 10-6,-2 2-13,-4 7-4,-2 5-41,-1 7-71,-5 3-87,-3 33-432,-8-28 51,-3 1-166,-3 1-784,-6-5-1110</inkml:trace>
  <inkml:trace contextRef="#ctx0" brushRef="#br0" timeOffset="33199.8373">21937 16415 423,'-4'-13'361,"1"4"-63,0 0-48,0-2-38,1-11 191,1 12-222,1-2-8,-2 2-11,4-1-14,-2 11 18,0-20-12,0 20 17,1-16-31,-1 16-17,1-13-37,-1 13-7,0 0 24,4-10 19,-4 10 14,9 9 137,-9-9-164,5 20-11,-1-8-24,1 3-7,0 1-11,0 0 6,4 3-20,-2-3 14,1 0-21,3 0 6,1-1-12,0-3 9,5-2-14,-2-3 9,28-3-10,-17-5-11,9-5 10,6-6-14,4-2 8,4-11-20,4-2 12,-1-3 8,-1 0-3,-3-1-12,-4 0 0,-9 6-32,-2 0 49,-2 4-46,-4 2 46,-7 2-45,-4 6 46,-2-1-70,-3 2 21,-1 2-106,-2 2-23,-2 0-103,-6 6-87,0 0-123,12-3-132,-12 3-322,0 0-497</inkml:trace>
  <inkml:trace contextRef="#ctx0" brushRef="#br0" timeOffset="35851.6876">21581 13962 226,'0'0'289,"0"0"-48,0 0-65,11-5 8,-11 5-27,0 0 27,0 0-33,0 0-11,10-6-6,-10 6 104,0 0-130,0 0-2,5-8-16,-5 8-19,0 0-15,0 0-15,-11-4-5,11 4-7,-20 0-15,7 2 3,-5-2 23,-6 5-10,-3 0 24,1-1-18,-38 8 72,33-4-41,-1-3-24,6-1 22,-1 1-15,4 1 16,-1-2-12,5-2 12,0 1 2,4 0 15,2 0-17,13-3-8,-21 2-13,21-2-10,-17 2-13,17-2 0,0 0 1,0 0-15,-12 0 5,12 0-4,0 0-2,0 0-3,0 0-2,0 0-2,11-1-1,-11 1-2,0 0 0,11 8 1,-11-8-1,7 13 11,-2 9-5,-4-9-9,-1 4 12,0 2-13,-1 5-1,-2 1-1,0 6 5,-3 0 2,-1 2-1,1 0 0,-1 0-46,-2 4 63,1-6 0,1-1 6,0-2 2,-6 21 20,7-27-16,2-5 7,0-1 1,3-2 11,0-1 23,1-13 6,5 18-5,2-12-11,4-2-60,5 0 50,4-4-79,8-3-8,7-1-103,12-2-134,4-3-158,3-1-623,13-1-674</inkml:trace>
  <inkml:trace contextRef="#ctx0" brushRef="#br0" timeOffset="38127.5642">20996 13866 301,'-8'-7'329,"8"7"-61,0 0-28,-6-5-35,6 5-24,0 0-30,0 0-33,-7-8-25,7 8-14,0 0-7,0 0-6,0 0 16,-6 15 68,6-15-78,-1 15-8,1-15 24,0 20-29,0-8 9,2 0-28,0-1 20,1 1-31,1 2 28,1-3-22,4 1 32,0-3-7,1 0 14,4-3-19,0-3 3,5-2-24,0-2 8,6-2-23,6-3 13,-1-3-21,3-1 11,5-3-17,-2-2 2,0-1 2,-1-2 0,-2 1-9,-6 2 5,-1 1-46,-3-1 55,13-7-43,-24 13-18,2 2-65,-2-1-90,-4 3-94,-8 5-53,14-6-399,-14 6-257</inkml:trace>
  <inkml:trace contextRef="#ctx0" brushRef="#br0" timeOffset="41126.0184">24705 14065 16,'0'0'451,"0"0"-97,0 0-115,0 0 116,0 0-217,0 0-45,0 0 32,0 0-39,-1-10-2,1 10-10,0 0-10,0 0-16,0 0-9,0 0-11,0 0-6,0 0-6,0 0-17,0 0-25,0 0-97,0 0 5,0 0-56,0 0-14,0 0-76,6-9-159,-6 9 109</inkml:trace>
  <inkml:trace contextRef="#ctx0" brushRef="#br0" timeOffset="41637.0194">25444 14028 363,'0'0'327,"0"0"-53,0 0-83,0 0-11,0 0-47,0 0-2,0 0 2,0 0-6,0 0-8,0 0-13,0 0-12,0 0-14,0 0 56,0 0-94,0 0 13,0 0-2,0 0-10,0 0-6,0 0-7,0 0-9,0 0-4,0 0 0,0 0-5,0 0-4,0 0-12,0 0-28,0 0-28,0 0-168,0 0 67,10-7-63,-10 7-53,0 0-267,11-3-54</inkml:trace>
  <inkml:trace contextRef="#ctx0" brushRef="#br0" timeOffset="42976.0244">29832 9059 196,'-6'-6'393,"6"6"-54,-12-12-93,12 12 34,-6-15-13,6 15 4,-8-28 250,7 18-259,1 10 14,-2-20-55,2 20 61,-2-19-71,2 19 42,-2-14-80,2 14 6,-1-14-85,1 14 20,0 0-69,-2-10 33,2 10-59,0 0 37,0 0-52,-3 13 51,0-4-57,2 2 45,-2 2-48,1 3-3,0 1 8,0-2 6,1 2-4,-2 0 6,2 0-41,1 0-17,0 1-69,1-2-71,0 3-78,4 15-540,1-19 241,-1-1-327,1-3-455</inkml:trace>
  <inkml:trace contextRef="#ctx0" brushRef="#br0" timeOffset="43678.0243">30519 9082 8,'0'0'607,"0"0"-168,0 0-87,0 0-53,0 0-24,0 0 251,0 0-281,0 0-61,-1-14 53,1 14-78,0 0 36,0 0-82,3-14 38,-3 14-85,4-8 38,-4 8-74,7-8 45,-7 8-70,7-9 61,-7 9-78,15-7 30,-15 7 15,12 0-63,-12 0 60,11 2-62,-11-2 59,14 7-58,-7-2 61,-2 2-60,-5-7 66,10 15-66,-4-8 58,-1 0-56,-5-7 55,6 15-57,-6-15 58,6 12-56,-6-12 58,5 12-55,-5-12 61,5 7-50,-5-7 73,0 0-33,2 10 61,-2-10-64,0 0 46,0 0-66,0 0 68,0 0-64,0 0 55,9-17 14,-9 17-71,6-17 42,0 8-54,1-4 46,-2 4-60,0 0 54,2 1-58,-1 0 54,1 1-61,1 0 52,-8 7-56,13-5 56,-13 5-52,12-1 49,0 7-25,-12-6-26,11 10 59,-5-3-54,-1 1 52,-1-1-50,-4-7 55,7 16-52,-7-16 51,3 17-44,-3-17 49,2 12-50,-2-12 57,2 12-25,-2-12 81,3 9-13,-3-9 28,0 0-43,0 0 10,0 0-41,15-3 20,-9-2-38,1-4 20,4-2-33,0-1 24,4-2-37,-1 0 38,3 1-18,-3 0 19,2 3-28,10-6 8,-14 10 3,1 4-28,-2 0 31,1 3-33,-2 1 29,1 3-27,-1 1 26,0 2-28,2 2 13,-3 2-55,0-2-26,1 3-132,-2 0-6,3 1-113,9 17-493,-10-16 291,0-3-447,-2 1-576</inkml:trace>
  <inkml:trace contextRef="#ctx0" brushRef="#br0" timeOffset="45090.0238">32036 8872 346,'0'0'322,"9"-5"-92,-9 5-43,9-6 152,-9 6-195,0 0 55,0 0-40,8-4 11,-8 4-55,0 0 0,0 0-55,0 0 11,0 0-25,7-5 21,-7 5-14,0 0 27,0 0-9,0 0 18,0 0 70,0 0-74,0 0 18,0 0-19,0 0 16,0 0-15,0 0 17,0 0-1,0 0 13,0 0 5,10-4 7,-10 4-4,0 0-6,0 0-7,0 0-7,0 0-5,0 0-42,0 0 38,0 0-1,0 0-5,0 0-7,0 0-1,0 0-4,0 0-3,0 0-5,0 0-7,0 0-7,0 0-3,0 0-1,0 0-2,0 0 64,0 0-56,0 0 8,0 0-5,0 0-7,0 0-6,0 0-12,0 0 6,0 0 1,0 0-7,0 0 3,0 0-2,0 0-4,0 0-4,0 0-11,0 0 11,0 0-17,0 0 0,0 0-2,0 0-2,0 0 1,0 0-10,0 0 0,0 0 10,0 0-2,0 0 2,0 0 1,0 0-1,0 0 4,0 0 0,0 0 2,0 0 7,0 0 1,0 0 16,0 0-13,0 0 0,0 0-17,0 0 18,0 0-22,0 0 4,0 0 6,0 0-15,0 0 19,0 0-17,0 0 14,0 0-10,0 0-10,0 0 13,0 0-12,0 0 13,0 0-13,0 0 12,0 0-13,0 0 10,0 0-12,0 0 15,0 0-14,0 0 16,0 0-11,0 0 8,0 0-10,0 0-8,0 0 19,0 0-15,0 0 4,0 0 1,0 0 9,0 0-23,0 0 28,0 0-10,0 0-14,0 0 7,0 0 4,0 0-13,0 0-19,0 0-25,0 0 35,0 0 1,0 0 0,0 0-4,0 0 5,0 0 1,0 0-2,0 0 1,0 0 0,0 0 1,0 0 3,0 0 4,0 0 10,0 0-1,0 0 2,0 0 1,0 0-3,0 0 3,0 0 4,0 0 0,0 0 0,0 0-1,0 0 3,0 0-1,0 0-13,0 0 10,0 0 5,0 0-1,0 0 2,0 0-1,0 0 3,0 0-2,0 0-2,0 0 1,0 0-1,0 0 0,0 0-1,0 0-4,0 0-3,0 0 6,0 0 0,0 0 1,0 0-10,0 0 0,0 0 15,0 0-5,0 0-1,0 0 1,0 0-2,0 0 2,0 0-4,0 0 3,0 0 3,0 0-4,0 0 2,0 0-2,0 0 1,0 0 5,0 0 1,0 0 6,0 0 1,0 0 2,0 0-4,0 0-6,0 0-4,0 0 6,0 0 0,0 0-3,0 0-1,0 0-2,0 0 3,0 0-2,0 0 0,0 0-2,0 0 1,0 0-4,0 0-2,0 0 8,0 0-3,0 0 2,0 0-4,0 0 1,0 0 1,0 0 4,0 0 3,0 0 1,0 0 3,0 0-5,0 0 4,1-5-13,-1 5 19,0 0-12,0 0 2,0 0-4,0 0-3,0 0 6,0 0-4,0 0-1,0 0 3,0 0-2,0 0 3,0 0-3,0 0-6,0 0-2,0 0 11,0 0-3,0 0-7,0 0 6,0 0 0,0 0 1,0 0 5,0 0-9,0 0 2,0 0 0,0 0 1,0 0-7,0 0 6,0 0 0,0 0 1,0 0-4,0 0-28,0 0-15,0 0-17,0 0-27,0 0-29,0 0-30,0 0-36,0 0-57,0 0-36,0 0-52,0 0 4,0 0 6,0 0 41,0 0-50,0 0-344,0 0 319,0 0-54,0 13-252,0-13-171</inkml:trace>
  <inkml:trace contextRef="#ctx0" brushRef="#br0" timeOffset="45416.0183">31946 8886 333,'0'0'292,"0"0"-74,0 0-41,0 0-35,0 0-23,0 0-25,0 0-18,0 0-20,0 0-51,0 0-58,0 0-34,0 0-30,0 0-82,0 0-133,9-6 209</inkml:trace>
  <inkml:trace contextRef="#ctx0" brushRef="#br0" timeOffset="47511.6378">29526 9111 259,'0'0'306,"0"0"-30,-3 13-69,3-13 36,0 0-77,-3 11 67,3-11-64,0 0-9,-2 12-13,2-12-14,0 0-19,0 11-12,0-11-6,0 0-3,4 11-5,-4-11-4,0 0 39,4 11-67,-4-11-1,0 0-7,7 9-1,-7-9-1,12 6 41,-12-6-53,0 0-4,14 5-7,-14-5-7,0 0-3,12 3-3,-12-3 1,0 0 3,14 4-13,-14-4 0,0 0-2,10 3 0,-10-3-5,0 0-10,4 1-78,7 3 15,-11-4-24,0 0-28,0 0-15,8 5-7,-8-5-2,0 0 6,0 0 10,8 5-9,-8-5-7,0 0-6,0 0-2,6 7 1,-6-7-14,0 0-71,0 0-102,7 8 193</inkml:trace>
  <inkml:trace contextRef="#ctx0" brushRef="#br0" timeOffset="47823.6307">29645 9258 606,'0'0'259,"0"0"1,0 0-6,0 0-5,0 0 5,0 0 255,0 0-267,0 0-7,0 0-12,0 0-15,0 0-13,0 0-6,0 0-86,0 0 8,0 0-25,7-5-11,-7 5-10,11-9-8,-4 3 1,3-2 12,17-12 54,-12 6 0,0 2-30,0-3 37,2 0-16,-3-2 29,2-2-37,-3-2 0,1-2-1,-4 3-1,-1-5-11,-3 2-8,-1-2-8,-1 3 14,-2-2 3,-2 4-18,-1 3-15,-1-1-15,-1 3-12,-3 2-11,0 1-10,-1 3-11,-2 4 1,-2 3-1,-2 2-2,-2 4-1,-1 4-1,-3 5 1,1 4-3,-1 3 1,-10 26 0,19-19-1,2-5 2,4 3-11,3-2 18,4 2-17,4 2-2,2-2-36,5 0-22,2-1-63,8 1-77,4-4-140,1-1-104,5-2-194,-3-6-689</inkml:trace>
  <inkml:trace contextRef="#ctx0" brushRef="#br0" timeOffset="48848.6353">31946 9085 585,'0'0'612,"0"0"-123,4-12-101,-4 12-41,0 0-52,0 0-3,0-12 6,0 12 288,0 0-317,-2-12-38,2 12-37,0 0-22,0 0-27,0 0-17,-2-11-11,2 11-11,0 0-14,0 0-19,0 0-11,8-9-11,-8 9-9,0 0-6,14-5-7,-14 5-5,14-2-6,-14 2 0,12 0-10,-12 0 2,13 0 3,-13 0-1,14-3 7,-14 3 3,0 0-1,15 0-4,-15 0-7,0 0 0,13 0-4,-13 0 1,0 0-9,13 0-2,-13 0 9,0 0-4,0 0-1,0 0 3,0 0-3,0 0-3,13 0 4,-13 0-1,0 0 6,0 0-4,0 0-2,0 0 3,0 0 3,0 0 12,12 3 7,-12-3 6,0 0 1,0 0-2,0 0 6,7 4-4,-7-4 9,0 0 5,0 0-4,10 5 7,-10-5-10,0 0 15,11 5-12,-11-5 27,10 3-23,-10-3 22,14 5-35,-14-5 24,12 6-35,-12-6 26,17 6-28,-10-1 30,0 2-42,-1-1 37,2 2-39,-5 4 44,0-2-42,-2 3 32,-2 18 37,-3-15-38,-3 5-7,-1-3-44,0 0 37,-2 0-31,0-1 57,0 0-31,0-6 61,0-1 9,1 1 15,0-5 22,-1-1 12,10-5-4,-15 3-10,2-12 68,11-2-182,0-3-11,6-8 0,6-9 0,7-7 0,7-13 0,6-3 0,7-6 0,3 1-13,3-1-209,-1 4-82,-2 6-119,0 7-179,-2 4-313,14-15-4196</inkml:trace>
  <inkml:trace contextRef="#ctx0" brushRef="#br0" timeOffset="49570.6283">30666 9107 187,'0'0'666,"0"0"-181,0 0-102,0 0-102,0 0-93,0 0-82,0 0-127,0 0-109,0 0-67,0 0-145,11-6-162,-11 6 3</inkml:trace>
  <inkml:trace contextRef="#ctx0" brushRef="#br0" timeOffset="51126.6318">29818 8928 276,'0'0'269,"0"0"-37,0 0-56,0 0 33,0 0-38,0 0-1,-11 1-6,11-1 3,0 0-23,0 0-22,0 0-23,-10-5-20,10 5-15,-10-6 29,10 6-57,0 0-3,-9-8 13,9 8-1,-7-7-7,7 7-3,0 0-10,-10-6-6,10 6-19,0 0-22,-7-6-9,7 6-9,0 0-4,0 0 5,-3-3-43,3 3 45,-5-8 0,5 8 8,0 0 4,0 0 2,0 0 5,0 0 11,0 0-8,0 0 5,0 0-7,0 0 6,0 0-10,5-6-12,-5 6-22,0 0-35,0 0 6,0 0-100,15 1-91,-15-1-193,12 1 54</inkml:trace>
  <inkml:trace contextRef="#ctx0" brushRef="#br0" timeOffset="51395.6276">30069 9275 211,'0'0'183,"3"-11"-121,-3 11-207,0 0 38</inkml:trace>
  <inkml:trace contextRef="#ctx0" brushRef="#br0" timeOffset="52251.6354">27972 10456 228,'-8'4'706,"8"-4"-245,-12 8-58,12-8-134,-13 8 1,13-8-98,-11 8 49,11-8-63,-13 9 204,13-9-169,-7 6-79,7-6 39,0 0-54,-5 8-1,5-8-14,0 0-5,7 7-13,-7-7-10,14-2-8,-4 0 42,0-1-69,5-2 46,1-2-64,0 0 53,2-5-65,-2 0 53,2-1-63,-5-3 41,5-2-49,-5-4 25,1-1-83,-5-3 64,-1 1-51,-3-2 66,1 1-43,-4 1 61,0 1 34,-4 5 46,0-17 71,-1 19-118,0 2 19,-1 4-49,0 2 24,4 9-28,-9-9 15,9 9-30,-11 3 36,11-3-43,-12 9 37,9-1-3,0 4-2,2 0 1,1 0-5,9 18 20,-2-12-19,5-3-4,0 2-1,3 0-17,0-4-56,3 1-13,-1 0-125,2-2-19,0 0-127,0-3-33,1-1-95,-3 0-536,0-1-612</inkml:trace>
  <inkml:trace contextRef="#ctx0" brushRef="#br0" timeOffset="52870.6313">28593 10253 743,'0'0'487,"0"0"-50,-5-9-115,5 9 25,0 0-103,-5-12 46,5 12-38,0 0 61,-2-16-74,2 16-20,1-13-37,-1 13-40,4-10-29,1-2 35,-5 12-96,11-8-16,-11 8-5,14-4-10,-14 4-3,15 1-4,-15-1-3,18 6-8,-9-1-2,0 3-2,0-1 1,-1 3-2,-1 0 1,1 0 1,-2 0-1,-3 0 2,1 0 0,0-1 4,-4-9 0,3 18-4,-3-18 9,3 14 11,-3-14 33,2 13 20,-2-13 25,0 0 5,1 11-19,-1-11-13,0 0-15,0 0 20,3-11-64,-3 11 15,7-18-14,-2 8 1,1-2-5,1 2-1,-2 1-6,2 1-4,-2 0-5,3 2-5,-8 6 0,13-10 3,-13 10-3,15-3 3,-2 4 2,-13-1 3,15 5-6,-15-5 4,11 10 1,-11-10-2,10 10 4,-10-10 1,7 11 1,-7-11 2,6 8 7,-6-8 5,0 0 2,8 8 3,-8-8-4,10-4-7,-5-3 4,4-3-9,0-1 1,6-2 2,-1-1-7,1 2 3,0 0-3,1 2-1,-3 3-3,2 2-1,-1 0-2,0 4 1,0 2 2,0 1 3,13 12-21,-12-4-47,-1 3-85,-1 1-52,1 3-160,0 0-84,-1 5-185,-1-5-455,-2 2-707</inkml:trace>
  <inkml:trace contextRef="#ctx0" brushRef="#br0" timeOffset="54291.6466">32126 10021 54,'0'0'502,"0"0"-108,0 0-66,-6-7-50,6 7 0,0 0-30,-5-8 10,5 8-36,0 0-2,-3-12-22,3 12 13,1-12-19,-1 12-14,4-17 92,-4 17-170,7-11-13,-7 11-21,10-10-14,-3 5-17,-7 5 0,14-5-23,-14 5 4,19-1-10,-19 1 3,20 6-9,-11-1 2,0 1-1,0 2 6,7 12-6,-9-9 7,-2-1-8,0 0 5,-1-1-8,-1 1 8,0 0-10,-3-10 7,2 16-4,-2-16 15,2 13-7,-2-13 20,2 12 23,-2-12 29,0 0 19,2 10-17,-2-10-14,0 0-12,0 0-2,0 0-47,0 0 39,6-5-14,-6 5-45,9-13 48,-3 5-4,0-1-10,2 0-4,2 0-4,-1 1-4,0-1-3,7-1-5,-7 5-2,-9 5 0,18-4-5,-18 4 7,14 3-3,-14-3 4,16 8-4,-10-1 5,0 1-9,0-2 6,-1 2 5,0 2 0,-1-2-2,-4-8-1,7 26-4,-7-26-7,3 12 19,-3-12 2,3 11-2,-3-11 8,0 0 22,2 13-3,-2-13-4,0 0-8,0 0-6,0 0-23,10-5 21,-10 5-11,14-12 5,5-7 4,-8 9-9,2 0-3,1 1-1,-1 1 2,0 1-7,0 1-1,0 0-19,-3 4 23,-10 2-1,21-3-6,-21 3 0,20 5 2,-12-1 11,1 2-1,0-1-1,-1 4-25,0-1-38,-1 1-46,0 1-50,0 0-47,-2 0-68,1 2-76,-2-3-74,1 1-62,-1-2-463,0 1-530</inkml:trace>
  <inkml:trace contextRef="#ctx0" brushRef="#br0" timeOffset="54451.6341">32749 10160 137,'0'0'684,"3"-8"-187,-3 8-119,8-8-76,-8 8-49,11-7-49,-11 7-26,14-10-9,-5 6-33,1-1-8,0 2-41,2 0-4,0 1-57,0-1-47,17-1-245,-15 2 4,-2 2-51,0-2-449,-1-1-275</inkml:trace>
  <inkml:trace contextRef="#ctx0" brushRef="#br0" timeOffset="54639.6315">32922 9981 37,'0'0'725,"-9"-13"-207,9 13-131,-5-9-79,5 9-60,0 0-56,0 0-4,0 0 18,-11 2 7,11-2-10,-7 15 9,5-5-26,-2 4-24,1 2-36,1 0-18,-2 2-26,3 1-18,-2 1-8,2-1-23,0 0-51,1 1-38,0-1-64,0 0-53,1-1-55,3 13-411,-2-17 251,1-2-443,1-3-369</inkml:trace>
  <inkml:trace contextRef="#ctx0" brushRef="#br0" timeOffset="54816.6347">33057 10081 108,'7'-12'820,"-1"-1"-191,0 4-143,-1 2-109,-5 7-73,9-9-11,-9 9 6,0 0-23,0 0-35,9 9-13,-9-9-46,5 18-28,-4-4-39,2 3-17,-2 1-25,0 5-8,1 0-57,0 0-59,-1 2-78,1 1-73,0-2-83,1 0-104,-2 0-98,4-2-517</inkml:trace>
  <inkml:trace contextRef="#ctx0" brushRef="#br0" timeOffset="55176.6377">33271 10592 79,'0'0'814,"0"0"-213,0 0-114,8-10-84,-8 10-51,19-9 287,-19 9-351,15-5-40,-15 5-33,18 0-27,-18 0-39,18 9-11,-9-4-34,-1 2 4,1 3-41,0 2 11,-2 1-32,-2 1 10,-1 1-17,0 0 24,-3 14 76,-2-16-86,0 0 55,-2-3-6,1 1 39,2-11 14,-7 17 7,7-17-3,-4 12-15,4-12-18,0 0-14,0 0-21,0 0 32,4-13-69,4 2-11,25-25 20,-7 7-68,4-2-48,5-5-9,7-6-65,3 1-26,1 1-94,-7 4-76,-9 8-192</inkml:trace>
  <inkml:trace contextRef="#ctx0" brushRef="#br0" timeOffset="57332.7787">24642 14685 170,'0'0'324,"-12"-1"-73,12 1-8,0 0-1,-17-2-14,17 2-5,-12-3-1,12 3-14,-12-2-9,12 2-20,-10-1-11,10 1-10,-15-2 126,15 2-169,0 0-21,-9-3-17,9 3-16,0 0-13,0 0-9,0 0-7,0 0-4,0 0-4,0 0 0,0 0-2,11 5-4,1-4-4,-2 4-2,4-1-2,4 1 3,-1 0 7,4-1 7,1 1 10,1 1-4,2 0-2,-2-1 0,3 0-3,-1 2-3,0-2-4,4 3-2,-2-1-1,2-2 8,0 2 3,27 7 43,-29-10-39,0 2-2,1-2-1,0-1-4,-1 0-2,0 1-2,3-1 1,-3-2 3,0 0 17,0 2 2,0-1-6,2-1-4,0 0-18,0-1 9,27 1 23,-28-1-35,1 0 7,0-1-1,0 1-1,-1 0-3,0-1-6,-1 0 0,1-4 1,1 4 1,-3 0-3,3-1-9,-2-3 10,0 3 1,1-1-2,26-5-33,-27 4 2,0-1 45,-3 0-51,1 1 53,0-2-53,1 0 58,-2 0-54,-3-1 57,2 0-53,-2 0 61,1-1-56,-4 0 37,2-1-26,-2 1 40,18-13-5,-20 12-31,0-1 48,-1-2-40,-1 3 42,-3-1-33,0-2 2,0 2-3,0-2 9,-2 0-15,1 0 29,-2-1-33,1-1 29,-2 2-39,0-3 28,4-12-10,-5 13-26,-1-1 29,0 3-34,-2-2 36,1 0-38,-2 1 37,0 1-37,-2 1 36,2-2-36,-4 1 29,0 0-30,0 0 39,0-3-42,-3 4 41,-7-16-25,6 15-13,-1-1 39,-4 1-41,2 1 37,-4 1-35,-1-3 37,-2 4-37,0-1 38,-1 0-39,-2 0 29,-1 2-36,1 0 50,0-1-39,-2 1 39,-19-7-41,20 8 6,2 0 36,-2 0-39,2-1 38,-2 3-42,1 0 36,2-2-33,1 3 32,-2 0-31,0-2 31,0 3-33,0-2 40,-2 1-41,2 1 37,-25-5-18,20 6-15,2-2 34,-2 1-41,-2-1 42,2 2-47,-1-1 45,0 0-38,3 1 41,0 0-43,2 0 40,-4 1-36,3-2 35,2 2-38,-2-2 40,1 3-39,0-2 46,0 1-44,-1 0 40,2 0-45,-2 0 41,2 1-53,2-1 51,-1 0-28,2 1 30,0 0-38,-1 0 40,1 0-40,-5 1 33,3 0-32,-20 1 13,19-1 19,-1 2-37,-1-3 43,2 3-67,0-2 48,-3 2-40,3-1 48,-2 1-42,1-1 45,-1 1-46,1-1 51,-1 0-48,-2 1 53,2-2-53,-22 3 25,22 0 30,-2-2-61,2 1 47,0-1-57,-2 1 53,3 0-51,0-2 54,-1 3-53,2-2 56,1 2-58,-1-1 49,-1 1-48,2-1 48,-1 1-43,-17 4 0,18-3 72,0-2-23,1 2 0,1-1-4,-3 1-5,4-2-5,-2 3 1,0-1 1,0-1-2,1 1 2,-2 0-1,2 1 1,-1-1 2,-1 2 1,-14 6-5,15-7-4,-1 4 10,0-2-2,1 4 1,-1-3-7,1 6 1,-1-3 2,2 3-3,-1 4-6,-1 1-36,5 2 50,-2 0-36,4 3 51,3-2-33,-4 25 77,10-24-1,2 0-41,3-1 59,3 0-56,3 0 48,2 0-47,4-1 37,1 0-50,2-3 37,2-2-46,2 1 11,1-2-124,3-2-42,-1-1-119,31 10-706,-27-17-75,-3 0-673</inkml:trace>
  <inkml:trace contextRef="#ctx0" brushRef="#br0" timeOffset="58322.2292">25272 13733 406,'0'0'275,"0"0"-34,0 0-29,4-10-50,-4 10 43,0 0-64,-4-10 44,4 10-84,-7-9 53,7 9-11,-11-11-25,-5 1 83,7 4-112,-2 1-5,-1-2-5,-3 0-5,-1 2-10,-1-1-15,-4 2-6,-2-2-4,2 0-5,-5 4-4,1-2 5,-2-1 5,0 2 2,-2 0 7,-30-2 67,30 5-52,0-2-4,0 1-11,-1 0-5,-2 1-1,2 0 6,1 1-5,-2 0-5,3 1-7,0 0-7,1 1-5,-1-1-8,0 3 0,1 0-2,-24 8-47,25-6 53,3 2-55,-2 1 60,4 0-51,-2 2 54,1 2-55,2 1 59,1 2-52,3 1 62,-1 2-3,5 0-3,-1-2-5,3 3 3,1 0 5,-5 23 31,9-21-37,2 0-6,2-1-3,2 2 23,2-1 16,2 0-2,4-1-3,4 2-9,3-1 6,0-2 0,8 4-6,2-4-53,2 0 52,1-2-56,36 17 34,-30-21 7,3 0-45,3-4 52,2-1-56,-1 1 55,6-2-55,-1-4 53,5 1-55,2-3 55,2 1-56,-2-1 54,1-3-52,2 0 47,-3 0-44,54-4 26,-56-1 20,-1 2-54,1-4 56,-2 2-48,-1-1 51,-5-2-55,4-2 47,-7 0-1,1-1-5,-4-2 0,-2-2-7,-2-1-1,-3-6-55,-4 0 58,21-29-49,-31 22-15,0-3 60,-7 2-54,0-1 64,-8-1-52,0-2 77,-4 2-41,-5 2 42,-6-7-54,-8 3 46,-6 2-56,-9-3 48,-8 5-56,-6 3 55,-6 4-56,-11 5 56,-5 6-57,-5 2-19,-7 5-163,3 6-78,-1 3-180,-4 6-726,6 0-805</inkml:trace>
  <inkml:trace contextRef="#ctx0" brushRef="#br0" timeOffset="62859.0158">22339 12509 220,'0'0'464,"-7"5"-123,7-5-58,0 0-52,0 0-18,0 0-7,0 0-7,-12 4-6,12-4-14,0 0-7,0 0-9,0 0-18,0 0-21,-11 3-24,11-3 43,0 0-95,0 0-11,0 0-9,0 0-5,0 0 14,0 0 27,0 0 3,3 12-4,-3-12-3,20 8 1,-4-3-3,11-1-3,7 3-9,14-2-43,77 7 67,-47-5 1,6 0-55,6-2 52,5 2-49,5 1 47,-1-1-61,2 0 61,1 2-58,0 0 50,-2 0-51,-3-1 58,-1 1-54,-5-2 59,-5 0-60,-3 1 59,-10-1-49,-15-2 48,-3-2-34,-5 2 48,-11-2-26,-3-2 28,-7 1-38,-2-1 12,-5 0-35,-3 0 10,-4-1-94,0-1-76,-2 1-205,-1-1-147,-1 0-3090</inkml:trace>
  <inkml:trace contextRef="#ctx0" brushRef="#br0" timeOffset="67854.8854">21421 10300 320,'-15'-4'375,"15"4"-28,-12-2-134,12 2-5,-10-4-77,10 4 48,0 0-54,-11-5 73,11 5-63,0 0 47,0 0-82,-12-3 28,12 3-75,0 0 34,0 0-91,0 0 1,0 0-120,13-2-15,15 2-495,-8 0 45,3 0-103</inkml:trace>
  <inkml:trace contextRef="#ctx0" brushRef="#br0" timeOffset="67996.8843">22753 10457 682,'19'0'768,"-4"-1"-206,-2 1-164,7-2-302,-20 2-377,15-2-425,-15 2-212</inkml:trace>
  <inkml:trace contextRef="#ctx0" brushRef="#br0" timeOffset="69234.8863">21770 16315 230,'0'0'212,"-9"-5"-30,9 5-47,-12-6 3,12 6-38,-18-9 95,18 9-83,-14-6-26,14 6 27,-14-6-25,14 6 33,-13-5-17,13 5 1,-12-7-3,12 7 1,-11-5 2,11 5-16,-12-7 2,12 7 9,-10-5 13,0-1 114,10 6-128,0 0-20,-12-7-17,12 7-12,0 0-7,0 0 18,0 0 10,22-1 11,-2 1-13,12 0-3,17 0-9,14 0 4,22 0-9,9-3-3,8 1-8,7-1-5,26 1-2,3 0-6,3 1-1,-1 2-3,-2 1 0,-3 0-3,-26 1 7,0-1-5,-5 2 6,-5 0-8,-7 0-3,-6 1-3,-6-1-3,36 4 4,-68-6-11,-9 0-35,-8 0-38,-5 0-28,-4 0-22,-5 0-50,-5 0-73,-12-2-117,15 3-178,-15-3-268,0 0-330</inkml:trace>
  <inkml:trace contextRef="#ctx0" brushRef="#br0" timeOffset="70974.8834">22129 14112 141,'0'0'457,"0"0"-94,0 0-113,0 0-31,0 0-70,0 0 23,0 0-27,0 0 18,0 0-16,0 0 10,0 0-39,0 0 2,0 0 66,0 0-113,0 0 7,0 0-18,0 0 16,0 0-16,0 0 16,0 0-18,0 0 10,0 0-12,-1-11 14,1 11-22,0 0 8,0 0-16,0 0 10,0 0 22,0 0-45,0 0-1,0 0-15,0 0 1,0 0-13,0 0-39,0 0-31,0 0-67,0 0-48,0 0-110,0 0 5,0 0-40,0 0-463,6 7-317</inkml:trace>
  <inkml:trace contextRef="#ctx0" brushRef="#br0" timeOffset="72904.8863">22468 15573 57,'0'0'336,"0"0"-86,0 0-41,0 0-25,2-11-5,-2 11-25,0 0 2,0 0-12,0-12-10,0 12-18,0 0 104,-2-14-127,2 14-7,0 0-16,0 0-13,-2-11-10,2 11-9,0 0-10,-5-9-1,5 9-4,0 0 0,-7-8-3,7 8 1,0 0-3,-12-6 4,2 0 29,10 6-21,-15-4 3,15 4 0,-18-5-2,18 5-4,-22-6-4,11 3-5,-2 0 0,1 3-3,-3-3-17,2 1 23,-5-1-18,3 2 17,-3-2-21,-15-2 19,17 5-3,-3-3-17,4 2 18,-3 0-16,0 0 17,2-2-15,-1 2 14,3 1-15,-3-2 8,0 1-11,1 1 20,1-1-24,0 1 22,-1 0-27,-15-3 31,14 6-6,2-3-17,-3 0 18,2 0-3,-2 1-4,1 2 3,0-2-3,-1 1-5,3-1 0,-3 1-2,2 1 2,-2-2-2,1 0 3,1 2-1,-18 2 17,17-2-4,0-1 3,-1-1-2,2 1 1,-3 0 0,1 1 0,2 0 3,-2 1-2,3-3-1,-3 2 0,3-1-3,-3 0 1,3 2 1,-1-1-4,2-1-2,-3 1-3,3 1-4,-1 0 0,1-1 0,2 0-2,-1 1 0,0 1-6,1 1 6,0-1-2,0 1 1,0 1 0,0-2-6,1 2 5,1 0 1,-10 8-2,11-5 3,0-3-2,0 6 2,3-4-2,0 1 0,-2 2 2,2 0 2,1 1-1,0-1-1,0 2-2,1-1 2,0 1-3,-1 0 3,3 0 4,-2 13 8,2-14-17,1 1 14,2 0-12,-1 0 14,3-1-13,0 3 16,0-2-16,2 2 16,0-1-13,2-1 17,0 3-16,2-1 13,3 1-13,-1-1 12,14 16 4,-11-17-2,0 2-9,1-2 4,4 2 6,1-2 0,0 2 0,1-3 1,2 0-5,-3-2-1,-1-2 0,2 0 1,1 0-2,0-1-1,0-2 1,25 6 13,-24-8-13,1-1-3,0 0 0,2 0 0,1-4-1,0 2-2,-1-2 1,2 0 1,-1 0-8,1-2 8,-2 2-8,2-2 6,-2 0-3,0-1-7,22 0 7,-24-2 0,-3 3-10,0 0 11,-1-3-7,0 2 8,-1 0-9,0-1 10,1-1-9,-1 0 10,0 0-11,3-2 8,-3 2-9,1-2 8,-2 2-7,20-12 8,-21 8-4,1 1-2,-1-1 5,0 0-6,-3 1 10,0-2-10,0 2 9,-1-1-10,-2-2 8,2 0-9,-3 1 8,0-3-5,1 3 8,-2-3-13,-1 0 12,0 0-8,0 1 10,-1-3 9,-2 1 3,0-1 0,0 1 14,0 0 2,-1 0-5,-1-2 1,0 2 11,-1 1 20,1 0-4,-2-1 6,-1 3-24,2-15 36,-2 14-43,0 12-20,-2-20 4,2 20-2,-2-22-3,2 22-4,-7-15 1,7 15-9,-5-18-8,5 18-11,-7-13-48,7 13-115,-13-10-109,13 10-176,-30 3-2655</inkml:trace>
  <inkml:trace contextRef="#ctx0" brushRef="#br0" timeOffset="77974.2506">29888 15049 159,'-17'-8'354,"3"0"-92,-1 0-60,1 3-38,-2-3-32,1 1-10,0 0 6,-1 0 9,0 0-22,1 2 44,-1-3 3,2-1 3,1 5-2,1-3-1,-8 0 160,11 1-172,9 6-31,-15-8-15,15 8-34,0 0-2,-6-5-25,6 5 8,12-2-14,3 4 16,8-2-9,13 3-4,14 2-2,11-2-3,15 4-1,101 5 38,-79-5-25,24 3 6,5 1-2,0 0 5,1-1-6,0 2 0,0 2-2,-3-2 10,-3 3-11,-5 1-6,-19-3-8,-3 1-1,-7-2-9,0 0 1,70 11 36,-89-12-41,-13-3-1,-5 1-7,-5-2 2,-10-2-7,-3 0-41,-7 0-42,-3-1-29,-6 0-22,-5-1-34,-3 2-52,-9-5-29,8 6-90,-8-6-75,-18 7-1891</inkml:trace>
  <inkml:trace contextRef="#ctx0" brushRef="#br0" timeOffset="78865.8874">29453 16756 150,'0'0'356,"0"0"118,0 0-295,0 0 5,-12-1-39,12 1-17,0 0-9,0 0-7,0 0-9,0 0-14,-6-7-9,6 7-5,0 0-9,0 0-9,0 0-12,0 0 15,1-7 48,4-4-67,-5 11 7,0 0-7,9-9 6,-9 9 2,9-5 0,-9 5-13,11-5-2,-11 5-11,12-5 2,-12 5-12,13-4 4,-13 4-11,13 0 6,-13 0-12,14-3 9,-14 3-9,0 0 3,18 0-4,-18 0-1,12 3 2,-12-3-5,11 2 3,-11-2-1,10 3 2,-10-3 1,0 0 4,12 5-1,-12-5-1,10 4-8,-10-4 6,0 0 3,0 0-1,9 3-2,-9-3 2,0 0-1,0 0-1,0 0-3,0 0-13,0 0-36,0 0-40,0 0-52,0 0-61,0 0-48,0 0-1361</inkml:trace>
  <inkml:trace contextRef="#ctx0" brushRef="#br0" timeOffset="79955.2558">29241 16799 54,'0'0'540,"0"0"-354,0 0 9,0 0-52,0 0 5,-9-3-48,9 3 10,0 0-41,0 0 21,0 0-25,0 0 6,0 0 3,0 0 14,0 0 0,0 0-13,0 0 40,0 0-70,-6-5-10,6 5-19,0 0-3,0 0-13,0 0-23,0 0-24,0 0-31,0 0-2,0 0-55,0 0-2,0 0-45,0 0-8,6-10-266,-6 10 65</inkml:trace>
  <inkml:trace contextRef="#ctx0" brushRef="#br0" timeOffset="80459.2575">29284 16766 167,'0'0'356,"0"0"-112,0 0-25,0 0-59,0 0 13,0 0 102,0 0-150,-10 4-11,10-4-7,0 0-4,0 0-7,0 0 3,0 0 5,0 0 11,0 0 9,0 0 7,0 0-16,0 0-23,0 0-17,0 0-17,6-14 42,-6 14-45,8-8-4,-8 8-5,10-9-11,-10 9-6,13-6-6,-13 6-6,14-5-8,-14 5 3,15-2 1,-15 2 1,15 5 1,-7 0 5,0 2-3,6 11 18,-7-7-21,-1 2-4,0 0-2,-1 1-3,-1 1 1,0-2 0,-1-1 2,-1 0-13,-1-1 27,1 0 4,-2-11 3,1 19 10,-1-19 31,0 14 10,-1-4 119,1-10-120,0 0-22,0 0-10,0 0-11,0 0-6,-2-14-7,5 1-4,3-2 1,2-6-1,3-2-9,3-3-2,4-3-2,2-2-3,0 3 6,21-19 25,-20 28-3,-2 2-2,0 6-1,-2 0-4,0 6 6,0 3 7,-4 2 8,-1 3 13,2 4 7,-2 2-29,-1 1 11,-1 6-25,-1 2 16,-3 1-25,2 3-6,-4 1 1,-1 0 16,-1 3-46,-2-2-43,0 2-52,-3 0-79,-2 3-70,-2 0-66,-1-1-74,-1-2-54,-2-2-107,-3 0-246,0-3-344</inkml:trace>
  <inkml:trace contextRef="#ctx0" brushRef="#br0" timeOffset="80628.2569">29334 17256 440,'0'0'844,"-16"2"-213,16-2-104,0 0-128,-15 0-22,15 0-67,0 0-32,0 0-32,0 0-37,10-7-35,0 3-41,7-1-26,-1 2-24,34-7-38,-25 5-129,2 2-102,0-1-108,0 3-89,1 0-143,-2-2-512,1 1-653</inkml:trace>
  <inkml:trace contextRef="#ctx0" brushRef="#br0" timeOffset="80990.2566">29546 17316 1339,'0'0'552,"-16"0"-83,16 0-106,0 0-41,-17 0-79,17 0-9,0 0-44,0 0 5,0 0-25,0 0-27,7 10-24,0-3-23,1 2-26,-1 2-13,11 18 26,-10-11-43,-2 0-19,-1-3 10,0 1-15,-4 1 6,1 0 16,-5 0 8,-2 1-23,-1-2 35,-2 2 1,-2-2 12,-3-1 1,1-1-4,-2-3-4,-9 9 51,10-15-57,3-2-10,10-3-10,-16 3-38,16-3 28,-10-6-6,10 6 5,-4-10-9,4 10 18,4-11-20,6 1 18,-10 10-9,16-7-32,-6 5 29,14 1 3,-11 2-33,2-1 26,2 2-17,-1 1 17,2 1-25,0-2 18,-2 2-24,1 0-27,-1 0-32,0 0-26,2 1-50,-3-2-67,2 0-86,-2-1-72,15 1-620,-15-3-121,-2 0-730</inkml:trace>
  <inkml:trace contextRef="#ctx0" brushRef="#br0" timeOffset="81167.2585">30097 17280 448,'10'-11'930,"-1"0"-180,1 2-169,4 1-118,0 0-59,3-1-65,3 1-43,22-6 133,-19 7-280,-1 3-28,2-1-38,0 2-39,0 1-73,1 0-95,-5 1-103,2-1-81,-2 2-76,-1 0-87,0-1-103,-3 0-343,-2 0-485</inkml:trace>
  <inkml:trace contextRef="#ctx0" brushRef="#br0" timeOffset="81366.2561">30460 16915 530,'-5'-10'617,"0"0"-146,5 10-89,-9-9-14,9 9 4,0 0 16,-19 7 342,14 2-409,0 6-38,-2 4-62,1 3-35,2 3-33,-1 4-31,-3 33 48,7-30-108,-1 0-14,2-4-8,-2 0-10,2-2-40,0 0-39,-1-2-38,0-1-44,0-2-52,1-4-82,-2 0-62,-1 0-71,3-5-61,-2 0-100,0 7-1866</inkml:trace>
  <inkml:trace contextRef="#ctx0" brushRef="#br0" timeOffset="81895.2578">30662 17166 141,'0'0'566,"-6"-12"-137,6 12-80,-5-11-21,5 11-34,-2-15-27,2 15-19,0-15-12,0 15 2,4-17-31,0 3 137,-4 14-215,5-10-43,-5 10 2,7-7-42,-7 7 17,0 0-19,13 0 19,-13 0-27,9 14 9,-5-6-24,0 1 21,0 3-35,-1 2 26,0 1-33,-2 14 19,0-16 2,-2-2-27,1 2 25,-1-1-19,0 0 29,-3-2-19,1-1 34,3-9-20,-5 16 38,5-16-27,-5 11 20,5-11-38,0 0 25,0 0-37,-7-12 23,7 12 0,5-22-37,0 5 9,2-3-36,6-3 31,0-2-27,3 1 29,-1 0 4,2 3-40,-2 1 57,15-8 26,-13 18-21,-6 2 11,3 5 10,9 1 62,-12 4-35,-1 4-5,2 3-2,-3 1-8,-2 3-22,1 1 8,-1 2-24,0 1 9,-2 2-18,0 1 10,-1-3-52,-1 1-9,1-2-87,0 0-39,1 13-414,-4-18 190,2 0-63,-3-11-44,4 16-451,-4-16-533</inkml:trace>
  <inkml:trace contextRef="#ctx0" brushRef="#br0" timeOffset="82091.2577">31197 16973 146,'5'-8'867,"-5"8"-220,7-6-48,-7 6-71,0 0-53,2 14 318,-2-14-480,-2 19-32,-1-6-49,2 1-48,-2 3-31,1 4-42,-1-4-13,2 3-27,0-3-46,1 2-41,0-1-43,1-2-67,2 0-25,-1-1-71,3 7-348,-1-12 208,2-1-43,1-3-16,0-1-27,-7-5-416,13 4-414</inkml:trace>
  <inkml:trace contextRef="#ctx0" brushRef="#br0" timeOffset="82396.2607">31435 17038 334,'0'0'564,"0"0"-94,0 0-47,-3-9-21,3 9-54,0 0-31,-9 7-63,9-7-10,-9 9-53,9-9-11,-12 22 75,12-22-193,-2 18 30,2-18-45,1 15 20,-1-15-42,5 18 32,0-11-47,0 0 14,-5-7-44,13 12-10,-13-12-12,27 8-79,-27-8 62,21-3-9,-11 2-2,4-5-1,-1-1-5,0-3 3,2-2-3,0-1 14,-3-1 13,1-2 17,0 3 12,-6 0 20,1 0 20,-3 1-7,2-6-2,-7 18-9,2-15 3,-2 15-6,-3-12-16,3 12-31,-7-6-20,7 6-36,-10-4-28,10 4-32,0 0-28,-12-1-16,12 1-2,0 0-19,0 0 22,0 0-316,0 0 67,0 0 68</inkml:trace>
  <inkml:trace contextRef="#ctx0" brushRef="#br0" timeOffset="82670.2753">31657 16922 385,'10'-7'378,"0"2"-28,-3 0-36,1 0-33,4-2 201,-12 7-270,11-2 62,-11 2 36,0 0-34,9 10-4,-9-10-60,2 17-12,0-4-22,-2 0 25,0 6-58,0 0 2,0 4-44,-2 3 6,4 0-35,-1 29 48,1-23-66,1 0-30,2 0 18,-1 1-25,-1-1 25,1-1-20,0 1 20,0-3-4,-2 0-18,1-4 13,-2 1 1,1 0 22,-4-2-9,1 2 22,-5 18 81,2-26-54,-1-2 9,-2 1 1,-3-3 6,1-3 6,-1 0-6,-2-1-4,-1-3-21,-2-2-12,0-3-20,1-2-16,0-2-35,-3-2-55,2-1-48,-14-19-307,18 11 87,-1-4-117,6-2-83,2-3-114,4-2-748,3-1-980</inkml:trace>
  <inkml:trace contextRef="#ctx0" brushRef="#br0" timeOffset="82998.2563">31911 17094 391,'9'-5'743,"-9"5"-174,14-12 295,-14 12-526,7-7-48,-7 7 3,0 0 38,0 0-64,0 0-12,9 11-68,-9-11-13,0 15-51,0-15-6,1 21-33,-1-8 7,0-1-52,0 0 34,0 14 18,0-26-67,0 19 13,0-19-19,2 17 23,-2-17 1,0 13 29,0-13-20,3 9 4,-3-9-23,0 0-1,12-2-11,-4-5 2,0 2-12,2-4 4,14-12 0,-10 10-14,3-1 15,-3 4-4,0 1 15,0 0-4,-1 3 2,0 1-3,-1 1 7,-12 2-15,21 4 8,-11 0-17,0 2 13,-1 2-10,-1 1 2,8 13-99,-11-10-28,0-1-27,1 0-93,0 3-103,-4-2-105,1-1-88,-1 2-767,-2-13-905</inkml:trace>
  <inkml:trace contextRef="#ctx0" brushRef="#br0" timeOffset="83428.254">32675 17215 716,'0'0'802,"-12"0"-175,12 0-119,0 0-80,-8 0 281,-7 0-413,15 0-41,0 0-53,0 0-42,0 0-22,0 0-39,19-4-21,-19 4-17,28 0-21,-11-1-44,5 1-44,1 0-71,-1-2-69,0 4-71,25-1-438,-23-1 223,-3 1-50,1-1-358,-2 0-441</inkml:trace>
  <inkml:trace contextRef="#ctx0" brushRef="#br0" timeOffset="84326.1975">33185 17065 411,'0'0'371,"0"0"-41,0 0 200,0-12-296,0 12-3,0 0-28,0 0-18,0 0-28,0-12-9,0 12-17,0 0-9,0 0-8,3-10-13,-3 10 1,0 0-10,0 0 12,5-10-21,1 3 76,-6 7-75,8-8-18,-8 8 26,7-7-14,-7 7 18,8-5-7,-8 5-12,0 0-18,9-7-19,-9 7-6,0 0 12,0 0 29,-8 12-11,-1-2-7,-24 21 34,11-12-57,-29 28 20,28-30-33,3 4 1,1-2 7,1 1-23,7-5 13,1 3 1,5-3-3,6-2 5,5 1-16,11 1-33,7-1-48,6-2-82,8 0-87,3-2-102,3-3-159,-9-2-675,5-2-791</inkml:trace>
  <inkml:trace contextRef="#ctx0" brushRef="#br0" timeOffset="85017.1985">29149 17754 329,'-24'-3'500,"3"-1"-121,0 2-115,3 1-88,2-3-17,0 4-16,3 0-27,0-2-8,1 1-4,12 1-10,-17 0 2,17 0 17,0 0 9,-6 1 107,6-1-136,14 14-11,0-7 5,7 0-14,6 3-7,4 0-2,10 2 12,2 1 3,4 0-1,2 0 5,10 1-6,5-1 32,1 0-28,6 0 2,83 11 97,-68-12-96,2-2 21,4-1-25,3 3 19,8-2-23,19 0 28,2 4-33,2-1 11,-1 0-16,3 2 25,2-2-20,-1 3-11,2-1-7,1 2-8,125 14 26,-133-13-45,2-1-5,-5 2-8,-2-2 0,-1-2-4,-24-1-3,1-1-3,-3-2-3,-4 3 2,1-2-11,-3-1-6,-4-1-8,-4 1-16,-2-4-5,53 3-25,-74-7 43,-2-3 2,-4 0 6,-5 0 1,-3-3 5,-2 0 4,-2-1-7,2-3-1,0-1 2,1-2 0,-1-2-15,-1-2 7,1-3 0,-4-2 3,30-27-35</inkml:trace>
  <inkml:trace contextRef="#ctx0" brushRef="#br0" timeOffset="85728.1981">33700 16549 4619,'-46'-16'-7,"-3"1"7,-10 0-23,-2-1 8,-66-13-25,62 16 22,-5-1 2,2 2 2,-4-1-5,-7 1-1,-1 1 2,-4-2-3,-2 4 2,-3-4-1,-3 2 18,-2 0-19,-2 0 24,-2 0-24,0 0 28,-100-12-20,100 11-3,-1 1 21,3-1 7,0 2-1,1-4-10,0 6-8,2-1-3,2-2-3,2 4 0,4 0 4,3 0 0,4 3 3,3-1 0,11 4 0,4-1-11,0 2-1,4-2 1,4 4-2,2-2 4,8 0 3,2 0-1,2 0 3,6 0 8,3 0-2,1 0 4,0-2 0,6 1 0,1-1-7,1 2 7,-17-3 3,21 0 1,2 1 1,1 1-3,2 1-1,1-3 3,10 3-3,-18-2 1,18 2-2,-14-2-5,14 2 5,-12-2 0,12 2 1,0 0-2,-16-2 5,16 2-9,-14-2 3,14 2-2,0 0-1,-15-2 2,15 2 0,-12-2 3,12 2-1,-16-3 0,16 3 0,-19-3 0,8 1 2,11 2-1,-21-2 0,9 0-6,-12-3 1,11 4 3,0 0 2,0-3 0,-4 2-5,1-1 11,0-1-8,-3 2 6,2-2-12,-2 2 11,1-2-7,-1 2 4,-1-2-3,2 1 6,0 0-7,-18-2 3,21 2 2,1 0-5,1 0 7,2 1-12,11 2-1,-19-3-1,19 3 4,-15 1 3,15-1 8,-14 13 5,6-1 34,-1 8 0,-1 9 10,-4 11 12,-2 16 3,-6 5-11,0 8-12,-3 5-10,-5 18 10,-3 4-12,2-1-7,-2 1-29,0-1 24,1-6-32,6-16 17,1-3-17,1-4-20,2-4-44,3-4-63,-10 54-460,21-64 104,4-6-519,0-4-618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7:08:41.189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  <inkml:brush xml:id="br3">
      <inkml:brushProperty name="width" value="0.05292" units="cm"/>
      <inkml:brushProperty name="height" value="0.05292" units="cm"/>
      <inkml:brushProperty name="color" value="#C00000"/>
    </inkml:brush>
    <inkml:brush xml:id="br4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12908 1734 80,'0'0'569,"-4"-20"158,4 20-484,-1-11-32,1 11-57,-1-10-24,1 10-38,0 0-12,0 0-29,0 0-4,0 0-18,0 0 17,4 9 11,-2 6 0,0 2 30,0 9-5,0 40 63,-1-30-89,-1 3-5,2-3-14,-2 0-2,1 0-12,-1-2 2,2-5 1,0-2-7,-2 0-7,0-1 0,0-1-5,0-4 4,0-2-7,0-1 3,-2 13-104,2-19-16,-2-1-26,2-11-84,-1 16-88,1-16-90,0 0-204,0 0-117</inkml:trace>
  <inkml:trace contextRef="#ctx0" brushRef="#br0" timeOffset="1884.0012">12839 1828 15,'0'0'440,"-3"-14"-129,3 14-66,0-10-77,0 10 4,0 0-70,-2-15 37,2 15-18,0 0-3,0-12-35,0 12-4,0 0-31,0 0 24,7-14 9,-7 14-61,8-6 4,-8 6-21,12-6-4,-12 6 2,15-6 18,-6 2-19,3 1 19,-3 0-23,2 2 21,3-2-32,-1 1 31,1-1-23,3 1 16,20-3-18,-15 0-3,3 1 36,1 1-26,2-2 16,5 1-23,-1-2 18,3 1-12,-1-1 12,3 1-18,-1 0 14,1 0-14,6-2 27,0 0-25,2 0-29,2 1 40,-2 1 15,2-2-10,0 2-3,1-2 3,-3 2 0,2-1 5,2 0-3,-4-1-2,3 0-2,-4 1-10,3-1 6,-4 0-3,0 0 1,-5 2-10,42-6 11,-41 5-3,-1 2 0,-2-3-2,5 3 1,-5-1-3,2 0 5,-2 1 4,1 0-11,-2 1 9,1-2 5,0 0 1,0 3-7,2-3-2,7-2-5,49-5 5,-47 5-4,1-1 4,1 1 11,2 0-8,-1-1-9,5 1 5,-1-1 18,-2 2-23,4-2 4,-1-1 3,2 2 8,10-1-8,-11 1 8,12-3-13,46-2 5,-55 4-2,7 2-3,1-4 13,-8 4-15,8-1 13,1-2-6,-11 4 12,1-2-17,10 1 9,-9-2-18,-1 3 12,0 0 1,2-2-2,-1 2 4,57-6-25,-56 7 9,-2-1 18,-1 1 20,1-1-17,-2 1 6,-2-1-12,-1-1 5,1 4-13,-1-1 3,-4-1 20,2 1-18,-1 1 6,-3-1-8,1-1-1,-7 3 7,-1-1-9,2 1 9,-2 0-3,0-2-3,0 3-12,-1-2 26,1 2 5,0-1-12,-2 0-4,1 1 2,2-1 6,-2 1 9,0 0-18,1 0 15,39-2-19,-40 2 1,3 0 3,-1 0 12,-1 0-13,2-1 7,-2 0-3,3 1 1,0-1 0,7 1 2,-2-2-1,1 1-6,-1 0-6,3-2 16,-1 3 16,52-5-30,-52 3 8,1-3-9,2 3 7,-2 0-2,-1-1 10,1 0-2,1 0-9,-3-1 6,2 0-2,-1 1 7,0-2-5,0 3-1,-2-4-1,0 1 3,-1 1-5,-1-1 9,1 0-6,-4 1-12,-4-2 5,-1 2 19,-2-1-12,1 0-1,0 0-5,-1 1 6,-1-3 3,-2 0-1,-1 2-1,0-3 1,-1 3 4,20-6 10,-25 5-14,-3 1-5,-1-2 4,-3 3-9,-1-1 7,-2 0 5,0 2-14,-1-1 17,-4 1-6,-1 0 8,2 1-14,-12 2 9,17-3-10,-17 3 2,14-4 12,-14 4-4,12-3-21,-12 3 9,0 0 9,14-2-1,-14 2 1,0 0-10,0 0 2,11 7 5,-11-7 2,5 6-1,-5-6 2,4 11-12,-4-11 5,2 29 12,-2-15-1,3-1-7,-3 4 3,0 3 7,1 2-4,-2 4 7,1 3 4,0 4-49,0 2 55,-3 1 6,3 2-19,0-1 24,3 7 11,-2 1 2,5 42 28,-2-42-48,0-2 7,0-2-15,1 0 10,1 0-5,1 2 48,-2-4-13,0 1-11,0-4-5,-1-1-5,1-3-8,-3 2-2,2-1-5,-3-1-8,2-6-5,-2-1 8,2-1-4,-2-2 2,0-3-6,0 0 4,1-1-4,-2-5-3,1 0 1,-1-1 0,0 0 3,0-12 0,1 19-5,-1-19-6,-1 13 4,-3 0 2,4-13-3,-5 12 1,5-12 3,-9 8-6,9-8 0,-14 5 3,14-5-2,-16 5 6,3-4-5,2 1-8,-3 0 8,0-1 3,-2 2-4,-1-2 0,-20 1-6,17-2 8,-1 0-4,-1 0-8,-5 0-6,0 0 22,-3 0-2,0 0-7,-3 0-2,-5 0 7,0 0-1,-2 0-4,-3 0 0,0 0 0,-8-2 3,-49 4-8,49-2 10,-2 3 2,-1-3-7,0 2-2,-1 0 0,0 1 2,-2-1 6,0 1 0,-3-1-2,2 2-3,-3-1 1,2-1-1,-2 1 1,2 0-1,-2 1-7,0 1 9,0-3 4,-1 1 3,2 0-3,-2 1-8,0 0-2,0-1 5,0 0-2,1 0 4,0 0 3,0 1-6,2 1-27,0-1 34,-2 1-20,-58 3 3,59-4 20,1 1-22,-2-2 23,2 2-16,-11 2 22,11-2-24,-13-1 18,12 1-22,-9 2 22,8-2-22,-9 0 23,2 4-10,-2-3 9,3 3-4,-49 4 8,48-5-8,0 0-4,1 0-1,0 2 2,2-1-7,0 1 9,0 0 0,9-2-1,-9 3-3,0-2-2,2 2-5,6-2 7,-9 0 1,11-1 2,-56 9 2,55-9-2,-1 1-3,4-2 0,-4 0-4,2-2 4,1 2 3,2 0-1,-1-1 8,0 0-7,0 0-1,2 1-2,-1 0-3,2-2-7,0 0 7,1 1 6,-3 0 1,5 0-9,-2 0 5,-2-1 0,2 2 2,-2-2-1,-1 0 1,3 2-4,-1-2 0,3 1 1,-3-1-1,1 1 5,3 1-5,0-2 5,-47 9 8,47-7-12,0 1 3,0-1-2,-2 2 3,1-1-3,-2 0 0,1 1 2,4-2-3,1 2 3,-2 0 2,9-3-2,1-1 0,1 1 7,3 0 4,-26 4 3,30-7-10,2 1 2,0 0-8,0 1 1,4-2 1,-2 2 6,2-1 10,4 0-2,-2-2 0,1 1-1,3-1-7,-1 1 3,5-2 19,-2 2 12,-8 0 40,21-3-53,-18 2-1,18-2-2,-13 2-8,13-2 11,-11 2-25,11-2 5,0 0 1,-16 0-62,16 0-112,0 0-128,-11-6-126,11 6-437,-10-10-403</inkml:trace>
  <inkml:trace contextRef="#ctx0" brushRef="#br0" timeOffset="2242.994">13303 2198 26,'0'0'205,"-6"-7"-41,6 7-52,0 0-10,-9-7-10,9 7 5,0 0 2,-9-7 8,9 7-2,0 0-9,-9-7 4,9 7-15,-7-6 37,7 6-69,0 0-16,-8-6-13,8 6-7,0 0 0,-8-6-6,8 6-3,0 0 3,-7-5-6,7 5 0,0 0 5,-8-5 0,8 5-12,0 0-2,-7-7 2,7 7-24,0 0-23,-9-5-24,9 5-33,0 0-51,-7-4-57,7 4-129,0 0 200</inkml:trace>
  <inkml:trace contextRef="#ctx0" brushRef="#br0" timeOffset="2602.9952">13094 2097 193,'0'0'344,"0"0"-70,-10-5-65,10 5-32,0 0-42,-9-5-35,9 5-22,0 0-15,-14 4-13,14-4-11,-9 10-4,5 2 32,-3 2 50,2 6-3,-8 31 74,8-19-91,-1 9-10,2 7-16,-2 3-6,2 2-11,0 0-8,1 1-11,1-4-5,-2 0-3,2-3-6,-1-3-1,1-6-5,-1-1 2,3-3 58,-2-1-25,2-6 6,0 0-25,-2-5 13,2-2-31,-2-2 14,2-1-20,-1-2 16,1-1-15,0-2 29,0-12 19,0 20 50,0-20 15,1 15 30,-1-15-5,6 14 83,-6-14-145,0 0-25,25-3-5,-11-1-22,8-3 4,5-3-12,10-3-10,1-3 1,6 1-6,2-3-9,12-3-9,0 2-82,-2-2-62,0 1-60,59-19-418,-61 20 208,0-4-444,-11 5-420</inkml:trace>
  <inkml:trace contextRef="#ctx0" brushRef="#br0" timeOffset="3039.9968">13956 1662 507,'0'0'408,"0"0"-58,2-17-58,-2 17-45,-2-11-8,2 11-27,2-11-21,-2 11-35,0 0-45,-2-10-24,2 10-30,0 0 21,0 0-41,-2 19 3,-1 0 31,0 11 15,-1 6 7,1 12-18,-1 5-14,-3 12-3,1 1 2,2 2-14,-2 0-5,2 0-13,2 1 49,2-13 14,-4 49 47,6-56-87,-2-3-5,2-2-5,-2-7-11,0-4-1,2-4-21,-2-2 0,0 0-23,-2-3-70,2-3-68,-2-3-65,0-1-43,-3-2-85,1-1-95,-12 2-1589</inkml:trace>
  <inkml:trace contextRef="#ctx0" brushRef="#br0" timeOffset="3458.9957">13295 2085 219,'0'0'533,"-2"-10"-134,2 10-107,0 0-49,0 0-66,0 0-25,-1-7 59,1 7-138,0 0-2,0 0 3,0 0-1,0-12-15,0 12 0,0 0-22,0 0 4,0 0-4,0 0 37,1 13 44,-1-13-2,2 22 43,-4-7 25,2 2-23,-1 4-27,-1 2-27,-2 0-24,2 0-16,0 2-13,-2-2-12,2 1 7,0 0-18,0-1-8,0 1-5,2-5-3,0 0-13,-2 0-10,4-2-47,-2 12-191,4-16 79,-2-3-23,1-1-27,2-1-45,1-2-48,-6-6-58,16 4-372,-16-4-249</inkml:trace>
  <inkml:trace contextRef="#ctx0" brushRef="#br0" timeOffset="3777.9932">13490 2220 420,'0'0'460,"5"-14"-126,-5 14-57,0 0-72,-7-8-26,0 15 125,7-7-163,-11 13 15,2-1-19,4 0-5,-1-1-6,3 0-26,-1-1-15,2 1-13,0 0-14,2-11-8,0 18-9,0-18 3,4 17-11,-4-17 1,7 13-11,-7-13 21,16 8-20,-16-8 12,19 3-19,-5-5 16,-3 1 9,0-3-6,1 2 8,1-5-1,1 0-10,-3-3-3,-2 2 1,2-4-9,-4-2-4,6-18-13,-11 15-7,3-2 12,-4 1-11,-2 0 8,-4 3-17,1-1 17,0 2-17,-3 3 8,0 1-7,-2 3 5,0 2-3,-2 3 1,11 2-2,-22 0-11,-1 8-85,10-2-17,-1 2-69,5 1-57,0 0-117,-2 2-102,2-2-273,4 2-244</inkml:trace>
  <inkml:trace contextRef="#ctx0" brushRef="#br0" timeOffset="4721.995">14412 2008 537,'0'0'582,"0"0"-137,-3-11-105,3 11-60,0 0-68,0 0-52,-7-9-41,7 9-20,0 0-28,0 0-3,0 0 20,0 0-61,-11 3 4,11-3-12,-2 11 2,2-11-5,-2 12 6,2-12-11,2 17 5,-2-17-5,4 18 3,-1-7-8,1-2 6,1 2-8,2 1 4,8 13 1,-6-14-4,0 3-1,0-3 0,0 3 0,4 0-1,-4-4 18,0 2 8,0 0 12,-1 0 4,0-1 4,-1-1 12,-2-1 4,0 2 16,-1-3 3,2 8 143,-6-16-112,2 13 7,-2-13-3,-2 14-28,2-14-18,-7 15-9,1-8-14,-1-2-16,-2 1 3,2 1-2,-2-3-23,9-4-32,-20 5-68,20-5-137,-20 1-149,9-3-111,0-2-158,1-3-258,-1-3-465</inkml:trace>
  <inkml:trace contextRef="#ctx0" brushRef="#br0" timeOffset="4875.9928">14423 1980 259,'4'-10'755,"2"3"-197,0-1-124,3-1-92,-1 1-74,4-2-46,3-1-27,17-10 98,-16 9-195,1 0-16,2 2-26,1-1-9,4-2-32,1-1-120,0 2-101,2-1-157,0 1-563,6-5-497</inkml:trace>
  <inkml:trace contextRef="#ctx0" brushRef="#br0" timeOffset="5120.9968">15275 1327 507,'8'-9'478,"-8"9"-109,0 0-87,10 8-45,-7 2 14,-2 6 24,-1 5 15,2 6 6,0 7-18,-2 14 32,1 56 233,-2-48-355,1 2-34,1-1-25,0 0-15,4 8 0,-1-12-21,1 0-3,0-6-30,0 1 8,0-2-23,0-3-5,1-2-10,0-2-2,-1-5-23,2 27-118,-2-36-41,-1-2-116,-1-1-74,4-4-102,-4-3-90,1-2-528,-2-4-682</inkml:trace>
  <inkml:trace contextRef="#ctx0" brushRef="#br0" timeOffset="5903.9991">15860 1781 233,'0'0'369,"0"0"-14,-3-9-46,3 9-13,0 0-33,-1-12-6,1 12-16,0 0-26,-2-12-15,2 12-10,0 0-14,-3-12-25,3 12-28,0 0-32,0 0-16,0 0-13,0 0 24,0 0 62,-2 27 150,0-13-169,4 6 7,-2-1-22,0 4-8,1 2-38,1-1-12,0 1-7,-1-1-13,1 0-5,1 0 1,1-1-8,-1-2 5,-2-2-18,2-2 4,2 19-12,-2-20-67,1-2-48,0-1-48,-1-2-68,3-2-61,1-1-38,-1-1-65,-6-7-4,18 5-84,-18-5-320,19 0-328</inkml:trace>
  <inkml:trace contextRef="#ctx0" brushRef="#br0" timeOffset="6142.9915">16128 1935 42,'0'0'624,"4"-12"-169,-4 12-114,0 0-72,5-10-65,-5 10-25,0 0-38,0 0 37,0 0 33,0 0-25,0 0 15,0 12-30,0-12 16,0 17-3,0-17-31,1 24-24,-1-10 2,4 18 100,-1-16-147,-1 1-15,2-2 5,0 2-11,0 0 6,-2-2-27,1 2 4,2-4-14,-4 0-4,-1-1 0,1 3-4,-1-3-6,-2 0-18,-1 0-6,-8 12-110,4-12-50,0-4-70,-3 3-95,2-5-97,-2 1-106,0-5-399,0 1-510</inkml:trace>
  <inkml:trace contextRef="#ctx0" brushRef="#br0" timeOffset="6326.9921">16052 1956 582,'9'-11'490,"0"0"-78,4-3-56,1 0-20,6-4-20,1 0-5,5-2-23,3-2-48,1 0-9,1 1-36,0 1-34,1 3-26,-1-1-29,-5 2-50,-2 4 12,0-2-37,-5 4 9,12-4-195,-21 9 1,-1 2-66,-9 3-72,0 0-136,0 0-543,12 3-562</inkml:trace>
  <inkml:trace contextRef="#ctx0" brushRef="#br0" timeOffset="6992.9947">16955 1439 93,'0'-13'401,"0"13"-162,0-21-10,2 8-99,-1 1 27,0-1-77,1 0 29,-1 1-17,1 0 53,0 0-21,0 2-10,1 0-9,1-4 45,-4 14-78,0 0 80,0 0 3,13 6 11,-7 8 36,-1 8 4,2 6 4,2 8-32,-1 5-3,-2 8-3,2-1 1,-1 3-6,1 2-19,-1 9-41,5 53 83,-6-62-55,-2-2-40,1-3 8,-1-1-46,0-2 19,-1-3-27,1-6 11,-1-3-9,2-1-12,-2 2-2,0-8-14,0-2-1,-1 1-8,1-3-7,0 14-2,0-21-19,-2-1-37,1-2-29,-2-12-85,2 15-106,-2-15-116,0 0-84,6 7-130,-6-7-450,4-10-671</inkml:trace>
  <inkml:trace contextRef="#ctx0" brushRef="#br0" timeOffset="7462.9953">17396 1702 91,'5'-17'590,"-5"17"-156,5-12-117,-5 12-54,9-14-64,-9 14-35,10-12-38,-10 12-14,13-6-26,-13 6 15,16-2-3,4 8 76,-9 0-64,0 5-9,0 0-16,-1 4-18,2 2-14,-2 0 3,-2 2-6,-2 2 11,0 1 12,-2 0-11,-3-2-22,-1 1 18,-2 2 6,-3 0-12,-9 26 62,5-30-51,-2 2-15,-1-3 21,0-1 17,-1-3 4,1 0-23,-1-4 11,1-2 3,0-2-10,3 0-9,9-6-14,-17 0-2,8-6-12,9 6-14,-10-24 8,10 11-17,3 3-6,1-2-7,2 2 7,3-2 3,-1 4-9,3-1-8,1 4 3,0 2 3,14 0 6,-13 4 5,2 3-5,0 0-1,0 0 7,13 8-26,-14-6 42,-3 1-11,1 0-3,-2 1-4,0-2-5,-1 1 1,-1-2-13,-1 1-3,-7-6-56,14 9-51,-14-9-70,12 9-66,-12-9-56,11 5-30,-1-1-539,-10-4 67,12-1-348</inkml:trace>
  <inkml:trace contextRef="#ctx0" brushRef="#br0" timeOffset="7888.9903">17905 1671 305,'0'0'440,"0"0"173,0 0-380,-2 11-5,2-11-10,-1 15 27,1-15-7,0 17-25,1-5 16,1 0-12,1 1-1,0 3-19,1-1-37,0 2-25,1 2-23,1-3-10,7 20 98,-7-18-96,3-1-26,-3-2-5,4 15 43,-5-16-67,-1-1 3,0-2 7,-3 2-28,-1-13 15,-1 22-25,-3-11 13,0 0-26,-1-3 10,-1 2-18,-11 4-9,7-10-72,0 1-68,-2-2-39,0-3-48,-2 0-23,2 0-39,-1-7-39,-1 1-56,1-5 36,1-3 23,2 0 43,3-1 68,3-2 68,-1 0 54,4-17 96,5 15 84,-2 1-6,5-3 65,2 2-22,0-1 31,4-2 20,3-1-2,0 3-35,2-5 79,1 4 13,5-4 4,-2 1-20,5 0 17,-1 0-73,21-17 103,-25 24-158,-2 2-37,-2 2-4,0 1-81,-4 1-81,-3 2-85,2 1-83,-3-1-96,2 1-109,-2-1-408,2 0-449</inkml:trace>
  <inkml:trace contextRef="#ctx0" brushRef="#br0" timeOffset="8158.9935">18592 1106 179,'8'-4'595,"-8"4"-164,11-4-104,-11 4-64,9 4 7,-3 4 12,-2 3-18,1 4 43,-2 5 9,8 72 577,-8-47-621,2 4-34,-2 1-22,2 4-40,1 9 28,2 0-40,1 1 10,-2-2-39,1-11-3,1 1-41,2-3 19,1-1-55,0-2 15,1-3-34,15 37 47,-16-44-55,4-1-6,-6-9-5,1-1-12,-2-4-21,-1-4-40,-3 0-33,0-4-23,1 0-39,-2-5-50,-4-8-145,4 10-91,-4-10-109,0 0-130,-6-7-2448</inkml:trace>
  <inkml:trace contextRef="#ctx0" brushRef="#br0" timeOffset="11240.9898">19153 1610 13,'0'0'81,"0"0"11,0 0 16,0 0-18,0 0 0,0 0 13,0 0 1,0 0-2,0 0 0,0 0 137,8-6-119,-8 6-12,0 0-5,0 0-18,0 0 21,0 0-40,0 0 24,0 0-32,0 0 20,0 0-38,0 0 26,0 0-36,0 0 17,0 0-26,0 0 40,0 0-21,0 0-24,0 0 24,0 0-28,0 0 14,0 0-13,0 0 10,0 0-24,0 0 20,0 0-25,0 0 26,0 0-20,0 0 19,0 0-18,-4-3 18,4 3-12,0 0-8,0 0 7,0 0-4,0 0 1,0 0-15,0 0 25,0 0-21,-10-2 16,10 2-19,0 0 25,0 0-25,0 0 22,0 0-17,0 0 10,0 0 4,0 0-9,0 0 17,0 0 15,0 0 2,0 0-8,0 0 0,0 0-11,0 0 5,0 0-9,0 0 10,0 0-16,0 0 26,0 0-10,0 0 24,0 0-25,0 0-8,0 0 3,0 0-2,0 0-3,0 0-7,0 0 9,0 0-9,0 0 9,0 0-11,0 0 11,0 0-11,0 0 11,0 0-10,0 0 3,0 0 5,0 0-9,0 0 10,0 0-12,0 0 10,0 0-9,0 0 15,0 0-16,0 0 4,0 0 3,0 0-4,0 0-1,0 0 9,0 0-4,0 0-6,0 0 6,0 0-6,0 0 7,0 0-9,0 0 8,0 0-5,0 0 5,0 0-9,0 0 5,0 0-1,0 0-1,0 0 1,0 0 6,0 0-10,0 0 4,0 0 7,0 0-7,0 0 14,0 0-29,0 0 24,0 0-6,0 0 4,0 0-11,0 0 11,0 0-9,0 0 12,0 0-16,0 0 17,0 0-16,0 0 3,0 0 3,0 0-6,0 0 6,0 0-3,0 0 5,0 0-2,0 0 4,0 0-9,0 0 13,0 0-10,0 0 6,0 0-9,0 0 9,0 0-9,0 0 9,-14 0 0,14 0-11,0 0 5,0 0 0,-9 4 6,9-4-6,0 0 18,-10 2 5,10-2 6,0 0-8,-12 4 6,12-4-15,0 0 8,-12 1 19,12-1 49,-12 3-33,12-3-2,0 0-8,0 0 7,0 0 13,0 0 12,-11 2-11,11-2-3,0 0-23,0 0 5,0 0-20,11-5 4,-11 5-16,16-4 6,7-1 4,-8 2-27,0 0 13,0 0-10,2 0 3,-3 2-6,-1 1 5,2 1-7,-3 2 13,-1 1-4,1-1 7,-2 3-2,0 2 10,-1-1-7,-4 3 10,5 12 40,-9-10-9,-1 0 2,-1 1-11,-1 0 9,-4-2 7,0 2 7,0-1-1,0-1-10,-2 2-3,-1-3-6,3-1-3,-1-1 6,2 1-9,0-1 8,-5 4 37,10-12-77,-3 8 16,3-8 5,0 0-11,0 0 9,6 12-18,-6-12 13,16 1-15,-4 0 2,0 2-3,1-2 4,3 2-11,0 1 8,0-3-14,14 9 12,-17-5 5,1 0-17,-3 4-5,-2-6 8,1 4 20,-3-2-13,-2 2 14,-5-7 2,2 14 5,-2-14 2,-6 13 17,-1-4-11,-5 1 2,-1-3-13,-25 11 23,15-9-42,1-1 10,-2 1-6,2-3 7,-2 1-25,3-3 27,3 0-20,1-2 1,4-1-78,13-1-60,-19 0-77,19 0-78,-15-5-53,15 5-24,-2-17-485,6 10-62,5-5-492</inkml:trace>
  <inkml:trace contextRef="#ctx0" brushRef="#br0" timeOffset="11519.9954">19418 1757 618,'0'0'551,"10"-6"-132,-10 6-61,0 0-24,8 7-14,-8-7-25,0 0-33,0 19-15,0-19 26,-2 17-20,2-17-48,-1 20-21,4 1 79,-1-11-162,4 1-8,1 0-13,2-2 6,2 1-31,18 5 54,-9-9-60,3 0-25,0-4 8,1 1-20,0-3 14,3-1-25,-1-2 17,1-1-23,22-8 15,-26 5 7,-3-1-23,-3-4 12,-2 1-13,-3-4 19,-2 0-19,-5-1-7,-3 0-1,-5 0 25,-2 0-17,-5 1 1,-4 0-1,-4 3 12,-1 2-6,-29-2 2,22 10 7,-1 4-65,1-1-91,1 3-170,2 2-195,0 2-828,3 0-943</inkml:trace>
  <inkml:trace contextRef="#ctx0" brushRef="#br0" timeOffset="13156.9895">20188 1095 35,'0'0'423,"0"0"-243,-2 10-59,2-10 47,0 0-61,0 0 45,0 0-47,0 0-9,0 0-8,0 0-4,0 0-3,0 0 9,0 0-8,0 0-20,0 0 4,0 0 24,0 0-49,0 0-4,0 0-1,0 0-6,0 0-33,0 0-12,0 0 45,0 0-11,-12 0 10,12 0 5,0 0-4,0 0 10,0 0-10,0 0 16,0 0 42,0 0-49,0 0-8,0 0 3,0 0-13,16-3 3,-16 3-4,16-1-1,-3-2-1,3 1-4,3-2 9,7-1-10,5-1 27,5-1 1,8-1-4,56-7 19,-45 6-27,11-2-5,3 4-4,-10 1-13,11-3 6,-5 1-2,-8 0-4,0 0 2,-1 2-7,0-2 8,-2 2-1,-1-2-8,-2 2 2,-2-1-3,46-4 14,-49 4-13,-5 0 7,-4 2 4,-1 0 5,-2-1-12,-6 3 10,1 0 0,-5 0-59,1-1 68,-1 1-5,0 0-7,-5 0 4,0 0-2,0 2-11,18-3 19,-21 2-20,0 1 5,-1-2-5,-2 3-2,0-1 1,0 0 17,-13 1-12,23 0-8,-23 0 3,21 1 11,-21-1 13,20 7 6,-11-3 33,0 5-2,7 14 49,-8-8-40,-2 3-15,-1 4-4,-1 0-5,1 7 18,-4-2-21,1 5 20,-1 1 6,-1 4 29,1 0-17,1 0 14,-1 0-16,0 2 9,0-3-17,4 46 62,-2-46-67,-2 0-10,3 0-18,2-4 7,-2 3-26,1-3 16,2 0-17,-1-2 11,1-1-22,0 0 15,0-2-25,0-4 26,0-1-33,1-2 27,6 19 3,-9-22-25,2-3 14,-2 0-10,2 1 27,-1-3-18,1 2 16,0-4-12,-3 1 8,2-1-17,-2-2 16,1-1-23,-1 3 15,-4-10-15,9 11 15,-3 0 1,-6-11-22,5 9 19,-5-9-22,0 0 20,5 10-8,-5-10 10,0 0-40,-1 10 47,1-10-25,-10 10 26,10-10-32,-17 11 28,6-6-24,-5 1 23,-28 8-31,15-4 14,-4-2 11,-7 4-12,-6-1 25,-1-1-30,-3 2 21,-13 1-19,-3 3 20,-5-5 4,-4 2 43,1 0-4,-3-2 19,-2-1-6,-2 2 7,-157 14 187,166-18-160,13-4-11,4 1-9,3-2-4,3-1-19,9 0-13,3-1-2,1 1-9,6-2 0,2 0 8,2 0 6,4 0-1,2-2-4,3 1-8,-10 1 25,27 0-45,-23-1-2,23 1-5,-17-1-9,17 1-8,-15-2-18,15 2-38,-10-1-52,10 1-51,0 0-73,-4-10-67,4 10-104,4-8-77,-4 8-85,15-22-1315,-6 11 20</inkml:trace>
  <inkml:trace contextRef="#ctx0" brushRef="#br0" timeOffset="14015.9592">21194 1381 65,'-1'11'377,"1"-11"-81,0 0-40,0 0 216,0 0-267,0 0-19,0 0-22,0 0-25,3-11-16,-3 11 2,0 0 0,3-10-15,-3 10 6,4-9 2,-4 9-16,6-8-20,-6 8-12,8-8-14,1 1 21,-9 7-46,11-7-10,-11 7-6,12-2 0,-12 2-3,11-4-3,-11 4-1,14 1-4,-14-1-12,13 3 18,-13-3 1,15 5-3,-9 2 23,2 0 32,7 17 115,-9-9-67,1-1-23,-1 5 1,0 1-20,-2 1 24,0 0-7,-2 2-15,0 2-10,-2-1-5,0-3 8,-3 2-20,-1 1 11,-3-2 0,-2 4 7,-6 16 17,1-21-45,2-4 16,-1 0-16,0 0 9,-2-3-26,1 0 18,0-1-22,-3-4 21,2 0-4,4-1 33,-1-5-5,0 1 17,12-4-38,-18 0 12,2-4 2,3-11-26,10 6-22,1 1 23,0-4-23,2 12 22,4-19-35,0 9 32,3 1-25,-1 2 21,3 1-24,0 1 26,1-1-33,1 5 43,0-1-2,15 4 44,-14 1-19,2 2-25,0-1 13,1 1-23,-2 0 10,0 1-19,1-1 10,-2 2-17,1-1 15,-3 1-30,0-2 15,0 0-68,-1 2-26,0-2-55,9 2-337,-18-7 152,15 5-34,-15-5-75,16 0-36,-16 0-56,17-1-373,-6-4-471</inkml:trace>
  <inkml:trace contextRef="#ctx0" brushRef="#br0" timeOffset="14297.5037">21700 1451 547,'0'0'526,"0"0"-39,-6 21 332,0-10-437,2 3-35,-1 3-48,0 0-26,1 0-1,1 2-41,1-2-34,1 2-30,1 0 6,1-2-47,0-1-8,2 0-27,2-2 12,0 0-23,11 9 115,-7-14-89,3 0-17,0-3 11,2-3-40,1-1 11,-1-2-19,3-2 12,-1-1-10,1-3-3,0-3-4,0-3-6,-3 0-26,0-3 18,-7-4-37,1-17 47,-8 18-16,-4 0 7,-4 0-9,-2-1 0,-7 2-7,-4 0-7,0 3-5,-5 4-17,2 3-96,-2 2-144,-3 5-302,-8 2-1178,3 3-1416</inkml:trace>
  <inkml:trace contextRef="#ctx0" brushRef="#br0" timeOffset="17948.416">15772 2856 130,'0'0'210,"0"0"-38,7-6-35,-7 6 0,0 0-29,6-6 20,-6 6-26,0 0 23,5-11 100,-5 11-126,0 0 17,4-9-28,-4 9 14,0 0-21,3-10 6,-3 10-28,0 0 23,0 0-27,5-10 15,-5 10-3,0 0-1,0 0-13,1-10-4,-1 10 9,0 0-50,0 0 6,0 0-9,0 0 12,-11 6-13,0 4 10,-6 4-15,-4 4 18,-10 8-15,-15 6 9,-5 6 7,-9 1 10,-16 13 0,-5 3 12,-7 0-7,-5 3 28,-7 1 6,-5-1 11,-2-1 17,-5-3 30,-2 0 53,-1-4 6,0-4 3,3-4 11,4-2 11,4-4-31,6-2-60,17-6 11,5-3-60,-70 24 60,78-27-84,3 2-19,3-4 32,5-1-45,10-2 29,6-2-45,2-1 31,2-2-49,11-2 21,5-3-92,3 0-1,2-2-76,2 0-77,4-1-41,-4 5-457,14-9 266,0 0-441,0 0-489</inkml:trace>
  <inkml:trace contextRef="#ctx0" brushRef="#br0" timeOffset="18699.4138">16680 2871 109,'0'0'290,"0"0"-101,0-12-28,0 12 74,-1-12-155,1 12 24,0 0-19,0-13 28,0 13-33,0 0 36,1-15-44,-1 15 9,3-10-41,-3 10 21,6-11-34,-6 11 11,6-9-27,-6 9 21,10-7-32,-10 7 19,14-4-28,-14 4 29,17 0-27,-5 2 60,2 4 14,4 2-15,6 6-1,5 3-7,5 7 73,9 5-21,5 6-14,4 2-9,6 5-28,84 54 59,-60-42-60,3-3-24,2 0 17,1-3-28,-2-2 22,0 0 34,-17-12 7,1 0 27,1-2 43,-6-2 3,0-1-27,-3-1-5,-4-2-23,-3-2-4,36 22 19,-53-31-71,-3 3-3,-2-2-20,-6-2 11,-2-2-8,-5-2-1,-2 0-6,-4-4-8,-2 1-22,0-2-118,-3 0-110,-9-5-216,7 6-519,-7-6-583</inkml:trace>
  <inkml:trace contextRef="#ctx0" brushRef="#br0" timeOffset="19626.4086">10502 4542 681,'0'0'569,"-7"-8"-159,7 8-70,-6-7-94,6 7-45,0 0-67,0 0-9,0 0 46,-11 9-114,9 2 42,1 5-11,0 3-15,1 7-57,-1 6 64,1 3 16,0 0-14,0 3-18,0-2-11,0 1-11,0 0-13,1-1 2,0-2-7,-1 0-7,1-5-2,1-2-20,-2 1 15,1-3-6,-1-1-21,1 0-71,-1-5-73,0 0-83,2-2-62,-2-4-51,0 1-60,0-14-267,-3 20-193</inkml:trace>
  <inkml:trace contextRef="#ctx0" brushRef="#br0" timeOffset="20871.4068">10351 4578 215,'0'0'303,"-5"-11"-79,5 11-11,-1-12-40,1 12 25,-3-9-34,3 9 31,0 0-36,-1-12 14,1 12-59,0 0 4,0 0-41,-1-13-4,1 13-29,0 0 8,0 0-28,7-7 8,-7 7-26,9-4 21,-9 4-29,18-1 28,-5 1-35,2-2 37,3 1-33,4-1 26,6 0-23,8-1 18,2 0-16,11-1 20,59-6-6,-49 3-20,12 1 21,2 0-25,4-4 24,1 3-29,2-1 28,4 0-19,-3-2 19,2 2-19,2-1 22,-3-1-27,2 2 24,-1-1-24,3 0 22,80-9-8,-85 8-13,-4 4 21,-1-2-24,-5 0 31,-3 0-26,-11 2 23,-2-1-28,-1 1 27,-2 0-21,-5 1 18,1-3-20,-4 1 23,-1 2-13,-5-1 13,32-5-10,-39 4-15,-1 1 19,-4 2-19,0 0 23,-2-1-22,-1 0 23,-3 1-22,0-1 24,-1 0-24,-2 0 21,1 1-22,0-2 22,-2 2-24,7-3 21,15-5-10,-18 4-7,-3 3 18,-2-2-17,2 2 22,-3 0-23,1 0 13,-1 1 6,-3-2 27,0 4-9,-11 2 22,18-7-11,-18 7 16,13-5-15,-13 5 8,12-3-24,-12 3 10,11-4-21,-11 4 11,0 0-20,12-5 13,-12 5-17,0 0 11,9-3-18,-9 3 13,0 0-12,0 0 13,10-3-14,-10 3 14,0 0-16,9-4 6,-9 4 12,0 0-14,0 0 0,0 0-1,12-4 1,-12 4 3,0 0 0,11-3-3,-11 3 1,0 0 1,0 0 1,16 0-4,-16 0 2,0 0-1,0 0-3,13 0 1,-13 0 0,0 0-1,0 0 2,9 7 15,-9-7-14,5 10 16,-5-10-10,4 18 10,1-4-15,-3 0 14,-2 3-12,2 3 2,0 4-3,-2 29 20,0-24-2,2 5-14,-2 0-2,3 1 52,-3 2 28,2-2-67,2 8 59,0 0-59,0 1 95,0-1-66,3 0 76,-3 2-56,3-2 39,0-1-66,6 42 53,-6-43-25,0-3-66,0 1 60,-1-5-68,3-2 51,-2-3-56,0 1 59,2-1-59,-3-1 54,4-1-52,-4-3 46,1-3-45,-1 1 3,-1-1 5,5 16 3,-6-22 5,0 2 5,-2-4-1,0 0 3,-1-1-4,0-2 2,-1-10-6,1 19 3,-1-19 1,-1 16-1,1-16 5,-6 16-1,2-8-10,-5 0 3,-9 6-2,5-9 0,-1 3-1,-5-3 2,0 0-3,-4 2-1,-6-4 2,-1 1-2,-7 0 0,-1-2 0,-10 2-1,1-1 1,-7-3 52,0 3-62,-2-2 3,-3 0 1,-4-1 3,0 0 1,-10 2 2,-4-1-3,-2 0 52,-2 2-60,-4-1 54,-1-2-54,3 3 48,-4-1-52,-3 1 2,-2-1 52,-3 2-58,1-2 63,-95 6-9,97-5-20,2 2 65,5-3-35,5 1 0,5 1-2,5 0-8,9 0-8,3 0 40,2 0-61,3 0 49,1 0-60,2 1 49,2-2-55,-2 3 51,-42 5-24,48-7-33,7 1 39,0 0-38,3-2 56,6 1-50,2 0 55,2-3-50,3 3 45,2-3-37,3 2 36,2-2-41,3 0 39,-2 1-39,13-2 41,-28 5 8,28-5-56,-15 0 26,15 0 33,-13 1-39,13-1 30,0 0-34,-12 0 27,12 0-37,0 0 32,-13 2-40,13-2 28,0 0-42,0 0-37,0 0-6,-6-2-339,6 2 62,0 0-51,1-11-86,5 4-583,6-2-685</inkml:trace>
  <inkml:trace contextRef="#ctx0" brushRef="#br0" timeOffset="21295.4143">11434 4567 30,'1'-12'473,"-1"12"-94,2-13-102,-2 13-10,1-10-51,-1 10 21,0-6 224,3-8-247,-3 14 12,0 0-32,2-11-16,-2 11-47,0 0-24,0 0-36,0 0-6,0 0-25,0 0 10,0 0 13,5 16 37,-2 3 14,-1 7-32,6 53 123,-5-29-46,1 4-61,0 12 52,0 0-44,0-1 16,0-2-43,-1-8 33,1-2-28,0-1 0,-2-4-30,1-1 9,0-3-28,-1-7 12,-1-3-9,3 1-9,-3-4-5,1-4-1,-1 0-8,0-4-7,-1-1-8,0-3-14,2-2-40,-1 1-52,-1-5-115,0 0-57,0-1-161,0-12-120,-3 17-651,3-17-818</inkml:trace>
  <inkml:trace contextRef="#ctx0" brushRef="#br0" timeOffset="22555.414">10888 4902 659,'0'0'524,"0"0"-88,0 0-45,-2-11-98,2 11 4,0 0-100,0 0 17,0 0-94,0 0 26,-2-9-79,2 9 36,0 0-48,0 0 101,0 14-47,0-14 37,1 20-68,0-8 94,1 5-73,-1-1 34,0 4-67,0-1 40,1 1-72,-2 0 51,1 0-68,-1 0 48,0 2-60,0-3 43,-3 5-58,0 21-21,1-26-5,0 0-99,-1-2-42,1-1-155,1-2-30,1-1-83,-2-3-40,2-10-398,2 14-441</inkml:trace>
  <inkml:trace contextRef="#ctx0" brushRef="#br0" timeOffset="22859.4108">11022 5012 591,'0'0'447,"0"0"-102,0 0-13,0 0-31,-6 8-37,2 1-15,0 2-29,-1-1-26,1 1-26,1 1-23,1-2-25,1 2-73,1 0 50,2 12 4,2-14-92,2-1 56,-1-1-52,4 0 43,1-3-56,2-1 57,0-2-63,3 0 57,1-4-61,0 0 60,1-3-54,0 1 69,-3-3-39,1-2 51,11-12 11,-17 8-63,-2 0 47,-1-3-58,-4 1 47,0-1-25,-2 2 59,-2-1-35,0 2 49,-4-1-61,-1 2-15,-1 3-9,-2 1-7,-2 2-7,2 2 29,-15 2-194,25 2-88,-25 1-67,15 3-134,0 1-128,1-1-391,9-4-550</inkml:trace>
  <inkml:trace contextRef="#ctx0" brushRef="#br0" timeOffset="23575.4109">11886 4867 848,'0'0'401,"0"0"-112,0 0 50,0 0-58,-6-7 42,6 7-93,0 0 20,0 0-106,0 0 26,0 0-81,0 0 27,0 0-75,0 0 41,-8 7-66,3 5 65,5-12-18,-6 15-61,2-6 61,0 1-63,2 0 55,0 0-59,2-10 50,-2 21-58,2-21 61,2 20-61,0-10 58,0 1-56,4-1 58,-1 2-60,11 11 45,-6-14 13,-1 2-65,2 0 54,-1 0-34,1-1 50,1 1-61,0-2 58,-1 2-61,1-1 59,-3-2-54,1 1 65,-3-1-49,0 1 70,0-1-24,2 6 158,-9-14-103,4 17 5,-4-17 1,-2 16-11,0-6-10,-4-2-15,1 1-16,-4 1-12,-2 0-10,2-1-9,-2-1-7,-1-1-9,1 0-7,-2-1-31,2-1-64,1-1-92,10-4-96,-18 2-49,18-2-156,-18-4-51,10-2-91,0-1-313,2-5-511</inkml:trace>
  <inkml:trace contextRef="#ctx0" brushRef="#br0" timeOffset="23740.4136">11853 4983 854,'0'0'603,"2"-12"-86,-2 12-154,4-15-36,3-1 180,-1 4-285,0 0 56,4 0-87,1 1-20,2-3-41,1 2-21,0-2-21,3 2-30,2 0-21,-3 0-45,3 0-31,-1 2-144,0-1-38,0 0-146,18-6-583,-18 6 103,-2 1-392</inkml:trace>
  <inkml:trace contextRef="#ctx0" brushRef="#br0" timeOffset="24023.4113">12321 4374 744,'-1'-15'566,"1"15"-130,0 0-109,0 0 156,0 0-243,0 0-1,-3 12 29,3 3-17,0 4-56,0 0 49,0 7-6,0 2-10,0 6-61,2 4 10,0 8-11,-1 0-18,3 3-21,0 2 10,1 53 98,2-52-143,-4 0-17,1-2-14,0-1-13,1-1-9,-1-4-14,2 0 4,-1-4-15,0-5 6,-1-2-20,0-2-3,-1-6-62,1 0-24,-1-4-73,4 12-312,-3-19 176,-3-3-21,-1-11-70,8 14-78,-8-14-14,0 0-69,11-2-308,-11 2-405</inkml:trace>
  <inkml:trace contextRef="#ctx0" brushRef="#br0" timeOffset="24243.4128">12587 4865 43,'4'-12'685,"3"-6"165,-7 18-514,7-10-113,-7 10 71,0 0-47,12 1 79,-6 7-58,-2 1 58,1 1-90,-1 4-42,2 3-28,2 2-22,-4 2-29,1 0-20,1 1-17,4 23 37,-4-23-78,-1 0 1,-1 0-11,0-2-15,-1-2-1,1 0-7,-2-3-60,3 1-78,-2-4-19,-1 0-126,2-2 5,-1-1-91,-3-9 2,8 10-53,-8-10-1813</inkml:trace>
  <inkml:trace contextRef="#ctx0" brushRef="#br0" timeOffset="24471.4113">12890 4887 5,'0'0'637,"7"-10"-262,-7 10-17,0 0-64,0 0 43,9 3-25,-9-3 57,6 16-58,-4-4 56,1 1-67,6 22 215,-7-15-300,3 1-71,-1 0 31,3 1-44,-2-2 1,1 0-41,-1-1-19,-1-2-11,0 0-10,-1-2-5,1-1-8,-1-1-4,-1-1-8,-2-12-8,0 33-13,0-23-58,0-10-82,-9 18-114,2-12-81,1 0-186,6-6-99,-14 1-486,3-3-718</inkml:trace>
  <inkml:trace contextRef="#ctx0" brushRef="#br0" timeOffset="24623.4101">12985 4870 634,'17'-20'746,"2"0"-91,3 1-149,0-4-14,5 1-86,0-2 12,-4 7-53,0-1-37,-2 0-53,0 3-44,-1-2-55,-2 5-34,-2-1-50,-3 2-70,3 0-145,-3 2-140,-3 4-213,-3-2-251,1 0-503,-1 0-838</inkml:trace>
  <inkml:trace contextRef="#ctx0" brushRef="#br0" timeOffset="25432.4162">17866 4159 381,'-8'-6'536,"8"6"-108,0 0-75,-9-7-45,9 7-26,0 0-45,0 0-44,-6-7-36,6 7-36,0 0-32,0 0-18,0 0-7,0 0 29,-3 17 83,6-2-26,0 9-7,4 4 28,0 9-33,3 4 38,-1 1-81,0 3 26,2-1-70,0-1 10,8 45 47,-9-47-68,-1-3-7,1 2 2,-3-2-1,0-8-2,-1 0 21,0-1-47,-1-4 34,0-2-43,-1 0 28,1-2-53,-1-3 14,0-3-109,-1 0 23,1 7-243,-4-22 71,2 13-31,-2-13-74,0 0-58,0 0-46,0 0-318,-14-9-323</inkml:trace>
  <inkml:trace contextRef="#ctx0" brushRef="#br0" timeOffset="26592.4076">17755 4211 631,'-4'-14'401,"2"4"-88,-1 0-73,3 10-56,-2-19-27,2 19-26,1-19-25,-1 19-21,5-16-21,0 7-16,2 2-2,3 0-14,2-2 1,5 0-3,27-9 45,-14 9-29,8-3 0,3 1 12,4 0 6,2-1 0,6 1-4,11-3-12,4 0 6,2-1 2,3-1 4,4 2-20,0 1 10,6-1-19,0 1 9,3 1-20,-1-1 6,4-1-14,-1 3 18,2 0-22,1-3 14,1 3-17,0 0 14,-1-1-21,-2 2 11,1-1-13,-2 1 15,-2-1-14,-3-2 11,-2 2-13,80-10 8,-85 11 5,-1-2-15,-1 2 13,-1 0-12,1-2 14,-5 1-12,2 1 16,-3-2-23,-2 2 24,1-2-22,1 1 20,-2-1-18,1 1 15,-1-1-6,62-13-5,-76 14 11,-3 1-11,1-3 14,-4 1-20,-2 1 20,-4-2-15,-1 1 12,-2 1-17,-5 1 18,-1 2-18,0 0 18,-2-1-17,0 2 13,-4 2-18,22-7 12,-26 7 9,-3 1-14,-1-1 16,-2 3-19,-4-1 16,1 0-18,-12 3 16,19-4-17,-19 4 23,14-4-23,-14 4 12,12-2-14,-12 2 15,10-2-11,-10 2 9,0 0-11,13-2 17,-13 2-20,0 0 22,0 0-18,11 5 18,-11-5-15,4 8 17,-4-8-18,3 11 17,-3-11-16,3 13 18,-3-13-18,2 19 19,-1 7-7,0-9-3,-2 1 13,0 6-15,-1 2 16,0 6-9,-1 0 24,2 4-15,-3 6 2,3 2 47,-2 2-54,2 1 52,1-1-63,0 1 55,1 0-7,5 49 44,-4-48-59,2-3 0,1-2 0,1 1-51,-1-3 62,2-2-62,-1-6 60,0-1-62,2-1 61,-2-2-62,-2-6 57,1 0-44,-1-1 37,-2-4-55,1-3 69,-3 3-70,0-5 61,-1 0-52,-3 0 54,-1 0-61,-4-2 6,-2-1 7,-3 1 1,-5-2 5,-3 0 53,-3-2-63,-4 2 59,-4-3-65,-3 0 59,-55 4-29,39-5-36,-1 0 61,-1-3-59,-2 3 57,-3-1-52,-2 1 8,-12-1 8,-1 3 53,-3-3-54,2 2 53,-2 0-43,1 1 1,-2-1-3,-2 2 0,-78 6 13,79-7 21,-1 3 8,0-1 0,-1-2 11,0 0-3,-1 1 2,1 1 11,0 1 1,1-2-20,3 2 6,-2-1-10,5 0-8,-2 1-4,2 0 8,-71 14-5,73-14 10,-2 0-37,2 2 35,0-1-44,0 1 4,2-2 7,1 2 37,-1-2 1,1 0 26,-1 2-31,2 0 31,1-2-10,2-1 19,10 1-18,1-1 7,2-1-18,3 1 7,5-1-19,1-1 2,9-1-14,6-3 6,1 2-5,4-1 11,4-3 5,2 4 8,2-3 3,2 1-8,0-1-4,3 1-9,-10-1 14,20-2-30,-17 4-8,17-4 1,-16 3-1,16-3-3,-19 5-1,9-3-3,-2 1 3,-4 1-5,1 1 3,-3-1 5,2 1-5,-5 1 1,-1-1 4,-24 10 5,22-9-5,-1 2 12,-4-1 9,0 1 2,0 0-4,3-2 14,1-2 16,3 2 1,3-1-10,3-3 3,1 2-4,3-1-25,1-1 7,1 1-13,-4-2-20,14-1-55,0 0-46,0 0-56,-11-3-74,11 3-61,11-10-188,-4 5-59,6-4-140,2-3-642,1 1-927</inkml:trace>
  <inkml:trace contextRef="#ctx0" brushRef="#br0" timeOffset="27075.4161">19237 3906 248,'0'0'513,"-3"-6"193,-2-2-420,5 8 2,0 0 1,-3-8-16,3 8-16,0 0-13,-4-9-27,4 9 10,0 0-11,-4-12-1,4 12-68,0 0 21,0 0-86,-4-8 25,4 8-79,0 0 46,0 0-59,-1 11 45,2 1-9,-1 7 45,1 8 12,1 6-36,0 11 37,2 4-19,-1 1 42,0 3-17,4 2-10,-4-1-14,2 1 0,4 48 54,-3-52-96,0-4 5,-1-2-10,-1-1-4,1-1-10,-3-7-4,2-1-10,-1-1-7,-1-2-11,2-4-22,-4-1-67,-2 0-70,0-5-91,0-1-41,-6 14-591,2-21 293,-5-1-617,-2-3-818</inkml:trace>
  <inkml:trace contextRef="#ctx0" brushRef="#br0" timeOffset="27655.4107">18478 4374 119,'-4'-13'584,"4"13"-150,-5-11-95,5 11-51,0-11-72,0 11-17,4-17 161,-4 17-211,6-11-23,-6 11-21,11-10-15,-11 10-14,14-8-21,-14 8 0,17-1-15,-17 1-6,21 3-3,-9 1-7,0 3-5,1 0 7,-3 3 2,14 16 142,-15-9-109,0-3-4,-3 0-13,-1 2-3,-1-1-4,-1 1-51,-2-4 67,-1 3-35,-3 0 70,1-1-58,-2 0 60,-2 1-59,-1 0 84,-1-4-39,-5 9 144,6-13-96,-1 0-20,1-1-16,7-6-24,-11 7-7,11-7-7,-13 1 11,13-1 9,-10-4 9,10 4-31,-7-12 3,7 12-33,-6-11 19,6 11-32,-1-18-4,1 18 18,5-12-30,-5 12 16,9-7-22,-9 7 13,14-5-14,-14 5 32,17 0-28,-17 0 31,20 5-30,-8 0 26,2 1-23,-2 2 31,3 1-33,-2-1 5,1 0-4,1 1 10,-3 1 2,2-3-13,0 1 15,-1 1-6,-1-2-15,0 0-28,-1-2-37,-2 2-61,0-2-36,0 0 16,-9-5-73,12 7 21,2-6-446,-14-1 270,12-4-21,-12 4-79,11-10-234,-11 10-231</inkml:trace>
  <inkml:trace contextRef="#ctx0" brushRef="#br0" timeOffset="28043.4097">18943 4333 211,'0'0'455,"0"0"-123,0 0-71,4-8-23,-4 8-45,0 0-34,4 9 76,-4-9 32,3 13-38,-1-3-24,3 0 4,-1 3 12,0 2-22,1 1-30,1 2-75,1 1 49,0 0-65,-2-1 46,3 1-44,-4-2 52,1-2-81,1 2 42,1 12-53,-4-15-21,-2-1-6,0 0 3,-2-2-9,0 1-7,-3 0 1,0-2-16,-3-2-54,-2 1-4,0-2-99,-1-3 15,-1-1-77,-1-2 43,-2-2-59,-13-9-195,12-1 227,0 0 60,3-3 39,0-2 75,0-2 29,4 0 39,2 0 38,1 3 30,2 0 5,1-1 7,2 0 14,3 0 24,1-1 17,2-2 15,3 1 8,3 0 24,2-4 30,2 1-43,1 2 27,3-2-73,0 2 14,3 0-69,-2 0 22,2 3-61,-1 2 20,-3 1-47,-1 2 22,-1 0-52,-1 2-6,12-7-293,-16 10 30,-1 2-91,0-1-97,0 1-117,-1 2-375,-10 2-537</inkml:trace>
  <inkml:trace contextRef="#ctx0" brushRef="#br0" timeOffset="28806.4227">19810 4225 241,'0'0'561,"-14"1"-111,14-1-65,0 0 2,-10-2-11,10 2-45,0 0-59,0 0-53,-6-7-46,6 7-44,5-8-28,-5 8-17,10-10-15,-1 6-19,0-2-12,1 2-8,0 1-9,13 1 7,-23 2-23,22 0 0,-11 2-5,-11-2-2,18 7 1,-10-1-4,-1 0 10,-2 2-7,-1 1 7,-1 0-6,-3-9 7,1 18-3,-1-18 6,-5 19 1,-1 1 23,2-12-22,0 1-8,4-9 7,-5 15-4,5-15 1,-2 9-4,2-9 0,-3 12 3,3-12 4,4 10-4,-4-10 2,8 10 0,-8-10-2,15 11 1,4 2 2,-8-6-4,-1 0-4,2 1-1,-1 0 8,-1-2-4,-1 3 5,0-1 1,-3 0-52,-1 0 73,-1 0-36,-1 2 81,-3-10-33,1 19 74,-1-19-60,-5 18 55,0-9-64,0-2 39,-2 1-65,-1 1 24,0-2-29,0-2 40,1 2-59,7-7 52,-14 10-55,14-10 40,-12 5-119,12-5-77,0 0-110,-16-2-9,11-10-385,5 12 211,1-20-482,3 3-511</inkml:trace>
  <inkml:trace contextRef="#ctx0" brushRef="#br0" timeOffset="29104.4269">20140 4238 628,'0'0'456,"0"0"-46,14 0-84,-14 0-58,4 8-4,-4-8 12,3 14-3,-3-14-13,1 20-53,0-10-29,0 1-28,1-1-19,5 10 51,-2-9-120,0-3 45,3 1-60,0-1 58,2 0-59,0-3 28,1-1-52,3 0 49,0-4-64,1 1 55,2-2-69,0-2 52,0-1-46,-2-1 80,-1 0-52,0-4 37,-3 0-56,1-5 36,-5 3-51,1-4 50,-4 3-36,-2 0 42,-2 12-28,-2-22 29,-2 12-40,-4 2 29,-2 0-38,-3 1 34,-1 2-46,-17-1 27,16 4 7,2-1-37,-1 3 5,3-1-19,11 1-32,-20-3-132,20 3-10,-15-2-68,15 2-109,-11-3-16,11 3-43,0 0-70,0 0-328,4-17-379</inkml:trace>
  <inkml:trace contextRef="#ctx0" brushRef="#br0" timeOffset="29332.7396">20550 3825 1030,'13'-15'603,"-2"4"-142,-2 0-85,1 3-91,-1 2-26,-9 6-3,15-6 26,-15 6 18,18 7 11,-9 1-48,-1 5-48,2 4 16,0 8 57,-1 4 43,1 9-44,-1 2-59,-1 3-38,1 1-41,0 2-28,-1-1-26,1 1-14,1-1-16,-3 0-14,2-2-25,-2 0 15,0-2-22,-1-2-2,-1-6-31,-1-2-61,4 21-275,-4-30 62,-2-3-144,-1-2-91,2-5-67,-1 0-82,-2-12-563,4 13-846</inkml:trace>
  <inkml:trace contextRef="#ctx0" brushRef="#br0" timeOffset="29755.736">21167 4007 220,'3'-8'755,"-3"8"-175,6-15-90,-6 15-127,6-10-3,-6 10-103,3-8 5,-3 8-101,0 0 30,9-9-60,-9 9 130,17 3-130,-10 1-60,1 2 68,1 3-79,0 0 43,-2 3-68,1 2 61,1 4-30,-2 0 22,-3-2-46,0 2 25,-3 0-45,-1 0 26,0 0-34,-4 3 32,-2 0-37,0-4 28,-4 3-38,-1-3 34,0-1-35,-2 1 32,1-4-35,-3-1 37,3-2 14,0-1 36,0-3-15,2-1 28,0-2 8,10-3 4,-23 0 93,23 0-121,-11-3-22,11 3-8,0 0-15,-8-5-9,8 5-7,0 0 1,0 0-5,10-1 11,-10 1 0,15 2-12,-15-2 5,17 7-9,-6-2-6,10 7 10,-9-5-2,1 1 6,1-2-11,-2 2-1,1-1-26,0 0-36,-3 0-36,2-1-67,-1 1-25,-1-4-137,1 1-1,-1-2-55,0 1-49,4-3-58,12-4-603,-14-1 209,3 0-434</inkml:trace>
  <inkml:trace contextRef="#ctx0" brushRef="#br0" timeOffset="30002.7341">21540 4207 102,'0'0'637,"5"-12"-165,-5 12-12,0 0-31,0 0-55,0 0-49,-3 17-22,3-17 39,-4 16-109,2-5 25,2-11-82,-1 20 37,2-9-82,3 0 17,-2-1-35,8 10 135,-3-11-135,0-1-41,3-1 10,1 0-28,1-4 9,1-1-12,0-1 8,2-2-28,0-3 10,0 0 22,-1-1 29,0-4 30,-4 0-10,0-5-23,8-24 14,-13 19-56,-4 0 13,-1 0 10,-4 0-20,-1 0-7,-4 1-13,-4 4-9,-4 0-14,-6 1-29,-1 8-99,-2 0-141,-2 5-175,0 3-301,-5 1-802</inkml:trace>
  <inkml:trace contextRef="#ctx0" brushRef="#br0" timeOffset="31526.7394">11484 5728 323,'0'0'392,"0"0"-47,0 0-25,0 0-25,0 0-12,5-2 261,-5 2-302,0 0-35,0 0-29,0 0-41,0 0-29,0 0-22,0 0-15,0 0-13,-5 10-11,-4-3 16,-5 6 12,-12 10-2,-4 3 11,-15 10-51,-61 48 107,31-29-74,-5 8 18,-6 2 0,-5 3-4,-4 5 7,-2-1 13,0-4 11,4-3 8,2 1 9,3-8 12,7-3-2,3-6-18,17-9 2,5-5-22,-41 25 75,62-40-100,3 0-21,7-5-1,4-4-18,5 1 6,2-4-15,3-2 3,-1 1-20,3-1 6,2-1-17,-1-1 4,8-4-37,-10 7-30,10-7-86,0 0-360,0 0 153,0 0-92,0 0-87,10-7-136,-10 7-361,15-7-646</inkml:trace>
  <inkml:trace contextRef="#ctx0" brushRef="#br0" timeOffset="32332.7527">8180 7234 78,'-8'-7'395,"8"7"-99,0 0-48,0 0-17,-9-3-93,9 3 19,0 0-76,0 0 30,-7 4-36,7-4 91,-4 15 16,2-5 12,0 7-11,1 3-8,-1 32 114,0-17-144,2-1-74,0 4 38,2 0-58,-1 7-6,-1-1-13,1 0 44,0-7-67,1-1 57,0-2-64,-2 0 54,1-5-63,-1-2 48,2 1-59,-2 17 29,-2-24 18,2-3-53,-1 1 53,-1-2-85,0-2 15,0-4-76,1 1 32,-2-4-136,3-8 4,-5 11-65,5-11-24,0 0-105,0 0-213,-15-5-137</inkml:trace>
  <inkml:trace contextRef="#ctx0" brushRef="#br0" timeOffset="33108.0293">8010 7415 200,'0'0'500,"0"-17"-144,0 17-76,2-15-57,-2 15-50,5-9-29,-5 9-35,7-9-24,6 2 36,-13 7-74,16-5-10,-3 3-8,0 0-5,2 1 2,1 0 26,5-1 15,0 2 3,4-3 14,5 1-10,6-1-36,2-1 62,10-1-62,3 0 53,61-3 49,-41 1-85,3 3-11,0-1-53,2-3 49,4 2-51,1-3 51,1 0-57,4-2 61,0 1-61,2-1 54,-1-3-56,-1 0 49,-4 2-55,0-2 54,70-15-73,-80 14 31,-3 3-1,-5-1 4,-11 1 4,-2 2 1,-3 1-1,-5-1 2,-1 3 1,-9 0 0,-6 3 1,-4-2 1,1 1 2,-5 3-4,-2-1 0,12-3 6,-17 6 0,-1-3-2,-1 0-2,-10 3 4,19-2-6,-19 2 1,15-2-1,-15 2 2,14-1 1,-14 1 0,13-2 2,-13 2-3,12 2 4,-12-2 11,12 0 9,-12 0 7,12 4 10,-12-4 6,13 8 0,-7-2 5,-1 2 57,3 0-63,-2 5 51,1 1-40,-1 3 67,1 3-66,0 2 42,-2 1-66,1 4 66,3 36 83,-3-31-108,-2 2-17,0-1-8,0 1-7,0 0-40,-1-2 34,1 1-37,1-2 34,-2 0-37,0-1 31,0-3-33,0 0 33,-1-4-36,-1 2 33,2 18-3,-3-24-29,0-2 30,-1 2-38,-1-4 31,0 0-2,-1-1 6,-2 0-39,-1 1 38,-5-1-9,-1 1-6,-6-1 1,-6 1-4,-1-1 0,-10 0 0,-44 14-39,32-15 40,-1 0 17,-14 3-21,-7-1 0,-3 2 1,-8 2 5,-1-1 2,-6 2 2,-18 3 7,14-2 34,-18 2 33,-3 1 11,1 0 4,2-2 14,-88 20 98,108-26-121,6 0 2,0-2-29,6-2 3,6-2-23,13-3 9,4 0-19,4-5 7,9 1-14,4 0 10,7-2-10,2-1 7,6 0-15,1 0 8,-13-1-6,20 0-19,1-1 9,-1 2-35,4-3-15,10 3-34,-19-4-33,19 4-36,-13-5-50,13 5-66,-9-7-9,9 7-102,-7-10-5,7 10-93,-3-12-11,5-8-934,-2 9 214</inkml:trace>
  <inkml:trace contextRef="#ctx0" brushRef="#br0" timeOffset="33433.0272">8791 7371 45,'0'0'714,"8"-8"-209,-8 8-125,0 0-78,0 0-60,0 0-50,9 3-12,-9-3 17,-2 23 169,2-10-217,-1 2 92,1 3-51,-1 5 14,1 2-14,0 2-69,1 6 32,2 0-9,-3 2 25,2 1-37,2 0-4,-2-1-23,5 1-11,-4-2-14,9 31 34,-7-32-68,0-1-8,2-3-8,-1-5-5,-1-1-6,0-2-8,0 0-6,0-5-11,-1-1-49,-2-1-40,1 0-54,-1-6-36,-2-8-71,2 17-44,-5-6-703,3-11-78,-10 2-699</inkml:trace>
  <inkml:trace contextRef="#ctx0" brushRef="#br0" timeOffset="33675.0247">8470 7690 689,'0'0'330,"0"0"-65,0 0-56,0 0 38,0 0 0,0 0-2,0 0-24,-4 13-39,4-13-9,2 21-21,0-9-16,0 1-16,1 2-21,-2 2-20,2-3-16,-1 3-11,-1-2 43,3 0-71,-1 0 37,-2 0-57,1-2 42,0-3-140,0 3-18,1-5-114,-1 3-31,-2-11-14,5 13-16,-5-13-66,7 5-324</inkml:trace>
  <inkml:trace contextRef="#ctx0" brushRef="#br0" timeOffset="33962.0258">8592 7761 154,'0'0'468,"0"0"-75,0 0-22,0 0-42,-6 12-32,6-12-26,-5 14-46,5-14-28,-3 17-21,3-17-19,-1 17-26,1-17-25,1 18-12,2-9 51,5 4 41,-3-4-101,-5-9 6,16 7-11,-16-7 2,20 1-4,-5-3-17,0-2-14,1-3-5,-1 2-16,1-2-4,0-4-1,0 1-27,-3-2 26,-2-1-41,4-16 55,-9 12-27,-4 2 0,-1 1 16,-2 2 34,-3-4-9,0 5-9,-3 1-8,-2 1-4,-1 3-7,-2 2-3,0 4-5,-3-2-4,2 4-32,-1-2 23,-11 7-157,13-3-47,3 2-107,1-1-66,8-5-70,-13 11-531,13-11-573</inkml:trace>
  <inkml:trace contextRef="#ctx0" brushRef="#br0" timeOffset="34395.0257">9376 7546 6,'0'0'442,"0"0"-132,0 0 14,0 0-85,0 0-4,0 0-10,5-7-7,-5 7-9,0 0-18,0 0 44,0 0-57,2-10 223,-2 10-226,0 0 5,0 0 4,0 0 2,1-11 8,-1 11-15,0 0-17,0 0-12,0 0-14,0 0-20,-1-11-10,1 11-17,0 0-14,0 0-13,0 0 16,0 0-68,0 0 12,0 0-11,0 0-2,0 0-2,0 0 4,-2 8-17,2-8 19,2 21-18,1-5 23,-1-1-23,1 3 22,-1-1-26,2 1 14,2 22 23,-1-19-9,1-2-22,-1 1 18,-1-1-22,0-2 21,1 1-28,-1-2 19,-1-2-25,1 2 12,0-4-103,-2 1-55,1-2-76,-3-11-60,3 18-44,4-7-483,-7-11 371,0 0-470,0 0-501</inkml:trace>
  <inkml:trace contextRef="#ctx0" brushRef="#br0" timeOffset="34627.0264">9514 7635 13,'1'-15'575,"-1"15"-166,0 0-74,0-16-66,0 16-31,0 0 12,0-12-78,0 12 129,0 0-160,1-11-69,-1 11 50,0 0-54,0 0 59,0 0-51,0 0 57,0 0-51,0 0 60,0 0-56,0 0-3,0 0-10,2-11-14,-2 11-11,0 0 19,0 0-44,0 0-6,0 0-7,0 0-5,0 0-8,0 0-32,0 0-41,0 0-170,0 0-99,0 0-87,0 0-466,0 0-462</inkml:trace>
  <inkml:trace contextRef="#ctx0" brushRef="#br0" timeOffset="35031.0273">9498 7423 625,'0'0'492,"-4"-3"228,-3-3-423,7 6-56,-10 3 47,3 3-39,0 3 76,-2 1-79,-1 6 3,1 1-46,-2 1-24,1 1-23,1 2 11,0-1-54,1 0-16,2-1-10,0 0-16,2-2-7,1 0-13,2-2-3,1-1 9,1-2-13,2 0 21,2 0-29,2-2 17,2-1-27,4-1 14,0 1-28,3-2 19,-1-2-29,5 2 22,20 9-9,-20-12-22,0 4 19,-2-1-24,1 0 27,-3 3-24,-1 0 44,-2-4-12,1 4 22,-2 0-12,-4 0 38,2 1 17,-4-3 46,-1 0 5,-3 4 20,-2 9 108,-2-10-159,-3-2-15,-1 1 1,-2 2-26,-2-3-5,-1 2-22,-4-2-4,0 0-22,0-2-27,0 1-51,-2-4-85,3 2-67,-2-5-120,3 1-110,-13-5-779,11-3-188,2-3-1018</inkml:trace>
  <inkml:trace contextRef="#ctx0" brushRef="#br0" timeOffset="35208.0244">9434 7638 651,'4'-10'824,"-4"10"-191,6-14-133,-1 5-50,5 0-3,-1-1-8,1-3-18,5 0-52,2-1-42,3-2-53,4-3-50,33-19 102,-26 19-214,4 0-21,1-1-28,1 3-52,-1-1-74,-6 7-87,-1-1-127,-2 2-139,-5 3-56,0 0-116,-4 2-184,1 0-297,-2 1-685</inkml:trace>
  <inkml:trace contextRef="#ctx0" brushRef="#br0" timeOffset="35836.0267">11522 5967 2,'0'0'819,"0"0"-555,4-8-68,-4 8-45,0 0 30,7 7-3,-7-7 6,11 12 25,1 0-19,2 2-45,5 7 95,6 3-89,4 3 38,1 4-6,7 5-19,2 4 42,2-1 3,3 0-40,-1 1-25,4 0-10,-1 1-24,0-2-12,3-1 28,-2-2-25,-2-2-20,-1-2-15,-9-6-10,-2-3-13,-1 0-4,-3-3-11,9 9-4,-20-17-18,-7-3-12,2 1-21,-3-4-33,-1 0-92,-3 1-111,-6-7-73,6 10-189,-6-10-643,0 0-780</inkml:trace>
  <inkml:trace contextRef="#ctx0" brushRef="#br0" timeOffset="36163.0293">12041 7024 536,'0'0'562,"0"0"-136,0 0-105,0 0-52,-2 8-51,2-8-9,0 18 5,2-3 30,-2 4-1,4 4-7,1 6-40,1 1-38,0 3-5,3 4-20,-1 2 5,0-1-4,3-2 19,-3-4-55,0 0 5,1-3-36,1 0-15,-3-3-15,1-2-9,-3-2-7,2-2-7,0 13-7,-3-19-13,-2 0-54,1-4-50,-3-10-63,1 18-60,-1-18-86,-3 10-53,3-10-10,0 0-21,0 0-47,-11-2-330,5-5-301</inkml:trace>
  <inkml:trace contextRef="#ctx0" brushRef="#br0" timeOffset="36676.0224">11976 6933 26,'2'-13'623,"2"2"-185,1 3-99,0-3-19,5 4-98,2-2 38,6 0-79,2 2 60,5 1-62,6-3 64,43-5 147,-29 6-249,2 1 46,0 1-60,5 1-3,2-3-20,2 1-16,0 0-15,12-3-15,-3 1-12,-5 4-11,-3-3 48,1 1-71,-4 3-3,0 0 2,-5 0-2,-8 2-3,-3 1-9,-8-1 6,1 2-9,-4 2 1,-4-1-2,-1 3 0,-4-1 3,0 2 1,-3 0 3,0 4 0,-4 0 5,1 2-3,-4 1 4,7 16-16,-10-10 17,1 3-25,-1 1 34,0 4-13,1 3 72,-1 3-44,1-1 29,2 1-44,0 5 31,1 0-41,3 0 30,-3-8-39,2 1 36,0-1-35,11 25 22,-8-28 4,-3-2-34,-2-3 34,3 0-36,-4-3 33,-1 0-39,-1-4 34,0 1-32,-4-4 35,0 1-35,-6 1 35,2-3-34,-6 4 50,-3-2-42,-27 17 14,13-17 14,-11 5-30,-2-3-1,-7 2 7,-2-4 34,-2 2 29,-3-3 24,-3 0 5,4 0 2,-3-3 10,3 1-19,2-2-12,5-2-13,6 1-10,-25 0 17,34-4-56,4-1 2,3 0-6,4 0-16,2-1-78,1-1-108,1-1-126,3 0-107,2-3-91,2 1-128,2-4-449,1-2-715</inkml:trace>
  <inkml:trace contextRef="#ctx0" brushRef="#br0" timeOffset="37052.027">12611 7111 459,'0'0'359,"0"0"-42,0 0-37,5-9-27,-5 9 0,0 0-18,0 0-31,0 0-42,0 0-18,0 0 29,0 0 8,9 11 27,-5 8 243,-2-5-223,3 1-58,-1 2 28,1 5-61,0 2 22,-1-1-23,0 0 5,1 0-48,-1 0 6,1 3-44,0-4 11,-3 2-33,2-2 14,-3-3-34,3 19-6,-4-22-24,0 0-87,2-4-80,-2 2-58,2-3-71,-2-11-64,2 16-37,-2-16-81,0 0-479,5 6-566</inkml:trace>
  <inkml:trace contextRef="#ctx0" brushRef="#br0" timeOffset="37307.0239">12807 7190 497,'0'0'485,"4"-12"-113,-4 12-72,0 0 11,0 0-21,0 0-39,11 6 43,-11-6-2,8 16-21,-4-5 34,1 2-13,1 2-5,3 3-59,-2 1-5,2 1-12,14 24 186,-14-20-224,3-2-37,-2-2-19,1-1-29,-2 0-5,0-2-21,-2-3-3,-1 1-18,1-1 3,-2-3-12,0 1-1,-3-3-12,-2-9-8,4 17-10,-6-2-74,2-15-43,-12 13-54,12-13-114,-15 8-54,6-6-76,9-2-51,-25-2-43,11-4-146,-1-7-340,-3 1-592</inkml:trace>
  <inkml:trace contextRef="#ctx0" brushRef="#br0" timeOffset="37487.0241">12811 7302 419,'5'-13'622,"1"2"-101,0 0-61,3-3-20,4 0-31,2-1-41,1 2 55,27-21 352,-21 17-407,10-3-25,0 0-48,1 2-34,1 0-39,0 1-38,-1 0-37,-6 5-30,0-1-23,-4 5-21,-4 0-15,0-2-22,-4 6-32,-3-2-47,8-1-193,-20 7 3,14-3-32,-14 3-151,0 0-128,0 0-122,-7 12-678,-3-4-947</inkml:trace>
  <inkml:trace contextRef="#ctx0" brushRef="#br0" timeOffset="38787.0219">19907 5029 180,'0'0'323,"0"0"-32,0 0-73,-7-6 16,7 6-67,0 0-5,-6-6 8,6 6-9,0 0-6,0 0-7,-4-12-12,4 12-12,0 0-15,0 0-4,-4-12-4,4 12-8,0 0 2,0 0-20,-5-7-18,5 7-23,0 0-3,-9 5 2,0 4 53,-3 9 29,-9 10-2,-5 7-14,-10 14-10,-3 5-57,-5 5 76,-70 97 41,52-74-92,-3 0 76,-3 1-37,1-5 47,-4-1-31,2-4-44,3-3 60,14-17-20,1-4 29,5-3-35,4-5 0,4-3-37,9-7 2,2-4-29,-13 17 20,23-27-35,6-3-26,1-2-10,1-2-72,4-2-30,0-1-109,5-7-51,-4 9-89,4-9-123,0 0-77,7-6-465,0-2-641</inkml:trace>
  <inkml:trace contextRef="#ctx0" brushRef="#br0" timeOffset="40239.0217">17778 6503 289,'0'0'309,"-11"-1"-76,11 1 16,0 0-38,-9-4 70,9 4-42,0 0 60,0 0-66,-10-5 26,10 5-72,0 0 18,0 0-92,-10-4 84,10 4-102,0 0-73,0 0 43,0 0-55,-3 14 84,4-2-21,1 0 81,-1 7-60,1 4-8,3 0 10,-1 9-13,1-1-13,0 1-41,2 0 20,5 33 27,-7-35-56,0 1 28,1-3-38,-3-1 26,1-3-29,0-1 22,-2 0-39,-2-5 35,2 1-41,-1-2 28,-1-3-64,1-1-43,-1-2-49,1 1-37,-1-12-55,0 15-56,0-15-10,0 0-32,0 0-20,0 0-72,0 0-252,-6-7-188</inkml:trace>
  <inkml:trace contextRef="#ctx0" brushRef="#br0" timeOffset="40872.2739">17710 6606 270,'-4'-16'591,"0"4"-183,2 0-39,-2 4-125,4 8 7,-5-24 70,5 24-237,-2-11 43,2 11-78,-1-11 44,1 11-40,0 0 70,5-9-45,-5 9 53,14-8-70,-1 6 46,2-2-62,9-1 71,3 0-59,7-3 60,9-1-27,5 0 41,5-2-35,10-3-14,4 2-9,2-3-6,3 0-11,3 0-8,2-1-12,1 2-7,3-1-11,0 0 1,-1-1-24,-1 1 16,-4 1 4,63-11 2,-84 16-11,-4-1-5,-2 1 2,-5-1 0,-8 5 5,-2-1-7,-7 2 2,-2-1 5,-4 1 0,-4 1-4,1 1 4,-5-1-2,1 1 21,-13 2 4,28-5 41,-28 5-68,14-4 26,-14 4-37,12-1 21,-12 1 4,0 0-9,14 1-27,-14-1 35,7 10-36,-3-2 36,-2 5-29,3-1 31,-3 7-32,2 3 34,-1 2-2,-1 3-3,2 2-2,0 4 0,-1 1-2,-1-2 2,1 2-6,0-1 4,0 1-3,-1-2-33,2-1 37,-1 0-32,-1-7 35,2 2-9,-1 0 6,3 18-12,-2-25-22,-2-2 40,1 2-38,-1-4 1,0 1 2,0-4 2,-1 1 1,-1-1 1,2-2 4,-2-10 4,-2 19-3,0-7 12,-3-3-2,-2 4-8,-17 9-2,7-10 6,-7 2 27,-5 0-34,-8 2 34,-6 2-37,-15 0 36,-6 1-37,-6 3 39,-6 1-25,-5 1 57,-6-1 15,-19 2 32,-1 5 7,-1-2 45,-86 22 170,110-29-169,4-3-13,8 1-30,6-5-17,14-3-26,8 1-7,9-7-24,6 3-14,3-3-2,9-1-10,-1-3-32,5 2-27,13-3-54,-21-1-47,21 1-101,-10-7-59,10 7-87,-4-13-89,4 13-95,1-18-738,2 2-916</inkml:trace>
  <inkml:trace contextRef="#ctx0" brushRef="#br0" timeOffset="41411.8135">17991 6756 402,'2'-14'410,"-2"14"-28,1-10-153,-1 10 26,5-12-87,-5 12 61,7-12-71,-7 12 38,9-13-78,-2 7 27,0-1-68,0 2 44,11-4 20,-18 9-110,19-3 51,-19 3-55,21 5 50,-9-1-37,0 1 49,0 5-43,0 0 55,-3 0-63,0 3 47,0 0-45,-3 1 79,-1 1-56,-1 0 7,0 16 85,-5-14-110,-3-1 23,0 0-42,-4 2 25,0 0-32,-1-4 35,-1 2-23,0-3 37,-1-2-34,3-1 30,-4-2-26,2 0 28,1-1-41,1-3 31,8-4-38,-16 5 47,16-5-36,-14-2-16,14 2-3,-10-7 29,10 7-36,-4-10 26,4 10-36,3-10 28,-3 10-32,8-10 28,-8 10-33,16-9 33,-7 5-39,14 3 29,-11 1 14,2 2-24,1 1 23,3 2-29,-3 0-2,3 2 10,1 0 1,-1 1 1,-1 1 2,0 0-3,-2 0 24,-1-2-30,0 1 21,-1-1-34,10 6-117,-14-8 12,1 0-50,-2 1-34,-8-6-29,14 6-24,-14-6-39,13 2-3,-13-2-33,11-2 7,-11 2-34,12-8-339,-6-1-210</inkml:trace>
  <inkml:trace contextRef="#ctx0" brushRef="#br0" timeOffset="41656.8074">18470 6786 673,'4'-15'461,"-4"15"-59,0-5 109,2-5-360,-2 10 42,0 0-34,0 0 60,5 7-60,-5-7 59,6 15-29,-3-3 10,0-2-33,2 4-39,1 1 80,-1 1-56,0 0-25,3 1-13,6 16 107,-9-16-137,1-2-8,-2 1 14,1-2-40,0 0 16,0 1-26,-2-4 21,-1 1-27,-2-12 17,0 22-33,-1-12 14,-2 2-25,-3-2 12,1 1-31,-9 6-164,5-9-5,-1-3-59,-1 0-36,0-2-79,-1-2-59,-1-1-38,-2-3-80,3-3-292,-3-2-361</inkml:trace>
  <inkml:trace contextRef="#ctx0" brushRef="#br0" timeOffset="41867.8123">18381 6786 719,'9'-12'507,"2"4"-23,1-2-85,22-14 405,-11 8-431,3 4 7,-1-1-15,3 0-19,-2 0-40,2 2-35,0 0-40,0 2-38,-1-1-39,-4 4-31,1-2-24,-1 2-20,-1 1-15,-5 1-21,16-6 27,-18 7-54,-3-1-13,-2 1-35,1 2-41,-11 1-47,16-5-42,-16 5-75,15-3-29,-15 3-104,11-5-6,-11 5-121,11-3-47,-11 3-500,11-9-663</inkml:trace>
  <inkml:trace contextRef="#ctx0" brushRef="#br0" timeOffset="42799.8126">20128 4834 263,'0'0'405,"0"0"-111,-5-8-58,5 8-48,0 0-32,0 0-14,0 0-34,-6-6-20,6 6-15,0 0-16,0 0-9,0 0 58,12 10 19,-4-1-14,3 4 0,3 2-6,7 6 0,6 7 26,2 1-13,9 7-1,3 3 27,3 0-10,0 2 27,5 0-51,3 2 45,3 1-38,4-1 63,3 1-62,15 7 4,-12-8-20,1-2-12,15 5-15,-14-9 25,1 1-58,1-3 32,-3-2-50,-4-2 34,-2-3-31,-7-2 15,-10-5-42,-5-4 29,24 14-4,-37-19-37,-5-3 43,-2 0-44,-3-2 40,-2-1-38,0-1 37,-4-1-35,0 1 37,-9-5-39,16 6 37,-16-6-37,11 4 35,-11-4-39,0 0 31,5 2-222,-5-2-22,14-3-43,-14 3-81,0 0-70,0 0-78,0 0-480,0 0-572</inkml:trace>
  <inkml:trace contextRef="#ctx0" brushRef="#br0" timeOffset="43175.8138">21189 6200 135,'-7'-5'410,"7"5"-92,0 0 199,-8-7-286,8 7 14,0 0-29,0 0-24,0 0-34,0 0-25,0 0-17,0 0-3,0 0 4,0 0 1,4 12 12,0-2 49,1 5-10,0 6-30,9 25 69,-8-17-129,0 0-9,1 0-15,-1-1-10,1 0-7,-1-4-8,0 0-6,0-4-4,-1 2-2,2-2-11,-2 0-5,0-4 6,0-1-19,-1-1-100,2 9-286,-2-14 76,-4-9-12,4 14-34,-4-14-99,0 0-243,0 0-215</inkml:trace>
  <inkml:trace contextRef="#ctx0" brushRef="#br0" timeOffset="44082.8133">21172 6056 424,'3'-11'400,"-3"11"-28,4-16-148,-4 16 37,9-15-80,-3 8 56,3 2-11,1-2-33,2 4-21,3-4-21,3 2 5,3 0 1,36-7 83,-23 6-153,3-1 49,8 2-62,2-3 59,5 0-60,5 1 53,11-3-48,7 1 47,1 0-61,4-1 29,1 0-63,2 3 43,2-3-68,3 0 43,92-9-8,-88 10-53,2-2 45,1-1-51,0 2 56,0-1-59,-1 1 54,-2-2-51,-2 1 43,-2-1-48,-2 1 6,-2-1 5,-3 0 47,-3 2-55,-2 3 54,-6-4-58,-2 2 58,-12 2-59,-3 2 4,-1-3 5,-4 2 3,-1 0 6,-4 0 0,-7 2 8,-3-1 2,-1 0-5,-6-1 6,0 4-2,-4-2 0,-4 1-1,19-3 3,-23 4-2,-1-1 1,0 1 1,-1 0-3,-12 2-3,19-3 5,-19 3-3,15-2-8,-15 2 3,15 0-1,-15 0-2,13 7 8,-13-7 0,12 13 3,-1 9 13,-6-6 34,0 1 6,0 4-6,-3 2-13,1 2-1,1 1-9,-2 5 2,1 0 2,-1-4-16,2 5-32,-1-1 35,2-2-30,1 0 38,-2 0-36,2-2 34,0-3-13,0 0 3,1-2-2,-1-2-1,2 1-3,-3-2-2,1-4 20,-1-1-19,1-1 19,-3-1-31,0-1 33,-1-1-39,3-2 29,-5-8-32,2 24 19,-2-24 13,-5 15-32,-2-8 31,0 0-32,-6 1 32,0-1-33,-8 0 30,-2 2-31,-7-1 39,-8 2-35,-5 1 26,-5-3-31,-3 1 31,-2 1-22,-85 12 8,63-8 17,-3 1-27,-3-3 31,-3 2-5,-3-1-3,-4 3 2,-5-1 9,-17 4 3,-1-4-19,19-1 25,-1 2-6,0-2 0,-1-2-7,-2 1-1,-93 10 7,97-12-13,-1-2-22,2 0 30,4-3 27,4 0 11,3 1 21,0-1-4,9-2-6,10-2 3,6 1-7,3-1-3,2 0-10,9-1-6,3-1-19,-34-3 30,42 1-23,4 0 16,4-1 32,2 3 2,5-2 3,1 0-17,4 1-5,-1-3-16,4 2-8,1-2-11,9 4-4,-11-7-15,11 7 1,-5-7-10,5 7-28,1-15-8,-1 15-25,0 0 0,2-12 1,-2 12 5,0 0-6,0 0 23,3-10 0,-3 10 2,0 0 0,0 0 3,0 0-4,0 0-17,0-12-29,0 12-34,0 0-42,0 0-60,0 0-68,0 0-38,1-12-174,-1 12-103,4-9-558,-4 9-774</inkml:trace>
  <inkml:trace contextRef="#ctx0" brushRef="#br0" timeOffset="44391.8135">21781 5982 95,'7'-11'520,"-1"1"-22,0-2-73,0 3-20,-3 0 2,2 0-67,-5 9 46,7-14-103,-7 14-13,5-9-104,-5 9 19,0 0-87,0 0 35,0 0 8,14 8 0,-11 2-22,1 2-8,0 4 11,1 0-10,0 4 1,0 3-2,1-2 22,6 26 58,-7-23-125,0 0 3,0 1-26,0-1 6,0 0-27,-1-1 15,1 0-22,-1 1 12,0-1-26,0-2 12,0 0-24,-1-4 6,-1 1-91,0-2-26,0 8-448,0-11 212,-2-13-156,0 21-62,0-21-550,-6 13-742</inkml:trace>
  <inkml:trace contextRef="#ctx0" brushRef="#br0" timeOffset="44890.8117">21419 6087 431,'0'0'447,"-4"-10"-38,4 10-130,-3-10 2,3 10-108,0 0 30,1-14-32,-1 14-25,6-7-16,-6 7-25,8-7-10,-8 7-73,22-3 117,-22 3-117,17 2 52,-5 1-71,-3 2 53,-1 2-58,0-2 56,1 3-54,-3 0 53,1 0-26,-4 3 102,0-2-60,-1 2 0,-2-11 9,0 21 20,-2-1 102,-1-10-119,3-10-15,-6 18-13,3-9-12,3-9-5,-5 16-6,5-16-6,-3 17-8,3-17 4,-2 15 2,2-15-6,3 15-2,1-8-2,-1 3-1,4-1-1,0 1-4,3-1 1,-1 1-2,0 0-1,1-1-2,-1 4-2,-1-4 5,-2 0-6,2 2 4,-5-4-2,1 2 16,-1 1 5,-3-10 4,0 17 10,-7 1 29,2-8-37,-3-1-5,-3 0 0,1 1-9,-2-3 3,0 1-4,-2-2-13,4 0-2,0-2 1,-1-1-9,11-3-70,-17 5-58,17-5-37,-14-1-152,6-8-419,8 9 272,-2-14-399,4 4-429</inkml:trace>
  <inkml:trace contextRef="#ctx0" brushRef="#br0" timeOffset="45154.813">21584 6327 415,'0'0'396,"0"0"-10,8 6-64,-8-6-22,4 10 49,-4-10-77,4 12 16,-4-12-83,5 15 18,-5-15-63,8 15 47,-4-6-69,10 8 202,-5-11-214,1 2-13,2-3-19,1 2-13,2-4-8,-1-1-11,0 1-9,3-3-5,-3 0 12,2-2-36,-3 0 29,0 0-1,-1-2 30,-1-1-29,6-9 70,-13 4-86,-2-1-27,-1 0 21,-2-1-18,-3 2 8,-1-3-23,-4 2 17,-1 1-26,-1 1 10,-2 1-18,-2 1 21,1 0-28,-1 2 9,2 4-126,-1-2-82,2 1-108,12 2-132,-22-1-85,11-1-523,11 2-688</inkml:trace>
  <inkml:trace contextRef="#ctx0" brushRef="#br0" timeOffset="45654.814">22534 6116 634,'0'0'814,"14"-10"-189,-14 10-121,9-7-89,0 1 213,-9 6-374,11-7-18,-11 7-27,12-7-38,-12 7-33,13-5-24,-13 5-8,18-3-11,-18 3-12,22 1-11,-11 2-6,3 1-5,0 1-16,1 3 17,12 9 30,-13-5-57,-2 1-1,1 0-1,-3 1 1,-2-1 16,0 1-15,-4 1 11,-1 0-15,-4 1 10,-2 1-26,-3 1 18,-4 0-21,-2-1 11,-2 0-14,-1 0 11,-1-2-16,-1-3 11,-2 0-17,4-2 15,-4-1-15,5-2 15,-1-2-12,4-2 18,-2-1-6,13-2 25,-18 0-13,18 0 7,-16-5-17,11-3 2,-2-6 6,7 14-27,2-15 8,-2 15-16,3-13 11,-3 13-12,8-10 34,-8 10-2,14-7 5,-14 7-12,14 0 13,-14 0 1,19 0 13,-9 3 10,0 1 2,12 6 17,-10-3-41,-2 2 0,1-1-9,0 1 2,-1-1-16,-1 2-9,1-1-52,-2-2-45,-2 1-81,2 0-49,-1 0-110,1-3-49,1 0-80,0-2-85,15 1-1181,-12-3-89</inkml:trace>
  <inkml:trace contextRef="#ctx0" brushRef="#br0" timeOffset="45916.8131">23053 6254 735,'0'0'591,"5"-8"-145,-5 8-32,0 0-41,0 0-22,0 0 9,-6 5-67,6-5 23,-3 10-73,3-10 8,-1 14-35,1-14-12,5 25 82,0-16-174,0 0 3,3 0-33,1 0 8,3-1-30,1 1 11,1-4-28,2-1 4,1-1-14,-1-2 19,3-1-17,-1-1 12,2-1-18,-1-3 15,16-8 136,-21 4-73,0-3-35,-4-3-17,-2 2-10,-2-1 0,-3 0 11,-3 1-8,-4 0-13,-3 0-8,-4 4-11,-5-1-7,-3 3-48,-4 1-114,-1 2-203,-2 3-249,-5 5-278,2-3-577,-1-1-1077</inkml:trace>
  <inkml:trace contextRef="#ctx0" brushRef="#br0" timeOffset="47154.8121">22475 6832 491,'0'0'312,"7"10"-31,-7-10 55,-2 19-9,-2-3-10,-2 8-21,-2 8-11,-5 9-2,-3 13-22,-4 4-9,-2 3-9,-4 3 0,-34 67 192,26-63-263,-3 0-38,1 1 59,-1-2 14,-1-2-21,0-3-3,1-4-31,3-4-20,3 0-34,0-7-9,3-1-26,4-9-10,4-5-14,0 0 0,-13 18-6,21-31-42,3-4-46,0-3-87,1 1-47,3-4-113,-3 0-57,3-3-101,5-6-122,-10 8-694,10-8-884</inkml:trace>
  <inkml:trace contextRef="#ctx0" brushRef="#br0" timeOffset="47568.8128">21096 8507 116,'0'0'476,"0"0"-131,-7-6-44,7 6-53,0 0-19,0 0-29,0 0-30,0 0-17,0 0-8,0 0 35,0 15 266,3-3-229,1 5 23,1 2-65,0 5 50,1 3-41,3 4 3,-3 1-67,3 8 11,-1-2-44,-2 3-22,0-3-11,-1-4-9,-1-2-9,0 0-9,3 25-38,-3-32 36,-2-1-60,0 0 69,-1-5-77,1-2 53,-1-2-107,-1-3 1,1 0-22,-1-12-75,2 17-67,-2-17-46,0 0-14,0 0-9,0 0-1,0 0-80,0 0-329,-6-17-244</inkml:trace>
  <inkml:trace contextRef="#ctx0" brushRef="#br0" timeOffset="48055.8097">21070 8623 615,'-3'-15'487,"0"1"-84,3 14-88,-4-18-33,4 18-54,-1-16-17,1 16-32,5-15 10,1 7-17,5-1 1,2 2-3,33-13 128,-10 7-170,5-1-50,5 0 31,3 0-32,12-2 36,2 0-51,3-1 14,5 2-43,1-2 21,1 3-42,3 2 35,-1-1-46,-2 2 30,-3-1-10,-4 0 2,-12 6-9,-4-3-6,-5 3 1,-10 1-7,-6 3-2,-2-1-5,-6 0 0,0 3 1,-5-3 1,-1 3-5,-3 3 10,-2 1 1,-1 2 10,-3 1 21,2 15 49,-5-7-53,-1 3 2,-1 2 13,-1 5 1,1 3-9,1 0-10,-1 3 24,2 5-35,1-2 23,0-1-10,1 1 4,1 0-36,1-2 26,0-1-22,15 41 16,-11-42 4,1-1-24,-2-1 16,2-1-27,-1-1 1,-2-1 4,-1-3-1,-1-2 2,-4-2 3,0-3-3,-2 2 6,-2-3 1,-2 1 5,-3-3 0,-18 19 3,7-16-68,-7 0 73,-3-3-61,-10 4 74,-5-1-62,-1 1 96,-6-3-68,-12 2 61,-3-1-9,-1 1-10,1-3-8,0 0-4,11-2-6,0-1-3,4-1 0,1-2-6,3 2-14,9-4-49,5-1-81,4-2-91,5 0-92,2-2-115,3-3-38,1 0-171,4-4-289,1-1-511</inkml:trace>
  <inkml:trace contextRef="#ctx0" brushRef="#br0" timeOffset="48465.808">21528 8811 122,'-2'-12'710,"2"12"-199,-1-19-122,1 19-78,2-21-45,2 12-45,0 0-40,3 0-27,0 1-33,-1 3-25,3-1-19,-9 6-20,17-6-6,-17 6-11,21 0-10,-21 0-5,20 3-5,-9-1-4,-1 3-3,-1 0 0,0 3 0,-1 1-1,-3 0 18,3 11 41,-7-8-16,0-2 9,-1-10 18,1 21 0,-1-21-13,0 17-13,0-17 7,0 15-24,0-15-12,0 14 0,0-14-6,5 15 4,-5-15 4,8 14 0,6 1 17,-3-6-28,2-2-29,0 1 28,0 0-24,1 2 20,0-2-29,-1 2 30,1-2-32,-4 1 32,0 1-22,-1 0 58,-4-1-14,-3 2 47,-2-11-27,0 20 5,-2-10 2,-3 0 5,-3 0-21,0 2-1,-1-3-12,0 1-13,-3-3-3,2 1-6,1-1 5,1-2-12,8-5-74,-16 7-84,16-7-80,0 0-115,-8-1-560,-1-8-88,10-1-593</inkml:trace>
  <inkml:trace contextRef="#ctx0" brushRef="#br0" timeOffset="48735.8146">21938 8882 624,'14'6'589,"-14"-6"-96,7 13-70,-7-13-27,2 19-55,0-7 39,0-1-77,-1 0-18,0 0-2,1 2-48,0-1-32,3-1-24,0 0-23,14 13 98,-7-16-159,1 1-15,3-3-12,3-1-10,-1-4-14,3 2-10,0-3-6,5-4 10,-3 0-19,1-2 11,-3 1-23,-1-5 23,-2 0-17,-2-2 5,-4-3-5,-3 0 45,-5-2-31,-2-1 0,-4 1-14,-3-3 16,-3 1-17,-4-1 11,-1 4-16,-5-1 9,-4 2-18,-2 1-1,-1 4-4,1 3 7,1 0-31,-25-2-352,27 5 10,3 2-134,-1-2-87,2 1-680,2 0-882</inkml:trace>
  <inkml:trace contextRef="#ctx0" brushRef="#br0" timeOffset="49242.8117">22601 7181 90,'0'0'602,"-5"-10"-169,5 10-88,-3-8-79,3 8-54,0 0-36,0 0-44,0 0 9,0 0 12,0 0 60,21 8-39,17 20 264,-9-3-242,5 1 14,13 7 3,2 5-32,7 1-14,4 0-38,2 1 14,3-1-34,15 10-16,-12-9-18,3-2-12,-1 0-13,-1 0-10,0-6 15,-4 0-34,-4-3 20,-4-4-30,-6 0 14,-11-8-21,-4-1 14,-9-3-24,-2-1 16,-5-4-23,-4-1 26,-3 0-32,-3-3 7,-10-4-112,14 6-63,-14-6-76,0 0-458,0 0 316,-7 8-8,7-8-58,-16 5-352,16-5-361</inkml:trace>
  <inkml:trace contextRef="#ctx0" brushRef="#br0" timeOffset="49724.8266">23869 8240 583,'0'0'501,"0"0"-91,0 0-52,9-5-33,-9 5-32,0 0-36,16-2 180,-16 2-257,13 3-13,-5 3-16,1-1-25,2 2 2,0 4-41,2 2 37,0 2-27,-2 0 16,0 2-57,-1 0-14,-2-1-8,-2 2 3,-2-1-13,-4 19 23,-4-14-31,-3-3 1,-3 1 27,-4 1-43,1-4 39,-3 2 2,0-5 10,0-1-1,1-1-10,0-5-4,1 1 20,-1-3 5,1-1 23,1 0 4,2-3 16,11-1 18,-19-2-23,19 2-31,-13-10-23,13 10-13,-5-14-57,5 14 53,1-15-59,-1 15 56,9-14-6,-9 14-1,15-9-6,-6 4-5,1 4 0,13-1 1,-10 2 7,-1 2 10,0 0-16,1 2 1,-1 1-1,1 1 5,1 1-3,-2 1-3,1 1 1,-2-2-2,-1 1 4,0 0-30,1 1-20,-4-3-65,11 6-257,-10-7 107,2-1-60,0 0-27,0-3-12,4 0-34,-2-2 53,5 0 27,-1-3 32,2-2-26,0-4-14,2-1-388,-2-1-209</inkml:trace>
  <inkml:trace contextRef="#ctx0" brushRef="#br0" timeOffset="49958.8118">24338 8472 708,'11'-11'442,"-4"1"-80,1 3-63,-8 7-72,9-11-35,-9 11 1,0 0 57,0 0-11,0 0 1,0 0-28,2 11-26,-2-11-14,0 14-1,0-14-29,0 19 28,1-9-20,1 0-30,2 0-26,2 2-3,1-2-11,1 1-1,2-3-8,0 1-10,2-2-9,0-2-8,3 0-11,13-3 21,-12-4-26,0 0-6,1-3 2,-1 0-17,-3-2-62,1-5 66,-3-2-3,-2 1-4,-2 0 6,-2-1-9,-2-1-9,-3 1-5,-3 0 27,-2 0-37,-15-8-109,6 14-8,-6 1-113,-5 2-92,-2 3-118,-3 0-64,-6 2-503,-1 2-643</inkml:trace>
  <inkml:trace contextRef="#ctx0" brushRef="#br0" timeOffset="50241.8131">23425 8335 551,'-6'-9'560,"6"9"-123,-7-11-103,7 11-64,0 0-17,0 0-7,0 0 221,10 15-210,-2-1-4,1 7-2,3 7-87,1 5 44,1 4-3,0 1-39,0 1-18,1 0-55,-2 0 6,2-1-44,-4-2 11,3-1-32,-5-6-11,6 28 3,-8-35-21,-2 0-21,-2-5-45,1-1-67,-1-3-42,-1-1-68,1 0-35,-3-12-98,1 12-45,-1-12 10,0 0-105,0 0-304,-7 5-350</inkml:trace>
  <inkml:trace contextRef="#ctx0" brushRef="#br0" timeOffset="50854.8097">23513 8335 241,'-3'-14'704,"0"3"-175,3 11-107,-2-16-65,2 16-69,-1-13-47,1 13-32,1-12-25,-1 12-15,8-12-13,12-3 125,-4 8-162,4 0-24,4 0-9,7-1-7,4 1 9,11-2 28,3 1 12,4-3-23,13 1 14,3-1-47,2-2 17,2 2-38,1 2 24,1-1-33,1 0 17,-1 2-36,0 1 14,-4 0-25,4 3 17,-4 0-23,-10-1 18,-3 3-33,-3-1 21,-2 0-22,-5 2 23,-10-1-24,-2 1 24,-8 0-25,-3-1 30,17 0-8,-25 1-20,-3 1 23,-1-2-24,-13 2 22,25 0-22,-25 0 22,17 0-24,-17 0 20,16 0-25,-16 0 34,16 5-24,-8 1 22,2-1-24,-3 3 24,11 12-22,-11-9-5,1 3 24,0 4-25,1-1 24,-1 3-22,2 3 26,-4-1-27,3 5 5,0-1 3,-1 2 0,0 0-56,0 1 74,0-1-3,1-1-2,8 25 3,-5-27-3,-5-3-1,2-3-2,-1 2 21,2-4-28,-1 0 27,1 0-28,-2-4 25,-1 0-31,-1-1 25,1-1-26,0-1 24,-3-1-20,1-2 17,3 9-11,-8-16-16,5 11 23,-5-11-9,2 10 27,-2-10-9,-2 9 35,2-9-21,-13 13 30,-3-5-20,-10 2 13,-10 2-29,-10 1 46,-17 3 34,-9-2 44,-90 17 238,71-16-188,-27 5-36,-6 0 26,-3 1-35,-2-1 11,2-3 12,7 1 4,25-5 29,9-1-39,11-1-5,8-3-49,17 0-108,12-4-8,6 1 0,5-3 0,6 1 0,3-1-75,3-1-252,15-1-141,-17 0-294,17 0-1303,0 0-1828</inkml:trace>
  <inkml:trace contextRef="#ctx0" brushRef="#br0" timeOffset="54920.8117">8804 8485 329,'0'0'267,"-12"7"-8,12-7-59,-10 5 4,10-5-47,0 0 0,-10 2-19,10-2 14,0 0 0,0 0-4,-11 2 13,11-2-26,0 0 1,0 0-31,-13 3 57,13-3-102,-8 7 6,3 1 61,-2 2 20,-6 7 14,-2 4 27,-5 8 13,-3 3-25,-2 1 45,-8 11-16,-1-1-16,-2 1 11,-1-3 20,-2 0-20,-38 37 130,36-38-190,-1-1-37,1-2-17,-2-3-21,4 1-8,7-8-14,1-2-6,4-3-18,4-5-3,7-2-45,1-4-74,3-1-119,3-3-85,1 0-126,0-4-812,8-3 55,0 0-799</inkml:trace>
  <inkml:trace contextRef="#ctx0" brushRef="#br0" timeOffset="55594.8137">6620 9738 426,'0'0'423,"-13"-7"-128,13 7-14,-15-7-20,7 2 26,1 0-77,-8-7 191,8 4-168,0 3-46,-1-1 51,8 6-75,-13-10 30,13 10-83,-10-8 23,10 8-81,-8-4 24,8 4-61,0 0 50,-9 6-39,9-6 87,-4 23-63,1 18 72,2-15-74,0 3-38,-1 3 34,2 2-35,-1 0 24,1-1-38,-1 1 35,0-1-6,1 2-4,-2-7-3,1 0-3,0-2-7,-2 1-6,3-4-5,-1 17-3,1-23-67,-1 0-73,1-5-65,0 2 14,-1-3-99,1-11-41,-2 15-48,2-15-111,0 0-280,-5 8-297</inkml:trace>
  <inkml:trace contextRef="#ctx0" brushRef="#br0" timeOffset="56194.8132">6398 9753 2,'0'-13'646,"0"13"-138,-1-16-175,1 16-15,0-15-120,0 15 13,1-10-94,-1 10 26,2-11-54,-2 11 58,6-7-69,-6 7 46,16-11 52,-5 9-115,-1-1 65,5 1-66,1 0 59,6-2-55,4 3 60,7-4-62,1 0 56,11-1-56,2 0 84,4-3-63,6 1-10,10-6-9,3 0-11,76-17 22,-74 14-51,2 1-4,0-1-3,0 2-8,-2 0 3,-1 1 12,1 1-48,-3 0 35,-2 3-3,-3-2-3,-8 3-27,-3 1 31,-2 1-28,-3 0 29,34-3-17,-46 5-11,-7 3 29,-3 2-24,-3-3 27,-1 3-33,-2 3 29,-1-2-31,-2 4 29,1 1-27,-1 3 42,-1 3-41,-1 1 33,2 8-2,-2 0 1,12 29-3,-12-16-8,-1-2 2,-2-2-26,0 3 29,-1-6-26,2 0 31,-3-1-30,1-1 31,-1 0-32,-1-4 34,-1-1-32,2-2 24,-4 2-21,-1-7 0,5 16 0,-5-17 6,-2 0 5,-1 0 4,-2 0 4,-1-1-3,-1 0-5,-6 3-1,1-2 2,-8 3 43,-5 4-49,-6 1 32,-7-1-39,-5 2 39,-15 4-40,-5-3 32,-8 4 0,-5 1 25,-8-1-7,-4 0 58,-17 5 22,-3-1 50,-3-3-9,1 0 2,15-6-17,3-3 2,2-1-22,4-5-11,7 2-15,3-4-4,-39 1 31,62-6-85,8-3-1,4-1-16,7 1-16,6-2 8,1 0 0,5-2-61,2 0-53,3-1-101,4-4-56,8 7-48,-6-12-58,6 12-60,5-20-84,8-7-1129,-2 11-104</inkml:trace>
  <inkml:trace contextRef="#ctx0" brushRef="#br0" timeOffset="56464.813">6888 9861 165,'0'0'597,"-1"-17"232,1 17-514,0 0-53,0-14-50,0 14-26,0 0 45,0 0 35,0 0 50,5 7-53,-5-7-3,6 19-47,-3-5-39,1 1-43,0 1-18,2 2-22,1 23 39,-4-20-80,1 0 18,-1 0-37,0 0 17,1-1-36,-3-2 18,1-1-38,0-1 16,0-1-109,-1-2-29,1-3-79,0 1-37,-2-11-35,7 14-58,3-8-397,-10-6 340,11-3-411,-3-2-340</inkml:trace>
  <inkml:trace contextRef="#ctx0" brushRef="#br0" timeOffset="56738.8118">7119 9944 341,'0'0'532,"4"-8"-123,-4 8-46,0 0 10,0 0-11,-6 14-38,6-14 8,-5 18-52,3-5 56,-2 0-66,2 0-50,0-1-17,2 13 59,1-12-159,2-1 8,1 0-36,-1-3 14,6 2-32,-3-4 19,3 0-30,2-2 14,2-2-30,-13-3 15,26 0-29,-11-3 18,0 0-26,0-3-1,12-11 17,-17 8-11,1-4-1,-3 1-3,-3-3 12,-2-2-17,-3 0 17,-2-2-20,-4-2 20,-2 1-12,-1 3 54,-3 0-17,-2 2 5,-1 3-27,-2 3-3,-13-3 10,13 9-44,3 3-76,1 3-168,-1 1-131,1-1-171,2 4-197,0 0-397,11-7-766</inkml:trace>
  <inkml:trace contextRef="#ctx0" brushRef="#br0" timeOffset="57294.8112">8921 8809 100,'-3'-15'456,"3"15"-134,-4-12-17,4 12-14,-3-10 3,3 10-22,-5-9 0,5 9-19,0 0-4,-4-10-5,4 10-14,0 0-32,-2-10-38,2 10 55,0 0-146,0 0-14,0 0-6,0 0-6,15 13 57,-5 3 4,6 6-5,2 8 22,5 2-27,2 2 12,6 8-42,2 1 46,1-1-8,1 0 8,44 37 104,-39-42-112,1-1-28,0-3 1,-3 1-30,-2-6 5,-1-3-22,2 0 8,-4-2-22,-2-1 0,-2-2-21,-4-1-1,-4-4-89,-2-2-43,-2-2-152,10 11-528,-14-14 287,-5 1-129,-3-1-332,-5-8-591</inkml:trace>
  <inkml:trace contextRef="#ctx0" brushRef="#br0" timeOffset="57618.8157">9634 9661 78,'-4'-16'805,"4"16"-198,-4-11-106,4 11-82,-4-10-98,4 10-64,0 0-53,-4-11-24,4 11 5,0 0 16,0 0 35,0 0-4,8 16-9,-4-6-52,1 4-9,2 1-53,1 6 22,1-1-8,-1 2-6,2-1-38,9 25 42,-9-22-78,-3-2-2,1-1-13,-2 1-4,2-3-5,-3 1-5,-1-3-8,0-2-11,-2 0 3,1-1 3,-2-1-12,0-2-85,-1-11-81,0 21-84,-4-5-465,4-16 231,-5 10-22,5-10-527,-10 4-659</inkml:trace>
  <inkml:trace contextRef="#ctx0" brushRef="#br0" timeOffset="58238.8111">9582 9544 134,'0'0'608,"-9"-12"-133,9 12-78,-5-12-53,5 12-47,-4-7-54,4 7-36,0 0-16,0 0-15,0-13-9,0 13 159,16-6-172,-5 3-11,1 1-20,6 1-11,5-3 9,5 1-34,4-1 40,3-1-35,8-2 22,1-1-31,0 2 0,3-2-10,-1 1-11,3-1-8,46-6 29,-49 6-49,-1 1-9,-2 0-5,-5 2-4,-3 0-4,-2 2 2,-5-1-9,-3 2 1,-2-2-3,-2 3-12,-3-2 11,-1 3 2,-2-2-2,-2 1-1,10-1-4,-23 2 3,21 0-3,-21 0-1,17 2 2,-17-2 32,18 6-31,-6-2 27,-3 2-24,2 1 20,-2 2-15,1 6 11,3 0-15,-2 3 25,3 3-22,-3 4 16,1 1-19,0 1 17,0 0-20,0 0 21,0 2-24,-2-2 21,3-1-20,-3 0-4,1 0 20,1-2 11,-4-3 9,1 1-5,1-3-2,-1 1-6,9 18-33,-10-21-20,0 0 60,-1-2-64,0-1 62,0-1-7,-1-1-1,-1 0-4,3 0-2,-5-3-2,1 1-2,0-2-1,-4-8-5,6 14 0,-6-14 2,0 19 8,0-19-8,-9 15 0,-2-6-1,-3-3 0,-6 4 0,-7-1-2,-4 3 0,-8-3 4,-7 2-2,-3 0 7,-4-1 30,-3-1 19,-9 1 0,1 0 14,-50 7 56,59-10-72,2 0-20,3-2 1,4 0-25,8 0 9,4-3-19,6 1 7,7-2-58,0 0-62,4-2-129,2 0-126,2-2-156,4-2-56,3-3-138,2-10-2331</inkml:trace>
  <inkml:trace contextRef="#ctx0" brushRef="#br0" timeOffset="58595.8076">10166 9757 642,'0'0'479,"8"-10"-116,-8 10-83,0 0-57,4-4 108,5-1-170,-9 5 33,0 0-1,6 6 4,-6-6 0,2 11-19,-2-11 15,3 14-42,0-6 55,-3-8-45,3 20 9,0-10-8,0 1-15,0 1 7,6 14 84,-4-13-138,1 1 36,1 0-67,2 1 42,-1 0-12,1 1-18,3 0-11,-2-2-5,0 2-15,1-3-9,-2-1-8,0 0-4,1-2-6,-2 1 10,5 8 44,-8-11-37,1-1 1,-6-7 9,6 13 7,-6-13 6,4 12-5,-4-12-10,-3 9-13,3-9-3,-11 12-7,2-6-8,0-1-5,0 0-9,-3-1-7,-12 0-140,11-3-39,13-1-87,-26-3-126,12-2-63,0 0-99,2-4-69,-3-3-596,5-3-830</inkml:trace>
  <inkml:trace contextRef="#ctx0" brushRef="#br0" timeOffset="58826.8124">10226 9766 701,'5'-6'818,"-5"6"-217,9-15-119,-2 10-70,0-2-45,2-1 40,2-1-29,3 0 0,0-1-35,5 0-7,-2-2-18,4 2-16,3-2-15,1 0-22,2 1-29,0 0-30,1 0-8,-1 1-18,1 2-6,20-8 154,-26 9-167,-2 1-26,-3 2-2,-1-2-88,-3 2-45,-1 1 0,-1-1 0,-11 4 0,18-5 0,-18 5 0,14-4 0,-14 4 0,10-4 0,-10 4 0,0 0-1065,0 0-39,-10 5-794,-8-2-1625</inkml:trace>
  <inkml:trace contextRef="#ctx0" brushRef="#br1" timeOffset="71994.8185">5427 1646 145,'2'-14'350,"-2"14"-61,3-10-93,-3 10-23,0 0-50,1-12-11,-1 12-55,0 0 10,0 0-33,1-11 19,-1 11 66,0 0-51,0 0 37,0 0-16,3 10 20,-3-10-27,1 15-7,0-3-11,1 4 6,-1 3 29,0 4-22,0 4-3,1 5-14,0 3-11,1 1-13,-1 48 23,-2-38-29,1 1-7,-1 0 0,0 0 5,0 2 0,0-2-8,2 1 6,-2-2-12,0 1 15,1 1 6,0-2-1,2-1-2,-2-1-5,0-5-2,2 5-7,-2-8 2,0 1 1,2 1-1,-2-2 4,1 0-25,1 0 20,0-1-19,-1 1 21,1-1-15,-2 1 2,2-1 4,-1 1 12,-1-2-15,2 0 10,2 33-11,-2-34-12,-2-1 20,1 1-25,1-2 16,-1-2-7,1 1 12,-1-2-15,0-1 18,-1 1-21,0-1 20,2 1-17,-2-2 16,0 3-20,1-1 18,0 27-3,-2-27-11,0 2-5,1-3 13,-1 4 0,0-3 4,0 4-9,0 2-3,0-1 2,-1 0 6,0 1 2,0-1-3,1 1-1,-2-1 16,1 2-16,-1 29 12,0-31-2,0 0-18,0-2 14,0 4-10,-3-3 4,2 0 2,1 0 3,-1 2 10,1-2 5,-2-1-58,3 1 62,-2-1-41,2 1 62,0-6-57,-2 35 36,3-31 12,-1 2-7,1 1-1,-1 0-9,-1-1-2,2 1-3,-1 0-5,0 0 1,-2 3 25,1-2-3,-1 0-57,2 0 60,-2 1-65,1 0 62,-4 32-32,3-35-32,0 2 62,1-1-56,-3 0 5,2 0 58,0-2-64,-1 3 62,0-1-66,0 0 63,0 0-59,-1 1 62,0-1-57,2 0 52,-3 2-49,-5 38 40,6-39 12,-1 0-58,1 0 54,0 0-56,1 0 53,-3 6-59,0 0 11,-2-2 6,4-4 0,-2 0 7,1 5 2,-1 2 1,-1-1 60,2 0-69,-2 1 55,1-1-59,-1 1 68,0 0-64,2 1 54,-3-3-61,3 2 68,-2 1-47,2-1 2,-3 0 39,2 2 22,-1 0-50,0 1 39,-3 0-37,2 2 34,-10 49 17,9-48-56,1 4 32,-3 6-2,0-9 5,1 9-36,-2 1 34,3-10-40,-1 2 31,0-2-39,1 3 3,-1-3 32,2-2-43,-1 3 39,0-2-40,-7 48 20,10-49 15,-1 2-41,2-3 37,-1 0-38,1 1 40,1 0-38,0 0 39,0-4-37,0 3 33,1 1-34,2 0 8,-2 0 11,0 0 19,-1 0-22,-1 44 11,3-47 13,1 1-41,-1-2 44,0-6-40,1 1 37,1 0-37,-2 1 38,2-3-47,0 2 42,-1-2-30,2 2 40,-1-1-30,1 0 4,-1 1 1,2 37 9,-1-37 3,0 0 18,0 3-30,1-1 29,-2 0-35,2 4 28,-1 2-29,2 0 28,-2-2-32,0 3 28,0-7-8,0 0 11,0 1-29,0-1 3,0 44 4,0-43 21,0-1 10,1 4-3,1 2 26,0-9-32,-1 0 20,1 1-29,2-1 20,-1-1-25,1 0 37,-2-1-9,2-3 17,0 1-34,-2-5 14,3 23 0,-2-27-35,-2-5 17,0 0-12,2 0 12,-2-3-18,0-2 15,1 1-18,-2-2 16,1-2-20,-1-10 15,3 18-56,-3-18-15,1 13-69,-1-13-8,0 5-284,0 8 85,0-13-216,0 0-173,-10-16-291,3 2-628</inkml:trace>
  <inkml:trace contextRef="#ctx0" brushRef="#br1" timeOffset="72919.818">3178 5533 513,'0'0'491,"-12"-1"-106,12 1-68,-11-2-34,11 2-21,-10-3-21,10 3-4,0 0-59,-14-5 52,14 5-55,0 0 42,-10-6-88,10 6 21,0 0-91,0 0 32,0 0-67,0 0 47,0 0-66,-2 12 54,7 0-56,1 2 52,3 3-54,2 3 49,12 30 27,-13-25-103,1-1 62,0 0-60,-4-2 56,1-2-61,0 2 61,-1-4-57,-3-1 56,1-2-57,-2 2 59,-1-3-40,-1-2 32,-1 0-49,-1-1 63,-5 7-31,6-18-31,-13 10 54,13-10-53,-15 4 53,15-4-56,-20-6 73,8 0-53,0-4 39,0-6-13,-2-3-9,0-5-4,3-2-56,0-4 63,2 2-59,-1-34 13,8 36 49,2-1-56,3 1 56,3-1-55,2 0 58,4 3-63,0 2 64,2 5-5,0 3-60,2 3 59,-1 3-53,-1 5 66,3 3-31,-1 3 55,17 16 4,-19-7-57,0 7 46,-3-2-19,-2 5 47,-2-1-42,-1 2 53,-5 1-26,0 1 39,-3 1-33,-2-2 21,-3 4-44,-4-1 16,1 0-34,-4-1 21,-12 20 2,14-28-41,1-4 24,1 1-58,1-5-10,0-1-132,0-2-31,9-7-78,-11 5-68,11-5-71,0 0-48,-8-11-64,8 11-344,0-20-430</inkml:trace>
  <inkml:trace contextRef="#ctx0" brushRef="#br1" timeOffset="73138.814">3327 5535 360,'8'-10'679,"-1"2"-121,-1 2-178,-6 6-22,10-10-131,-10 10 33,11-2-54,-11 2 67,14 1-31,-4 3 23,-1 2 1,0 2-30,1 2-9,0 0-18,-1 2-16,13 18 102,-12-15-185,1 1-12,-2 0-30,-1-1-8,0-1-14,-1-2-7,-1 3-9,-1-3-4,0 2-37,1-2-26,-3 1-77,0-1 2,-1-2-126,-2-10 1,1 28-388,-1-28 216,-1 15-60,1-15-43,-6 7-413,6-7-496</inkml:trace>
  <inkml:trace contextRef="#ctx0" brushRef="#br1" timeOffset="73267.8186">3327 5503 320,'-13'-25'743,"2"0"-157,3 4-96,-1 1-100,1 3-80,3 0-61,-1 2-58,1 1-64,1 3-81,2 2-68,-1 0-85,2-6-208,1 15 113,5-7-55,-5 7-48,0 0-408,12 2-217</inkml:trace>
  <inkml:trace contextRef="#ctx0" brushRef="#br1" timeOffset="73626.815">3463 5467 524,'0'0'374,"0"0"-2,10 1-132,-10-1 42,0 0-79,10 4 28,-10-4-68,0 0 55,12 6-55,-12-6 60,10 8-57,-10-8 48,12 14-76,-4-6 48,0 2-79,11 12 101,-9-12-107,0 3-64,0-1 50,0 1-62,1-2 64,-2 0-59,1-1 50,0 2-66,-1-2 55,2-3-66,-3 1 50,0-2-47,1-2 45,-9-4-51,24 8 101,-24-8-17,13 0-31,-13 0 18,13-8-35,-6 2 35,-2-1-9,-1-1-14,-2-6-11,1 3-3,-3-4-5,0-2-6,0 2 4,-2 0 8,0-1 14,-2-9 6,2 15-69,-1 1-4,0-1-74,3 10-22,-3-16-113,3 16-10,-3-13-64,3 13-55,0 0-19,-2-11 14,2 11-4,0 0-9,0 0-14,0 0-326</inkml:trace>
  <inkml:trace contextRef="#ctx0" brushRef="#br1" timeOffset="73826.8151">3792 5410 565,'5'-6'830,"-5"6"-507,5-8-29,-5 8-20,5-6-46,-5 6-16,0 0-27,9-8-20,-9 8-6,0 0 22,13 0-53,-13 0 44,12 6-72,-4-2 50,-2 3-70,2 0 37,2 3-81,-1 1 7,0 0 46,-2 1-71,3 1 50,-2-1-81,0 0 7,-2 0-100,1-1 13,-2 1-116,1-2-3,-3 0-74,-3-10-70,6 17-66,-5-7-1691</inkml:trace>
  <inkml:trace contextRef="#ctx0" brushRef="#br1" timeOffset="73966.8171">3768 5337 660,'-8'-14'648,"2"2"-137,-2 1-82,3 3-102,2-1-77,3 9-88,-8-14-91,8 14-63,-4-12-86,4 12-15,0 0-61,8-20-223,-8 20 127,16-9-86,-6 2-218,2-1-69</inkml:trace>
  <inkml:trace contextRef="#ctx0" brushRef="#br1" timeOffset="74559.819">3983 5095 61,'8'-4'675,"-8"4"-152,12-8-119,-12 8-82,10-3-63,-10 3-6,0 0 3,17 6 8,-11 0-1,2 4 17,2 1-24,-1 5 22,1 1-41,1 3-21,1 1-76,-1 5-22,0-1-23,1-2-20,-1 1-16,0-1-28,-2-2 19,2-1-36,-1-1 20,-3 0-27,1-2 20,-2-3-2,2-1-7,-3-2-20,2 9-55,-3-12 28,0 0 6,-4-8 9,3 12 11,-3-12-5,0 0-29,0 0-51,0 0 19,0 0-29,-8 6 0,8-6-13,-13-11 64,3 5-52,1 1 91,-7-4 29,6 6-36,10 3 53,-14-7-63,14 7 53,-17 0-52,17 0 51,-14 5-52,14-5 4,-13 7 3,13-7-3,-9 8-9,9-8 37,-5 10-92,5-10 30,-3 11-204,3-11 52,0 0 31,8 4-95,-8-4-14,10-4 21,-10 4 51,15-7-46,-7 2 49,-1-1 43,3 0 37,-2 1 71,0-2 65,0 0 23,0 2 81,5-5 146,-7 4-137,-6 6 56,10-8-60,-10 8 55,9-6-62,-9 6 50,8-8-64,-8 8 49,9-6-59,-9 6 58,11-9-57,-11 9 51,11-13-62,-2 6 33,6-10 18,-6 5-105,0 2 59,-2-2-50,1-1 50,-2 2-66,2-4 52,-3 1-67,0 0 68,-2-1-34,-1 1 91,1 3-27,-3 11 34,0-19-41,0 19 19,-5-21 38,5 21-106,-9-5 23,9 5-36,-13 4 25,13-4-35,-11 10 22,4 0-28,2 0 23,0 0-32,3-1 0,1 3-2,-1-1-25,4 0-25,-1 0-37,7 10-232,-2-12 131,0 2-110,0-2-19,1 0-118,0-1-45,-2 1-505,0-2-577</inkml:trace>
  <inkml:trace contextRef="#ctx0" brushRef="#br1" timeOffset="75123.4449">3659 6333 897,'-14'0'766,"14"0"-209,0 0 195,0 0-495,0 0-52,0 0-42,-6 8 60,6-8-57,7 12 11,0-5-3,3 4-17,1 4-29,2 2-43,5 3 6,-1 2-17,1 0-13,4 5-9,13 20-4,-19-25-22,1 2-2,-2-4-3,-2 2-34,-3-4-26,1 0-33,-3-5-32,-2 0-17,1 1-8,-1-1-21,-2-1 33,-3-2-79,-1-10 51,1 19-88,-5-8-217,4-11 193,-8 4 69,8-4-20,-14-3 73,5-2-10,-1-4 58,-3-6-5,0 0 25,-2-8 12,1-3 18,-4-6 25,2-2 15,3 2 156,3 1-23,0 4 98,4-2-36,1 6 83,1 0-14,1 4-18,2 2-41,0 0-47,1 4-34,1 2-41,2-1 13,-1 3-43,-2 9 45,12-8-43,-12 8 25,15-3-11,1 14 18,-6-2-50,-1 3-6,0 0-6,0 5-7,-3 0-8,-1-2-20,-1 3-20,0-3-24,-2 1 22,0-1-92,-1 0 9,-1-3-95,0 0 26,-1-1-84,-2 5-328,3-16 234,-5 7-13,5-7-35,0 0-265,-8-9-180</inkml:trace>
  <inkml:trace contextRef="#ctx0" brushRef="#br1" timeOffset="76294.4482">3783 6009 739,'3'-20'641,"-1"2"-140,1 2-107,-1 2-102,2 4-58,0-1-46,-4 11-8,11-10 21,4 12 266,-3 3-243,3 7 14,0 1-76,4 6-22,0 2-9,3 6-15,-1 3-32,1 1 12,-3 0-34,0 1 7,-2-1-32,0-2 13,-3-2-9,-3-1-8,10 15 17,-12-24-32,-2-2-2,-1-1-1,2-2 3,-5-3 1,1 1 20,0-2 36,-4-8 36,6 12 25,-6-12 32,6 8 12,-6-8-41,0 0-44,0 0-55,2-10 17,-2 10-22,-4-12-12,4 12-15,-1-15 0,1 15-14,0-11 0,0 11-3,0 0-14,0-13 6,0 13-1,0 0 10,10-7-5,-10 7 11,0 0-10,15 0-8,-15 0-45,14 2-10,-14-2-38,14 3-6,-14-3-52,14 4-6,-14-4-68,15 3 0,-15-3-20,15 0-12,-15 0-1,14 0-24,-14 0-8,17-7 26,-1-4-208,-8 4 283,0-3 38,-1 0 12,-1-3 23,-1-1 13,-1-1 2,1-2 36,0-3-33,-2-4-3,-2 1 27,0-2 32,-1 1 61,0-3 49,0 4 61,-1-22 215,0 26-159,-1 2 71,1 2-56,0 2 41,1 1-86,0 12 26,-1-18-92,1 18 37,-3-10-48,3 10 85,0 0-21,-4 12 23,4-12-63,0 20 30,0 6-3,2-11-40,0 2 16,1 0-12,-2-3-48,3 1 24,-2 2-40,1-5 32,1 0-36,-2-2 26,2 2-33,-4-12 34,9 16-36,-9-16 34,9 13-35,-2-7 28,-7-6 6,13-1-37,-13 1 33,13-11-43,-7 1-8,0-1-11,0-3 44,-2 1-104,-1-4 45,-1 0-57,0 1 65,-2 1-25,1 2 95,-1 2-28,0-10 43,0 21 0,0-15-77,0 15 61,0 0-60,0 0 79,0 0-29,0 0 60,10 5-63,-10-5 64,9 16-59,-4-6 3,0 0-1,3 2 1,-2 0-2,10 10 9,-7-10-14,-1-3-36,2-1 30,-2 2-30,-2-3 22,0-2-44,2 2 22,-8-7-5,10 9-1,-10-9-1,11 5-6,-11-5-44,0 0-3,17-2 1,-6-10-73,-5 5 62,-1-3-53,1-2 71,-1 0-41,1 0 75,-1-1-36,0 4 74,0-2-45,-1 3 67,1 0-57,-5 8 65,9-11-34,-9 11 105,11-3-39,-11 3 74,14 5-69,-6 2 55,1-2-43,-1 4 48,0 3-64,1-2-18,-2 2 1,-1 0-3,0 0 11,-2 1-6,0-2-33,-3 2 36,1-1-38,-4-1 20,-2 11 17,0-12-46,0 0 34,-1-3-35,5-7 17,-10 10-62,10-10 7,-11 4-75,11-4 11,-12-5-31,12 5-35,-11-13-31,6 3 28,0-4-118,1-3 9,-4-18-300,6 19 415,1-1 69,1 3 67,1 2 36,-1 12-3,2-20 142,-2 20-41,7-13 65,-7 13-34,9-9 40,-9 9-39,12-4 64,-12 4-59,13-3 58,3 1 147,-16 2-183,19-5 6,-7 4-19,-2-4-27,0 1-23,1 1-12,0-2-15,-3 1-13,2-1-10,-2-2-3,1-3-118,0 0 23,-2 0 34,0-2 10,-2-7-12,-5 19 61,2-17 20,-2 17 8,-2-10-7,2 10 9,0 0 9,-12 0 5,4 7 13,0 3-9,0 2-13,2 5-18,0-2-4,1 2-13,2 1-20,2 17 16,2-18-73,2 0-59,3-3-50,2 2-147,0-3-113,1-3-185,3 0-194,-3-2-315,0-4-711</inkml:trace>
  <inkml:trace contextRef="#ctx0" brushRef="#br1" timeOffset="77283.4492">4568 11683 102,'0'0'665,"11"-5"-243,-11 5-52,11-5-128,-11 5-2,17-6-95,-2 1 98,-4 3-131,1-2-76,-1 2 47,3-1-67,1-1-2,2 1-3,2 1-1,-2-1-4,2-1 5,0 2-6,5-1-22,0-3-50,0 3-65,3-3-64,30-4-743,-24 5 158</inkml:trace>
  <inkml:trace contextRef="#ctx0" brushRef="#br1" timeOffset="77526.4496">6121 11507 1,'18'3'524,"16"1"137,-17-3-427,-1 2-72,3-2-42,1 1-56,-1-1-60,2-1-34,1 0-20,1 0-9,2-1 4,3-1 6,1 0 14,0-1 15,4-1 8,2-1 15,0 0 0,0-1 1,1 0-13,-1 1-7,1-2-10,0 2-5,7-3 6,-1 1 0,2-1-30,-1 2-25,2 0-36,-2-1-34,0 0-143</inkml:trace>
  <inkml:trace contextRef="#ctx0" brushRef="#br1" timeOffset="77634.4477">7187 11403 826,'38'-5'138,"-2"0"1,0 2 0,0-2-6,1 1 1,-1 2-7,-1-2-11,0 1-6,0-1 6,0 0-1,0 2-11,0-1-21,-1-1-24,1 1-7,34-5-57,-34 6-75,-2-3-57,1 3-73,0-5-108,-1 1-196,1 1-12</inkml:trace>
  <inkml:trace contextRef="#ctx0" brushRef="#br1" timeOffset="77784.4451">9021 11180 866,'24'-1'465,"-2"0"-116,-2 1-66,0-2-59,-1 1-46,0 0-78,-1 1-88,0-1-87,1 0-50,-2-2-38,2 2-65,0-2-363,-1-2-103</inkml:trace>
  <inkml:trace contextRef="#ctx0" brushRef="#br1" timeOffset="77943.4441">10361 11021 444,'28'0'431,"0"0"-100,28-3 129,-27 3-327,1 0-83,2-1-83,4-2-103,1 1-390,1-3-27</inkml:trace>
  <inkml:trace contextRef="#ctx0" brushRef="#br1" timeOffset="78128.4509">12268 10849 233,'38'-1'581,"-1"-1"-147,-7 2-75,0 0-71,-1-1-32,-3 1-56,2 0-43,1 0-57,0 1-56,-2-1-74,0 0-78,29-1-223,-27 1 107,1-1-84,-1 0-209,7-2-16</inkml:trace>
  <inkml:trace contextRef="#ctx0" brushRef="#br1" timeOffset="78306.4477">13789 10776 452,'62'-3'353,"-3"2"-45,-1 0-28,-1-1-29,-1 1-18,-1 0-17,-1-1-11,-1 1-27,-1 1-24,2-3-24,-3 2-13,-1 0-34,2-2-3,0 3-29,-1-2 0,-1 0-58,1 1-41,2-1-68,0 0-46,0-2-51,1 2-66,0 0-139,60-7-880</inkml:trace>
  <inkml:trace contextRef="#ctx0" brushRef="#br1" timeOffset="78491.2159">16796 10723 248,'41'1'671,"-2"2"-167,-1-1-100,-1-1-43,36 2 136,-36 0-333,-2 0-17,2-3-77,1 1-63,0 1-63,-2-1-59,2 2-34,3-3-15,-1 0-23,1-2-39,8-1-91,0 2-264,3-4-96</inkml:trace>
  <inkml:trace contextRef="#ctx0" brushRef="#br1" timeOffset="78689.8346">19114 10642 200,'53'-3'558,"1"2"-94,-1-2-91,-2 2-24,0-2-42,0 1-54,-1-1-42,-2 2-40,2-1-34,-2-1-29,1 1-20,50-5 39,-49 3-80,1 0-17,0 0-36,2-1-36,1 0-24,2 1-41,2-2-18,10-2-55,1 2-25,0-1-35,1 2-27,0-1-101,2-2-200,0 0-80</inkml:trace>
  <inkml:trace contextRef="#ctx0" brushRef="#br1" timeOffset="78846.4021">21843 10493 477,'56'-3'442,"0"3"-79,-4-1-73,-1-2-46,-1 2-29,-1 0-37,0-2-34,-7 2-35,-1-1-24,8 0-26,-2-1-42,0 1-41,1-1-48,48-5-160,-48 5 94,3-2-16,0 0-11,3 0-8,1-1-57,1 0-223,11-2 72</inkml:trace>
  <inkml:trace contextRef="#ctx0" brushRef="#br1" timeOffset="79040.0055">24593 10353 245,'57'-3'585,"-3"1"-90,-1 0-98,-2-1-67,-2 2-61,-1-1-60,-1-1-41,-6 1-34,0-1-29,1 1-31,2-2-37,2 0-44,-2-2-40,4 1-31,46-6-142,-44 5 89,2-1-18,2 0-34,4-1-40,9-1-48,1-3-272,1 2-52</inkml:trace>
  <inkml:trace contextRef="#ctx0" brushRef="#br1" timeOffset="79176.5518">27584 10110 37,'81'-3'738,"2"2"-150,3-2-95,0 1-48,1-1-67,1 0-50,-3 1-68,-2 0-19,-2 1-78,-3 1-7,-10 0-106,-5 1-112,-4 1-153,-4-2-189,-11 0-595,-7-3-597</inkml:trace>
  <inkml:trace contextRef="#ctx0" brushRef="#br1" timeOffset="81504.1951">7111 10626 357,'0'0'546,"0"0"-346,-3-9-19,3 9-25,0 0 5,-4-8 21,4 8 14,0 0-1,0 0 37,-3-12-75,3 12 46,0 0-66,0 0 34,-3-10-68,3 10 35,0 0 26,0 0-135,0 0 39,-1-10-68,1 10 50,0 0-62,0 0 54,0 0-60,0 0 54,10 3-55,-10-3 69,10 10-39,-2-3 16,1 2 9,-1 2 24,15 17 79,-10-11-37,3 4-50,1 1 29,0 6-13,4 3 77,-2-2-63,1 4 26,1 0-44,0 0 47,0 3-13,1-2 3,0 3-22,-1-3 20,1 3-29,20 36 109,-22-37-84,2 2-18,-2-4 30,0 1-3,2 0-1,-3-1-15,3 0-6,-2-1-3,-1-1 10,1-1-9,0 2-11,-1-1-10,0-2-14,1 1-4,17 30 24,-18-30-36,-1-2 4,1 1 4,-1 0-2,0-2-6,-2-2 0,-1-3-4,0 2 0,0 0-1,-1-2-4,1-1-6,-2 1 0,-2-5-1,2 4 1,11 16 26,-14-18-67,1-4 53,0 4-46,-1-1 48,1-1-51,-1 0 52,-1 1-50,2 0 50,-2 0-11,0 0 5,1 0-7,0 0-4,-2-1-5,0 1-5,8 18 7,-10-21 0,1 4-4,-1-1-2,-1-2 2,0-1 5,0 0 0,-1 0-2,0 0-2,0-2-1,1 0 4,-3-2-3,1 0-4,-1-2 5,1 0-2,1 7-21,-4-17 26,2 12-21,-2-12 21,4 12-3,-4-12 1,0 0 1,3 13 1,-3-13-7,0 0 1,2 11 0,-2-11-1,0 0-3,0 0 2,4 11-1,-4-11-3,0 0 3,0 0 0,0 0 1,2 9-1,-2-9 4,0 0 1,0 0 2,0 0 4,0 0 7,0 0 0,0 0 1,0 0 3,0 0-3,0 0 3,0 0 20,3 9-27,-3-9-3,0 0-3,0 0-2,0 0-2,0 0-1,0 0-2,0 0-7,0 0 8,0 0-3,0 0 4,0 0-2,0 0-1,0 0 0,0 0 3,0 0-2,0 0 2,0 0 1,0 0-2,0 0 1,0 0 0,0 0 0,0 0 2,0 0 1,0 0 1,0 0 1,0 0 4,0 0 3,0 0 3,0 0 29,0 0-23,0 0 1,0 0-4,0 0-4,0 0-1,0 0-4,0 0-4,0 0-13,0 0 8,0 0-38,0 0-8,0 0-95,0 0-30,0 0-89,0-13-677,0 13 224,1-19-32,-1 7-63,3-7-459,-1-4-870</inkml:trace>
  <inkml:trace contextRef="#ctx0" brushRef="#br1" timeOffset="82911.194">9987 10421 196,'0'0'300,"9"-11"-62,-9 11-31,12-14 143,-12 14-201,9-10-15,-9 10-27,8-8-18,-8 8-15,10-9-8,-10 9-12,10-9-8,-10 9-9,10-7-9,-10 7-4,10-8-13,-10 8 7,9-5-23,-1 0-56,-8 5 12,9-7-14,-9 7 1,8-4-2,-8 4 8,10-5 11,-10 5 9,9-5 7,-9 5 11,12-5 9,-12 5 9,9-5 12,-9 5 11,10-5 14,-10 5 71,12-5-37,-12 5 15,0 0 9,10-7 2,-10 7 19,0 0 1,8-5 6,-8 5 10,0 0 5,0 0 5,9-4-1,-9 4-9,0 0-6,0 0-8,0 0 82,0 0-117,0 0-4,0 0-20,0 0 44,0 0-18,-6 13 35,1-4-35,-3 2 31,0 2-47,-2 3 28,0 1-34,0 2 38,-5 4-27,0 3 24,-4 3-26,-1 2 0,2 3 7,-5 0-6,0 1 8,-1 2-7,-5 6-3,0 0-7,1-2 23,3-4-18,-1 0 24,-3 5-9,0 1 3,4-6-20,-5 4 4,-24 38 45,28-42-56,0-3-1,1 2-2,3-1-47,-1-2 38,0-1-49,1 1 55,1 1-21,-1-1 43,0 2-54,0-3 36,-1 1-51,2 1 59,-2 0-52,-21 32 101,20-32-63,-2-1-6,2 1 0,-2-1-3,1 0 0,-1-2 4,-2 0 2,3-3-34,-3-1 35,4-1-35,0-2 32,6-5-37,-1-1 32,5-5-24,-15 16 36,14-16-22,1 2-26,-1-2 21,2 0-26,1-3 17,2 1-21,-2 0 11,1-1-14,1 1 14,0-1-20,0-1 6,1 1 0,0-1 2,0 1 1,-9 8 1,12-9 2,-3-1 2,3-2-1,-1 2 1,1-1 12,1 0-14,-2 0 18,7-7-6,-11 12 17,11-12-12,-9 10 2,9-10-5,-8 7 6,8-7-10,-10 13 9,10-13-8,-7 7-9,7-7 5,0 0-8,-8 9 7,8-9-7,0 0 7,-7 8-8,7-8 7,0 0-8,-5 9 19,5-9 2,0 0 9,0 0 1,-4 3 40,-1 6-36,5-9 11,0 0-7,0 0 8,0 0-12,0 0 9,-5 8-13,5-8-27,0 0-2,0 0 0,0 0 0,0 0 0,0 0 0,0 0 0,0 0 0,0 0 0,0 0 0,0 0 0,-5 6 0,5-6 0,0 0 0,0 0 0,0 0 0,0 0 0,0 0 0,0 0 0,0 0 0,0 0 0,0 0 0,0 0 0,0 0 0,0 0 0,0 0 0,0 0 0,0 0 0,0 0 0,0 0 0,0 0 0,0 0 0,0 0 0,0 0 0,0 0 0,0 0 0,0 0 0,0 0 0,0 0 0,0 0 0,0 0 0,0 0 0,0 0 0,0 0 0,0 0 0,0 0 0,0 0 0,0 0 0,0 0-238,0 0-139,0 0 11,0 0-52,0 0-562,0 0 432,0 0-70,-5-9-856,5 9-1097</inkml:trace>
  <inkml:trace contextRef="#ctx0" brushRef="#br1" timeOffset="85067.191">6956 12656 523,'0'0'380,"-6"-9"-10,6 9-143,0 0 36,-5-8-84,5 8 40,0 0-77,-6-8 143,6 8-134,0 0-73,0 0 38,0 0-72,0 0 37,0 0-46,0 0 72,0 0-21,-5 11 109,6 2-61,3 3 62,-2 7-52,2 2 8,1 6 4,8 48 108,-6-39-163,0 3 26,-1-4-21,-1 1-17,0-5-16,1-3-8,-1 0-8,-1-1-5,0-7-9,0 1-7,-2-2-6,1-3-4,0 0-4,-1-2-4,3 11 13,-4-13-34,-1-5-25,0-11-28,0 21-32,0-21-45,0 15-71,0-15-18,-4 12-99,4-12-23,-8 5-87,8-5-8,0 0-42,-10-7-356,4 0-378</inkml:trace>
  <inkml:trace contextRef="#ctx0" brushRef="#br1" timeOffset="86371.5033">6911 12767 367,'0'0'350,"-2"-14"-27,2 14-113,-2-12 8,2 12-77,0 0 62,-2-15-69,2 15 58,0 0-70,-2-11 51,2 11-68,0 0 50,-2-10-69,2 10 57,0 0-88,0 0 37,0 0-66,0 0 46,1-11-2,-1 11-64,0 0 58,0 0-55,11-4 64,-11 4-55,0 0 55,17-1-69,-17 1 66,15 0-59,-15 0 70,20-1-42,-6 0 61,0 1-48,5-3 50,22-1 42,-16 3-106,0-2 52,3 0-70,5-2 57,-4 3-63,1 0 54,6 0-66,-2-1 55,3 0-64,1 1 2,0-1-5,0 0 1,2 1 63,7-3-43,50-2 31,-45 0-52,2 2 53,1 0-58,-2-2 55,3 2-59,-2-1 3,1 1 4,-5 1 2,1-1 2,-1 1 2,0-1 9,-1 2-1,0-1-4,-2 1 0,46-4-12,-47 3-2,-6 2 13,6-4-11,-5 5-4,5-4 2,-1 1-2,1 0 3,-1-1 3,-7 2 5,1-1-1,1-2-5,-2 1-14,0-1 1,-2 1-2,39-7-44,-40 5 43,7 0 2,-7 2 2,1-1 5,-3 2 1,0-2-3,1 1 2,-3 1 1,-1-1 3,-3 1 0,1 1 1,0 0 8,-1 1 1,-1-3 19,24-2-11,-26 5-2,1 0-10,-1-2 7,-4 2-6,3-2 4,1 1 0,-4 1 0,2-4-1,-2 2-9,3 2-3,-5-3-1,3 0 3,-1 0-16,-2 1 23,17-6-21,-18 7 10,-2-2 22,1 1-17,-4 1 22,0 1-18,0-2 26,-2 0-15,1 2 27,-2-3-22,0 3 23,1-2-20,-10 4 24,18-6-25,-18 6 21,18-7-25,-18 7 12,15-5-12,-15 5-2,14-5 2,-14 5 0,10-3-7,-10 3 23,11-4-23,-11 4 4,0 0 24,12-2-25,-12 2 26,0 0-26,0 0 30,19 2 19,-19-2-31,0 0 42,8 10-21,-8-10 37,8 14-18,-4-7 1,0 3-37,-2 0 48,3 4-27,0 1 31,-1 2-41,1 2 36,0 3-45,0 0 35,7 24 23,-6-17-82,-1 0 47,3 1-36,-1 0 28,0 2-34,-1 2 27,2-1-35,-1 1 11,-1-2-11,1-1 5,-1 1-2,1-1 3,-1 0 1,0-1 0,4 28 20,-6-32-4,1-1-26,0-1 29,0-1-34,-1-1 32,0 0-36,0-5 34,-1 1-31,0-3 29,0 1-37,1-2 29,-2-2-39,-1-1 34,0-1-28,2 7 3,-3-17 26,0 15-31,0-15 24,-3 15-39,3-15 34,-6 15-41,-2-8 35,1 0-9,-2 2-4,-4-3-7,-1 1 2,-2 1 7,-3-2 4,-3 3 5,-24 6-8,19-7 13,-2 1 4,0-1 9,-2 4 9,-2-6 0,0 4 3,-2-2 5,-4 2 4,-3-1 2,-1 1 4,0 0 0,-4-3-4,0 1-29,0 1 36,-56 6 2,49-7-39,-1 0 35,-2 0-21,-9 1 21,-1-1-38,-1 1 34,0-1-34,-1 0 28,1 1-32,0 0 33,-4-2-31,2 1 42,-1 1-22,-1-1 33,-71 11 20,70-11-43,1 3 26,-2-3-33,2 1 23,1 2-26,-2-2 22,2 0-24,0 1 24,2-1-22,-1 1 23,0 0-19,1 0 15,1 0-4,2 1 11,-56 8 41,69-12-22,2 0 1,5 1 17,8-3 30,3-2 19,8 3-12,1-4-10,5 2-26,3-2-13,2-2-12,2 3-6,0 0-16,2-2 4,12-1-15,-29 4 13,29-4-19,-15 3-4,15-3-2,-11 1 0,11-1-1,0 0 5,-13 0-1,13 0-10,0 0 9,0 0-20,-14 0-14,14 0-39,0 0-20,0 0-57,0 0-267,0 0 113,-10-2-90,10 2-193,1-13-91,-1 13-531,4-15-812</inkml:trace>
  <inkml:trace contextRef="#ctx0" brushRef="#br1" timeOffset="86906.5016">8070 12690 320,'0'0'362,"7"-7"-16,-7 7-110,8-7 21,-8 7-110,7-5 43,0-2 19,-7 7-173,8-5 52,-8 5-85,0 0 48,8-5-76,-8 5 51,0 0-56,12-6 55,-12 6-58,0 0 62,10-4-58,-10 4 69,0 0-51,0 0 97,13-3-34,-13 3 83,7 7-18,-7-7 99,6 13-42,-2-3 67,1 7 1,-1 3 24,2 3 5,1 6-41,-1 3 36,0 9-66,2 0 13,2 3-43,-2-1-11,8 45 88,-8-44-163,-1-2-8,1-1-11,-1-4-10,0-4 3,0-4 2,0 0-21,-2-5 3,1-2-21,0 0 6,-2-7-17,0 2 8,1 0-13,-1-5-11,2 14-109,-3-17-12,-1 2-5,-2-11-68,4 14-1,-4-14-21,1 12-40,-1-12-62,-3 10-173,3-10-89,-12 2-478,12-2-681</inkml:trace>
  <inkml:trace contextRef="#ctx0" brushRef="#br1" timeOffset="87395.4998">7700 13087 520,'0'0'488,"0"0"-99,0 0-80,0 0-37,0 0-18,0 0-13,0 0-6,0 0-13,0 0-15,-10 3-18,10-3-17,0 0-14,-1 16-13,1-16-15,1 15-7,-1-15 3,4 16-12,-4-16-15,8 19-17,-5-10-1,2 2 2,1 1-8,0 0-6,3-1-15,-3 3-4,11 9 28,-9-10-45,1-1 0,1 0 6,0 0 15,-1 0 9,2 0-5,-2-2-1,-1 2 11,1-1-11,-1-2 14,-2 0-5,0-2-3,-2 1 1,1-1 3,0 7 66,-5-14-56,0 14-1,0-14-13,-6 16-6,1-7-6,-2-1-15,-1 1 2,-2-1-14,-2 0 0,-2 0-26,1-2-12,-2 0-35,0 1-30,-1-4-77,-13 2-314,16-5 100,-1-3-23,0-1-135,1-3-51,-2-4-581,4-3-776</inkml:trace>
  <inkml:trace contextRef="#ctx0" brushRef="#br1" timeOffset="87595.5">7598 13137 312,'0'0'731,"5"-16"-172,-5 16-108,5-13-83,-5 13-25,6-14-47,5-1 299,-6 8-295,1-2-48,1 1-12,2-1-56,0-1-16,6-2-34,1 0 9,1-2-39,6-1-2,-1 0-22,0 2-16,4-1-23,-1 1-44,-4 4-61,20-10-272,-23 12 102,-2 1-110,0 2-15,0 0-105,0 3-50,-3 1-471,1-2-578</inkml:trace>
  <inkml:trace contextRef="#ctx0" brushRef="#br1" timeOffset="87933.4993">8833 12859 132,'10'-3'790,"-10"3"-251,0 0-29,11-5-111,-11 5 10,0 0-69,0 0-15,9-4-25,-9 4-62,0 0-2,0 0-36,9 4 37,-9-4-8,9 21 214,-5-11-258,-1 4-25,1-1 1,0 3-18,1 1-16,0 4-21,1 0-15,0 0-11,-1 0-14,0-1-18,-1 2-4,1-1-15,-1 1 1,0-3-18,1 18-129,-2-20-29,0 0-58,-2-2-55,1 1-76,0-5-8,0 1-106,-1-1 10,-1-11-91,7 14-79,-7-14-384,6 6-591</inkml:trace>
  <inkml:trace contextRef="#ctx0" brushRef="#br1" timeOffset="88275.5022">9124 12987 717,'0'0'597,"0"0"-110,0 0-21,0 0-72,0 18 10,0-18-66,-3 21 13,2-11-68,1 2-8,1 1-58,3 1-16,2 14 85,1-15-185,-2 1 1,3-1-41,0-2 15,1 1-33,0-2 11,2 1-25,-1-2 11,1-3-25,0 0 18,-1-3-24,2-1 16,0 1-22,-12-3 17,33-3-2,-23 0-20,0-2 23,2-2-21,-3 0 42,-1-4-1,-1 1 33,-2 1 17,-3-4 16,0 3-3,-2-2-29,0 12 88,-2-22-34,-2 11 32,2 2-76,-3-3 24,-1 5-67,-1-3 32,0 1-68,-1-1 29,-1 3-18,2 0-35,-1 1-30,0-1-57,-2 1-52,1 1-70,1-1-28,0 1-99,-2 1-44,10 4-86,-23-12-807,16 7 135,-1-1-769</inkml:trace>
  <inkml:trace contextRef="#ctx0" brushRef="#br1" timeOffset="96075.2042">7013 13260 287,'-1'-11'365,"1"11"-40,0 0-114,0 0 19,0 0-86,-5-10-25,5 10-10,0 0 119,-4-7-98,4 7 0,0 0-6,0 0-9,0 0-20,0 0-18,-4-9-20,4 9 36,0 0-51,0 0 89,2 14-36,0-4 65,-1 4-67,2 5 39,2 30 53,-2-16-147,-2 0 52,1 2-61,-2 1 5,2-2-4,-2 0-20,0-5 21,-2-2 18,2-1 0,0-1 2,0-6-2,-1 0 1,1-1-1,-1-1-2,0 10 34,1-16-47,-2 1 1,2-12 3,-1 20 7,1-20 5,-1 14 8,1-14 4,-1 12-29,1-12 38,-2 11-31,2-11 33,0 0-27,-1 13 29,1-13-26,0 0 18,0 0-33,-1 11 15,1-11-30,0 0 18,0 0-47,0 0 0,0 0-60,0 0 2,-8 6-88,8-6-20,0 0-108,0 0-165,-9-8-68,9 8-96,-2-18-1712</inkml:trace>
  <inkml:trace contextRef="#ctx0" brushRef="#br1" timeOffset="102516.3128">8557 13834 156,'0'0'186,"0"0"-40,0 0-33,0 0 2,0 0-11,0 0-4,0 0-6,-4-8-8,4 8-8,0 0-6,0 0-3,0 0 4,0 0-3,0 0 3,-4-8-2,4 8-2,0 0-2,0 0-1,0 0-3,0 0-2,0 0 2,0 0-3,-5-9 5,5 9-9,0 0 6,0 0 2,0 0 2,0 0 65,0 0-65,0 0 0,0 0-5,-3-8-6,3 8-7,0 0-4,0 0-4,0 0 1,0 0-6,0 0-4,0 0-8,0 0-11,0 0 3,0 0-7,0 0 5,0 0-7,0 0-2,0 0-2,0 0 0,0 0 0,0 0 5,0 0 1,0 0 3,0 0 3,0 0 5,10 6 2,-10-6 3,0 0 1,0 0 0,0 0 20,0 0-28,0 0 10,6 6-9,-6-6 2,0 0 0,0 0 1,0 0 0,0 0 7,0 0 1,0 0 3,0 0 1,0 0-3,0 0-3,0 0-3,0 0 20,0 0-30,0 0-3,0 0-3,0 0-2,0 0 2,0 0 1,0 0-3,0 0 5,0 0 5,0 0 5,0 0 7,0 0 5,0 0 4,0 0-1,0 0 34,0 0-38,0 0-4,0 0 3,0 0-8,0 0-3,0 0-2,0 0-12,0 0-2,0 0 7,0 0-6,0 0-3,0 0 0,0 0 2,0 0-3,0 0 2,0 0 0,0 0 0,0 0 0,0 0 1,0 0 1,0 0-2,0 0 0,0 0 2,0 0 0,0 0 1,0 0-6,0 0 6,0 0-1,0 0 0,0 0 4,0 0-5,0 0 1,0 0 7,0 0 5,0 0 2,0 0 4,0 0 2,0 0 1,0 0 6,0 0 7,0 0-29,0 0 39,0 0-35,0 0 33,0 0-32,0 0 34,0 0-34,0 0 35,0 0-38,-6 6 35,6-6-36,0 0 30,0 0-37,0 0 33,0 0-36,0 0 32,0 0-36,0 0 30,0 0-33,0 0 21,0 0 9,-8-6-35,8 6 35,0 0-32,0 0 33,0 0-29,0 0 34,0 0-29,0 0 27,0 0-34,0 0 39,0 0-30,0 0 21,0 0-21,0 0 30,0 0-4,0 0-32,0 0 27,0 0-27,0 0 26,0 0-21,0 0 24,0 0-26,0 0 26,0 0-24,0 0 20,0 0-17,0 0 15,0 0-20,0 0 16,0 0 1,0 0-21,0 0 22,0 0-23,0 0 25,-7-5-24,7 5 29,0 0-25,0 0 3,0 0-4,0 0 15,0 0-17,0 0 21,0 0-23,0 0 9,0 0 12,0 0-19,0 0 24,0 0-21,0 0 21,0 0-22,0 0 19,0 0-20,0 0 20,0 0-21,0 0 23,0 0-24,0 0 23,0 0-20,0 0 6,0 0 19,0 0-19,0 0 25,0 0-18,0 0 21,0 0-12,0 0 11,0 0-17,0 0 17,0 0-20,0 0 16,0 0-20,0 0 15,0 0-12,0 0 22,0 0-12,0 0-13,0 0 14,0 0-15,0 0 15,0 0-15,0 0 17,0 0-14,0 0 18,0 0-17,0 0 7,0 0-6,0 0 10,0 0-11,0 0 12,0 0-10,0 0-11,0 0 8,0 0-11,0 0 11,0 0-12,0 0 7,0 0-8,0 0 9,0 0-10,0 0 8,0 0-8,0 0 9,0 0-11,0 0 7,0 0 5,0 0-9,0 0 10,0 0-11,0 0 11,0 0-7,-9-3 10,9 3-12,0 0 9,0 0-11,0 0 10,0 0-11,0 0 1,0 0-36,0 0-141,0 0 22,0 0-107,0 0-63,0 0-64,0 0-5,0 0-31,10 4-12,-10-4-38,14 4-466,-3-7-527</inkml:trace>
  <inkml:trace contextRef="#ctx0" brushRef="#br1" timeOffset="103810.3116">12029 7664 16,'0'0'363,"0"0"-108,0 0-59,0 0-34,0 0-20,0 0-15,0 0-17,0 0-9,4-10-9,-4 10-2,0 0 1,0 0 3,0 0 1,0 0 6,0 0 93,0 0-106,2-8-13,-2 8-13,0 0-12,0 0-7,0 0-12,0 0-9,0 0-8,0 0 2,0 0-6,0 0-3,0 0 1,0 0-3,0 0 3,4 3 20,1 8-16,-5-11 8,0 0-12,1 11 17,-1-11-12,2 12 12,-2-12-14,1 14 5,-1-14-12,1 13 13,-1-13-18,5 14 16,-5-14 0,8 13 2,9 2 24,-4-10-17,4-1 0,3-1-4,6-1-2,3 0-9,8-2-15,1 0-64,2-4-30,6-2-42,0 3-71,-1-3-26,-2 1-478,2-3-224</inkml:trace>
  <inkml:trace contextRef="#ctx0" brushRef="#br1" timeOffset="105331.3855">7824 13341 529,'-8'-4'507,"8"4"-126,0 0-112,0 0-92,0 0-86,0 0-69,0 0-52,0 0-25,0 0-10,0 0-18,12-5-32,-12 5-51,15-6-294,-2-1 59</inkml:trace>
  <inkml:trace contextRef="#ctx0" brushRef="#br1" timeOffset="105461.3884">8857 13049 360,'15'4'353,"-2"-2"-105,-13-2-29,14 7-83,-14-7-61,0 0-144,9 5-167,-9-5-106,0 0 199</inkml:trace>
  <inkml:trace contextRef="#ctx0" brushRef="#br1" timeOffset="106428.3877">6648 6903 315,'0'0'238,"0"0"-49,-11 4-33,11-4-24,0 0-16,0 0 0,0 0-12,-3 8-1,3-8-8,0 0-5,0 0 3,-6 9 83,6-9-104,0 0-15,0 0-9,0 0-14,0 0-6,0 0-7,-4 7-1,4-7-10,0 0 9,-3 12-11,3-12 2,-1 15-4,1-15 6,-1 21-2,-2 3-2,3-9-2,0 0-4,-1 2-1,2 1-1,-1-2-4,0 2-24,0-2-45,0 3-39,1-3-47,1 1-73,-2 0-295,-2-5-32</inkml:trace>
  <inkml:trace contextRef="#ctx0" brushRef="#br1" timeOffset="106637.3894">6640 7354 267,'0'0'419,"0"0"-136,0 0-72,5 11 42,-5-11-191,0 0-27,1 12-23,-1-12-10,0 0-4,-1 14-1,1-14 1,-2 11-2,2-11-2,-3 11-16,3-11-17,-3 10-27,3-10-33,-2 9-41,2-9-358,-1 11 436</inkml:trace>
  <inkml:trace contextRef="#ctx0" brushRef="#br1" timeOffset="106960.3878">6672 6846 75,'-3'-9'577,"3"9"-163,0 0-82,-2-8-74,2 8-51,0 0-51,-2-12 86,2 12-155,0 0-20,0 0-16,9-8-16,-9 8-13,10-4-18,-10 4-40,19-7-20,-9 2-16,6 2-17,-2-2-31,3-2-7,4 1-21,3 1-26,27-5-249,-20 3 16,2-1 133</inkml:trace>
  <inkml:trace contextRef="#ctx0" brushRef="#br1" timeOffset="107091.3867">7397 6714 41,'16'0'361,"-1"0"-67,-2 0-74,1 0-35,-14 0-35,23-1-36,-23 1-26,24 0-12,-12 0-17,0-2-19,-1 2-25,3-2-18,-1-1-54,15-4-170,-12 4-21,-1-2-102,3-2 193</inkml:trace>
  <inkml:trace contextRef="#ctx0" brushRef="#br1" timeOffset="107447.3894">8052 6566 85,'11'-1'401,"-11"1"-74,17-4-108,-17 4 14,15-3-78,-15 3 49,20-7 14,-20 7-129,13-2-15,-13 2 0,11-3-16,-11 3-9,11-1-13,-11 1-16,0 0-5,15-3-30,-15 3-21,0 0 17,12 0-64,-12 0 19,0 0-22,17 7-54,-17-7 79,7 10-3,-7-10 12,8 16 11,-4-7 4,0 2 6,-1-2 7,0 4-5,1-3 14,-2 2-2,1-1 7,1 1 9,-1-2 27,1 2-13,2 10 57,-2-10-30,0 2 5,-1-1-2,-1-1 6,2 0 7,-1-2-4,-2 3-5,2-2-4,1 1 11,-2 0-12,-1-3 9,1 1-15,0 2 1,-2-12-11,1 30 16,-1-30-49,-1 16-19,1-16-52,-2 20 3,2-20-32,-2 17 18,2-17-60,-3 19-35,3-19-70,-7 18-138,7-18 150</inkml:trace>
  <inkml:trace contextRef="#ctx0" brushRef="#br1" timeOffset="107607.3868">8122 7190 308,'0'0'400,"-10"6"-96,10-6-49,-9 8-52,9-8-33,-12 6-39,12-6-27,-16 6-15,16-6-47,-20 5-22,8-2-19,-1 2-4,-3 1-68,-1-2 18,0 2-8,-19 2-115,14-1 35,0-2-65,1 0-211,-2 1 119</inkml:trace>
  <inkml:trace contextRef="#ctx0" brushRef="#br1" timeOffset="107884.3892">7246 7467 161,'-21'7'405,"-1"1"-114,2 0-71,-3 1-56,0-1-45,-22 6 39,22-6-108,-1-1-11,0 1-5,1 0 20,-1-2-19,1 1 18,1-2-20,0 1 12,0-1-13,5 0 9,0-2-24,0-1 12,3 2-23,0-3 14,-11 5-23,13-6 3,12 0 17,-20 2 27,20-2 11,-18 2 16,18-2 12,-15 1 0,15-1 12,-14 1-5,14-1-15,-14 0-14,14 0-13,-11-1-7,11 1-6,-12-1-10,12 1-42,-14-1-61,14 1-61,-10-3-47,10 3-65,-11-8-117,11 8-189,-10-12-72</inkml:trace>
  <inkml:trace contextRef="#ctx0" brushRef="#br1" timeOffset="108175.3881">6880 6897 23,'9'-8'444,"-2"1"-100,-7 7-55,12-11-26,-12 11-18,12-12 228,-12 12-252,6-6-17,-6 6-16,6-7-18,-6 7-27,0 0-20,8-4-24,-8 4-21,0 0-18,0 0-10,7-6-9,-7 6 42,0 0-67,0 0-3,0 0 9,0 0-8,12 1-3,-12-1-3,0 0-7,0 0 2,0 0-1,0 0 2,0 0-3,6 7-8,-6-7-30,0 0-42,0 0-51,0 0-55,5 8-51,-5-8-358,0 0-158,0 0-263</inkml:trace>
  <inkml:trace contextRef="#ctx0" brushRef="#br1" timeOffset="108424.3949">7026 6824 286,'0'0'409,"9"11"189,-9-11-332,6 18-33,-2-6-2,1 3 29,0 5-32,1 1 19,-1 1-26,1 0-20,-1 4-3,0 3-22,2 0-21,-2 0-20,0-5-24,-1 0-22,6 23 39,-4-25-80,-3-1-10,2-1-29,-1-3-50,0 0-43,-2-2-40,1-1-36,-1-2-43,-2-12-36,2 22-20,-2-22-23,-2 16-31,2-16-82,-6 14-292</inkml:trace>
  <inkml:trace contextRef="#ctx0" brushRef="#br1" timeOffset="108747.3896">6811 7051 381,'0'0'379,"0"0"-91,0 0-66,0 0-38,0 0-35,0 0 3,0 0 12,0 0-13,-5 9 22,5-9 1,0 14-9,0-14 3,2 19-24,1-9-3,0 2-9,1 1-4,0 1-20,1-1-23,0 2-13,2-1-14,-2 0-8,2-1-13,0 0-7,-2-1-8,1 1 0,5 8 19,-6-12-27,-1-1-1,0 1-10,0 0-6,-4-9-10,4 15-23,-4-15-31,-1 14-34,1-14-34,-6 13-47,6-13-40,-11 10-17,11-10-13,-15 6-37,-2-5-687,6-4 242</inkml:trace>
  <inkml:trace contextRef="#ctx0" brushRef="#br1" timeOffset="108871.3845">6782 7122 420,'7'-10'355,"0"0"-106,0-1-29,2 1-74,1-1-24,0 0-60,2 2-5,0-1-73,0 1-43,0 1-47,1-2-94,-1 1-197,1 1 145</inkml:trace>
  <inkml:trace contextRef="#ctx0" brushRef="#br1" timeOffset="109107.3872">7427 6933 551,'0'0'448,"0"0"-99,17-2-89,-17 2-47,0 0-26,13 3 8,-13-3 2,9 4 28,-9-4-11,8 8 8,-8-8-40,8 12-3,-4-5-56,0 3 19,-1-1-66,-1 3 8,1-2-40,-1 2 9,1 1-63,-2-2-50,3 11-200,-1-9 73,0-4-36,-3-9 13,5 20-32,-5-20 11,7 14 5,-7-14-28,7 12-51,-7-12-237,9 7-51</inkml:trace>
  <inkml:trace contextRef="#ctx0" brushRef="#br1" timeOffset="109332.39">7619 7090 413,'0'0'494,"0"0"-108,0 0-84,6 12-67,-6-12-34,3 20 101,-3-20-197,5 15-11,-5-15 0,10 12 7,-5-5 0,-5-7 1,12 10-3,-12-10 2,16 7-7,-16-7-8,17 0-8,-6-3 6,-1-2-12,1 1 26,7-8 102,-10 7-74,-2-3-49,-1-2 17,-1-1-53,-1 0 24,-3 11-34,-3-22 18,1 11-46,-4 0 25,-2 1-41,1 2 16,0 1-76,-2 3-47,-1-2-105,-11 5-558,9 2-201,-1 2-576</inkml:trace>
  <inkml:trace contextRef="#ctx0" brushRef="#br1" timeOffset="109955.3913">7734 6907 101,'0'0'1075,"0"0"-719,0 0-58,0 0-38,0 0 2,0 0-53,0 0-1,0 0-1,0 12 3,0-12 1,0 0-5,0 0-34,0 0 24,0 0-55,0 0 7,0 0 42,0 0-138,0 0-6,0 0-74,0 0-18,0 0-61,0 0-64,0 0-54,0 0-93,0 0-32,16-2-27,-6-1-71,0-2-337,3 0-307</inkml:trace>
  <inkml:trace contextRef="#ctx0" brushRef="#br1" timeOffset="110276.3875">11355 6723 5,'0'0'695,"0"0"-188,0 0-120,0 0-65,0 0 233,11-1-371,-11 1 40,0 0-75,0 0 36,0 0-96,0 0 31,0-13-80,0 13 6,0 0-116,0 0-31,0 0-156,0 0-82,0-12-525,0 12-412</inkml:trace>
  <inkml:trace contextRef="#ctx0" brushRef="#br1" timeOffset="111798.387">12904 7853 161,'0'0'185,"0"0"-48,0 0-23,0 0-25,0 0-21,0 0-17,0 0-8,4-8-12,-4 8-7,0 0-10,0 0-3,0 0 2,0 0 0,0 0 1,2-5 23,-2 5-2,5-8-2,-5 8 4,0 0 6,0 0 1,0 0-1,7-5-1,-7 5-2,0 0 0,0 0-5,0 0-6,6-7-9,-6 7-6,0 0 1,0 0 2,0 0-16,0 0 7,0 0-6,7-6 14,-7 6 10,0 0 5,0 0 10,0 0 8,0 0-1,0 0 2,0 0-2,0 0-1,0 0-3,0 0-1,0 0 43,0 0-38,0 0-4,0 0 11,0 0 9,6-7 3,-6 7 9,0 0 3,0 0 12,0 0 0,0 0 3,0 0-1,0 0 10,0 0-12,0 0-4,0 0 59,0 0-83,0 0-3,0 0 0,0 0 5,0 0 5,0 0 6,0 0 6,0 0-19,0 0 29,10-4-28,-10 4 36,0 0-41,0 0 31,0 0-33,0 0 27,0 0-40,0 0 28,0 0-38,0 0 27,0 0-40,0 0 26,0 0-45,0 0 35,0 0-39,0 0 34,0 0-33,0 0 37,0 0-33,0 0 35,0 0 8,0 0-32,0 0 29,0 0-32,0 0 2,0 0 28,0 0-36,0 0-1,0 0 6,0 0-2,0 0-1,0 0-15,0 0 10,0 0 0,0 0-1,0 0 21,0 0-13,0 0 5,0 0 7,0 0 3,0 0 4,0 0 26,0 0-22,0 0 24,0 0-27,0 0 25,0 0-22,0 0 21,0 0-23,0 0 19,0 0 19,0 0-49,0 0 16,0 0-25,0 0 15,0 0-27,0 0 23,0 0-19,0 0 16,0 0-19,0 0 17,0 0-18,0 0 21,0 0-14,0 0 18,0 0 10,0 0-22,0 0 12,0 0-20,0 0 15,0 0-16,0 0 11,0 0-19,0 0-1,0 0-51,0 0-11,0 0-61,0 0-36,0 0 2,0 0-49,0 0-229,0 0 206,0 0-30,0 0-17,0 0-12,0 0 5,0 0 2,0 0 14,-7 8-4,7-8-54,0 0-310,0 0-153</inkml:trace>
  <inkml:trace contextRef="#ctx0" brushRef="#br1" timeOffset="113795.385">13079 7761 308,'6'-5'336,"-6"5"-49,0 0-73,9-9-23,-9 9-52,0 0-9,8-6-37,-8 6-4,0 0 46,6-6-77,-6 6 24,0 0-12,0 0 4,0 0 5,7-8-8,-7 8 8,0 0-6,0 0 8,0 0-7,0 0 5,0 0-9,0 0-7,6-7-7,-6 7 39,0 0-34,0 0 1,0 0 0,0 0-4,0 0-11,0 0-3,0 0-9,0 0-6,0 0-6,0 0-19,0 0 12,0 0 0,0 0-5,0 0 7,0 0-8,0 0-6,0 0 0,0 0-2,0 0 1,0 0 0,0 0 4,0 0-3,0 0 0,0 0-3,-4-8-2,4 8-1,0 0 1,0 0 0,0 0 3,0 0-2,0 0 2,0 0 2,0 0 9,0 0 8,0 0 7,0 0 7,0 0-11,0 0 24,0 0-16,0 0 24,0 0-25,0 0 24,0 0-28,0 0 22,0 0 20,0 0-44,0 0 31,0 0-25,0 0 41,0 0-22,0 0 45,0 0-28,0 0 42,0 0-26,0 0 13,0 0 2,0 0 8,0 0-2,0 0-4,0 0 91,0 0-95,0 0 3,0 0 2,0 0-6,0 0-17,0 0-10,0 0-14,0 0-10,0 0-10,0 0-3,0 0-5,0 0-4,0 0-1,0 0 6,0 0 9,-11-2 11,11 2 5,0 0 6,0 0 1,0 0 2,0 0-2,0 0-6,0 0-6,0 0-9,0 0-11,0 0-1,0 0-14,0 0 2,0 0-4,0 0-4,0 0-7,0 0-1,0 0-1,0 0-2,-6 8 4,6-8-44,0 0 58,-3 11 1,3-11-8,0 12 0,0-12-2,-3 16 2,3-16-4,0 21-1,-2 4 9,-2-9-7,4 0 2,-3 2-1,1-1 2,2-1-3,-4 2 2,2 1-3,0 1 3,0-2-5,-1 1 2,3 0-3,-5 0 2,3-1-1,0 0-20,-3 18 24,5-16 0,-2-4-4,0 4 3,0-3-1,0 2-2,-1-2 2,3 0 1,-2 2-1,0 0-2,0-1-44,-1 1 53,-1-2-46,3 3 51,-1-1-44,0 19 18,0-20 32,0 3-52,2-2 58,-2 1-55,1-1 55,-1 1-6,2 1-1,0-4-6,-4 4-6,4 0 1,-2 0-8,2-2 1,-4 0 1,2 0-1,-2 20 2,4-20-2,-4 2-1,2-4-2,0 3 1,1 1-6,-3-4 8,4 2-15,-4 0 2,2 0-3,2 0 4,-3 1 1,-2-1 1,5-1 0,-2 0-48,-3 19 9,3-20 42,0 2-48,0-1 55,0 0-46,-2 0 62,3 1-52,-3-2 54,-1 2-53,3-2 51,-1 5-47,-1-5 58,2 5-60,-2-3 54,-1 3-3,-4 22 7,4-23-20,1 1 3,-1 2-4,1-2-2,-2 2 1,3-1-2,-4 0 0,3 3 2,-1-3-1,-1 3-1,1-3-7,1 3 7,-4 2 0,4-5-1,-7 26-47,7-26 55,-2 1-49,0 0 57,2-1-52,-1 0 53,-1 0-47,2 1 51,-1 1-54,0-1 56,1-1-51,1 1 53,-3 1-53,2 0 51,1 0-51,-6 26 26,6-24 30,-1 2-9,-2 0-3,3-5-5,-1 2 2,-2-1-10,2 1 1,0-1 1,0-1-1,-1 2-45,1-2 51,0 1-45,1 0 49,-2 0-52,-4 26 21,5-26 38,0-1-51,0 5 54,-1 0-51,0 0 52,0 0-54,-1 1 59,1 0-56,-1 1 51,1-1-55,0-1 57,-1 1-52,-1 0 49,3-1-7,-10 32 13,7-32-20,1 0-6,-1 0-4,0-1 1,2 0-2,-3 2 4,1 0-50,-1-1 55,0 1-45,0 0 48,-1-1-42,1 1 45,-1 0-39,3 1 47,-14 31-24,11-33-28,2 2 52,-3 0-4,0 1-3,1-1 0,2 0-6,-5-1-2,4 2-3,-1-3 0,-1 3-3,1-2 0,1 0 1,-2 2 1,0-3-5,-9 32 1,10-30 1,1 0-49,-1-2 56,0 2-47,0 0 56,2-1-51,-3 1 54,-1 6-4,1-2-3,-2-5-2,3 1-2,-1 5-3,0-1-1,1 1-3,-12 30-5,12-35 7,1 0-3,-1 5 0,-2 1-1,2-6-3,2 3 2,-3 3-1,2 1 1,-1-1 5,-1-1-45,1 2 52,-1-1-49,1 2 53,-1-1-3,-9 37 5,9-38-11,-3 2 0,2 0-2,1-1-3,-2 0 2,0 1-2,3 0-1,-4 2 0,-1-2 0,3 2-3,-3-2 1,1 1 0,2 2-42,-3-1 51,3 2 1,-3-1-2,1 1 4,-1 3-7,1-2 4,2 2-8,-3 0 8,1 1-8,1-2 2,-1 1-4,1-1 7,1 3-8,1-4 7,0 2-9,-1-2 2,-9 40 1,13-42 10,0-1-4,1 1 5,0-9 3,2 1 6,-1 1-1,2-3 13,0 2-11,3-7 4,-1 0-11,0 0 22,1-1 0,1-1 6,0-2-2,2 24 17,-1-28-31,2-1 0,-2 0-15,1-1 20,-1 2-7,3-2 16,-1 0-13,-2 0 5,1-3-5,1 1 6,-1 2-17,1-5 3,-1 5-10,1-5 12,1 12 11,-2-14-13,-2 1-3,-1-11-1,4 18-2,-4-18 0,2 14-9,-2-14 2,2 12 1,-2-12-3,1 12 3,-1-12-4,0 0 2,1 13 0,-1-13-3,1 13 2,-1-13-5,0 0-20,0 0-30,2 12-32,-2-12-44,0 0-38,0 0-64,-3 10-36,3-10-150,0 0-100,-13 6-91,13-6-80,-20 0-579,4-4-875</inkml:trace>
  <inkml:trace contextRef="#ctx0" brushRef="#br1" timeOffset="114946.3834">8709 13779 194,'0'0'425,"0"0"-119,0 0-61,0 0-55,0 0-39,0 0-21,0 0-23,0 0-4,10-2 4,-10 2 137,0 0-125,14 2-17,-14-2 8,9 5 1,-9-5-4,11 3-2,-11-3 7,13 4-3,-13-4-7,14 5-14,-14-5-12,17 8 14,-8-4 14,0 1 9,1 1 11,0 1-5,1 1 1,1 2-4,0 0 32,0 2 7,1 1-34,2 0-18,-1 2 12,0 0-16,1 1-10,0 3-4,3-1-35,-1 0 14,-1 1-5,17 20 97,-16-19-102,0 0 5,-1 0-9,1-2 2,0 4-9,1-3-14,-1 2 9,0 0 1,1-2-2,0 3-14,0-3 13,0 3-21,1 0 11,1 4-16,16 12 21,-19-17-7,-1-2-6,-2-5 7,1 2-14,-2 0 7,0-2-10,0 3 21,-1-5-10,0 3 5,-2-2-12,1-2 22,0 2-7,-2-2 2,1 1 6,9 13 17,-9-13-33,-1 0-2,0 0-4,0 0-1,0-1-9,1 0 4,-3 1 0,1 0-3,2-2 0,-3 2 1,0-3 5,1 3 8,0-1 9,-1-2-3,8 16 35,-6-14-29,-3 2-3,2-2-6,-2 2-4,3-1-2,-3 0-4,-1 0 1,2 0 2,-2 1 9,1-2-3,0 1-8,-1 1 1,0 1-1,0-2 5,7 17 17,-7-15-24,0 1 1,0-1-2,0 1-11,-1-2 8,1 3-4,0-4 7,-3-2-7,2 1 3,-1-3 7,-1 2 1,2-2-2,-4-8 1,5 15-2,0-5 12,-5-10-10,3 10-39,-3-10 42,0 0-15,4 12-35,-4-12-42,0 0-71,0 0-65,0 0-96,0 12-182,0-12-168,0 0-237,0 0-400,-18-5-898</inkml:trace>
  <inkml:trace contextRef="#ctx0" brushRef="#br1" timeOffset="115524.388">8953 15031 592,'-6'-6'561,"6"6"-142,0 0-90,0 0-69,0 0-51,0 0-10,-12 9 11,12-9 17,2 27 2,-1-5-67,4 6 55,0 5-53,4 7 45,12 48 89,-11-42-209,2-1 49,2 1-66,-3-1 38,2-3-42,-2-2 28,-1-1-47,3-2 25,-5-8-50,-1 0 31,2-1-45,-4-4 33,0-2-42,-1-1 18,-2 16-75,0-20-58,-2-3 35,-2-2-83,0 2 36,-1-3-92,-2-1 16,5-10-30,-11 15-46,11-15-57,-13 4-40,13-4-27,-15-4-405,5-4-339</inkml:trace>
  <inkml:trace contextRef="#ctx0" brushRef="#br1" timeOffset="117123.3901">8857 15312 245,'-7'-11'593,"1"1"-112,2 1-83,-1 1-53,5 8-52,-7-15-57,7 15-35,-5-11-29,5 11-27,-9-15 72,9 15-139,0 0-16,-1-13-9,1 13 0,3-9 3,-3 9 11,12-10 6,-5 5-7,5-1 8,2 0-54,1 2 60,3-1-50,0 0 64,5 1-46,28-4 74,-25 4-48,2 2-68,1 0 56,0-2-65,6-1 54,0 4-60,3-2 52,1-1-57,8 0 52,1-1-59,3 0 56,-1 1-64,5 0 65,-1-4-39,61 0 69,-54 3-8,11-2-60,-1 3 59,4-4-60,-1 3 53,2-2-54,0 2 45,1 0-58,1-4 54,1 3-53,-1 1 50,1-4-53,1 5 47,-2-4-44,79-6 36,-78 4 16,-1 5-53,-1-3 44,-3 2-47,-1 0 65,-1-1-13,0 2 17,-11 1-40,7-3 10,-9 1-11,-1 1 26,1 1-40,-6-2 35,4 2-39,-1-3 34,-4 4-38,2-1 38,-5 0-39,1-1 34,-3 1-34,2-1 35,-3 1-36,-2-1 35,4-1-37,-6 0 38,1 0-37,-5 0 36,-2 1-35,2-1 42,32-4-30,-32 4-14,-4 2 36,-2-2-35,-1 3 34,-2 1-35,-2-2 38,-3-1-36,3 4 30,-4-2-32,-2 0 36,-2 2-36,-1-2 36,-1 2-35,0-2 29,8-2-44,-10 1 24,1 1 33,-1-2-37,0-1 34,0 3-37,1-4 30,-1 1-25,1 1 29,-3 1-31,2-3 3,0 2-5,-3 2 3,-1-2 3,2 1 1,5-3-4,-6 5 6,-2-1 0,-10 3 1,14-5 1,-14 5-4,16-5 7,-16 5-1,11-4 1,-11 4-1,12-3 0,-12 3 1,0 0-2,13-3-1,-13 3-2,0 0 1,14 0 3,-14 0 1,0 0 2,8 6 0,-8-6 37,0 0-39,7 14 33,-7-14-34,4 15 34,-4-15-26,5 19 28,-3-8-29,3 5 28,-3-2-28,2 21 14,-3-16 5,1 4-32,2-1 31,-2 1-24,-2 4 22,2-2-29,1 3 25,-3-1-18,2 0 3,0 0 1,-2 2 0,2-1-6,1-1 1,-3 1 25,3 26-19,-1-27-10,0-2 25,0 2-26,2-1 25,-2-2-30,1-1 27,1 0-26,-4-1 24,2-3-25,2 0 34,-3-1-37,4-1 28,-5 0-28,4-1 28,-2 12-11,0-14-16,-2-2 31,1-1-33,-1 0 26,0-11-31,0 21 25,0-21-35,-1 14 31,1-14-30,-4 16 30,4-16-26,-4 13 24,4-13-24,-10 16 36,-1-3-28,5-7 5,-1 0 17,-2-1-28,0 1 21,-5 1-20,1-2 30,0 0-33,-1 1 35,-1 0-33,0 0 35,-2 0-33,1-1 34,-5 2-31,0 0 33,-23 4-22,19-6-10,2 1 35,-2 1-35,-2-2 34,-1 2-33,-5-2 34,1 2-35,-1 1 34,-3-2-33,-5 2 37,-3 1-33,0-1 32,2 0-33,-6 0 33,-48 8-19,45-7-16,-3-3 17,1 3-14,-2-2 27,0 0-21,0 1 23,-2-1-12,-11 1 30,3 1-27,-2 1 23,0-3-19,-1 2-1,1-1 12,-1 1-16,-1-1 12,1 1-21,-2-1 25,2 0-29,0 0 22,-3 0-19,-1-2 17,-2 2-24,4-1 23,0 1-22,0 1 23,1-3-25,-3 0 23,1 2-23,-3-2 23,-53 6-6,67-6-15,-1-1 23,2 1-23,-9 0 25,8 0-22,1-2 22,-1 2-22,1-1 25,1 1-8,-1 1 25,2-3-15,0 3 17,0-1-23,3 0 11,-56 8 10,58-5-27,-2-2 3,2 0-15,0 1 20,4 0-14,-1 0 7,2 0-2,1-3-7,8 2 15,0-3 4,3-1 4,1 3 22,5-5 16,2 3 6,-20 0 79,27-3-59,3 0-25,2 1 11,1-1-27,14-1 10,-24 1-31,24-1 19,-19 1-31,19-1 17,-14 0-27,14 0 23,-12 0-28,12 0 24,0 0-4,-9 0 22,-6 0 12,15 0-37,0 0 39,0 0-47,-14 0 42,14 0-49,0 0 43,0 0-45,0 0 40,-13 2-46,13-2 46,0 0-44,0 0 43,0 0-46,0 0 37,0 0 8,-14 0-45,14 0 46,0 0-48,0 0 47,0 0-48,0 0 45,0 0-50,0 0 47,0 0-46,0 0 45,0 0-47,0 0 51,0 0-51,-6 0 57,6 0 7,0 0-2,0 0-4,0 0-3,0 0-4,0 0-3,0 0-1,0 0 0,0 0-1,0 0-2,0 0 1,0 0-6,0 0 0,-12 0-1,12 0 13,0 0-17,0 0-5,0 0-4,0 0-11,0 0 16,0 0-33,0 0-38,0 0-74,0 0-111,0 0-142,-6-7-160,6 7-212,-7-10-201,7 10-513</inkml:trace>
  <inkml:trace contextRef="#ctx0" brushRef="#br1" timeOffset="118420.3941">10384 15030 489,'1'-13'728,"-1"13"-415,0 0-13,0 0-13,2-12-9,-2 12-19,0 0-20,0 0-13,-2-11-19,2 11-18,0 0-22,3-10-6,-3 10-61,0 0 56,0 0-80,0-13 84,0 13-81,0 0-75,0 0 46,0 0-53,0 0 78,0 0-15,0 0 66,5 12-33,-2-1 35,3 3-3,-3 1 3,4 8-1,-1 6 0,2 3 8,10 45 77,-11-34-125,2-1 8,0 4-6,0 1-19,0 0 18,-1 1-24,1-1 16,-1 0-15,-1-2 12,0 0-33,-2 0 5,1-4 6,-1 1-2,0-7-2,4 30 21,-5-39-38,-2-1-8,2-4-4,-1-2-4,-1-3-4,1-1-3,-2-4-1,2-1-17,-3-10-24,3 18-34,-3-18-50,0 14-53,0-14-55,0 0-166,-8 7-679,8-7 405,-9-8-685,2 1-949</inkml:trace>
  <inkml:trace contextRef="#ctx0" brushRef="#br1" timeOffset="119595.39">9458 15525 260,'0'0'496,"0"0"-74,1-10-40,-1 10-19,0 0-14,0 0-38,0-13-19,0 13-25,0 0-29,0 0-30,0 0-35,0 0-26,0 0-14,0 0 106,0 0-105,0 0 13,0 14-47,0-14 25,0 23-50,0-11 25,0 2-36,1 0 14,1 1-34,0 0 13,1 1-27,-1-1 18,3-1-29,-1-2 21,11 14 7,-7-13-28,2-2 12,1 0-19,1 0 17,3 1-29,-1-1 28,1 3-18,-1-5 34,1 2-14,0 1 6,-3-1-8,0-2 16,-1 1-10,-1-2 9,6 12 40,-10-10-28,-2-2 5,0 0 3,-4-8-7,4 20-1,-4-20-18,-5 18 4,1-9-30,-2 1 14,-1-1 3,0 0-5,-3-1-15,-1 1-37,0-5-42,-13 7-202,11-9 30,2-1-38,-2-1-126,-1-1-13,3-4-110,-3-3-109,3 0-431,-2-5-687</inkml:trace>
  <inkml:trace contextRef="#ctx0" brushRef="#br1" timeOffset="119804.3834">9429 15625 131,'0'0'912,"-2"-12"-206,2 12-113,-1-8 299,-1-6-481,2 14-71,0 0-4,0-9-73,0 9-30,0 0-51,5-13-26,-5 13-37,7-7 0,1 2 5,1 0-8,5-2-18,4-2-6,3 1-15,31-13 27,-26 11-84,-3 3-61,0-2-45,1 3-98,-1-1-48,-2 1-142,0 3-50,-1 2-136,-2 0-197,0-1-292,-4 2-667</inkml:trace>
  <inkml:trace contextRef="#ctx0" brushRef="#br1" timeOffset="120406.3884">10942 15398 1205,'0'0'449,"0"0"-48,0 0-31,-9 4-26,9-4-3,-2 10-53,2-10 54,-2 17-74,4-8 10,-1 6-46,0 0 1,2 4-38,1 2-17,0 1-48,7 21 69,-6-20-121,0 0-27,0-2-1,1 0-18,-1 1 2,-1-3-30,0-2-21,0 0-75,-1-2-15,1 0-113,1 0-3,-2-4-50,1 1-39,-2-3-27,6 6-406,-8-15 351,7 8-44,-7-8-367,0 0-331</inkml:trace>
  <inkml:trace contextRef="#ctx0" brushRef="#br1" timeOffset="120707.387">11082 15591 305,'0'0'603,"-1"-16"-121,1 16-70,0 0-9,-5-9-21,5 9-22,0 0-8,-8 6-73,8-6 33,-6 12-82,1 6 179,5-18-243,2 21-60,-1-11 17,1 1-60,4-1 19,-2-1-44,1 1 23,3 0-40,-2-2 23,6-1-35,-3-1 28,1-2-33,2 0 22,0-3-25,14-3 24,-11-2-4,-2-3-33,0-1 32,-1-3-30,-1-4 31,-2-2-56,-2-3 29,-3 0-14,-3-1 27,0 2-25,-3-3 28,-2 0-5,-3 4 35,-1-2-23,-10-10 11,7 17-19,1 4-2,-3 0-21,2 4-34,-1-1-42,1 3-75,1-1-7,10 4-117,-19-3-10,19 3-70,-12-3-34,12 3-36,0 0-41,0 0-357</inkml:trace>
  <inkml:trace contextRef="#ctx0" brushRef="#br1" timeOffset="120947.3884">11538 15058 757,'10'-6'663,"-10"6"-137,14-3-4,-14 3-75,9 8 24,-3-3-57,2 7 26,-2 3-38,3 4-23,0 7-48,0 5-6,2 5-32,-2 5-48,3 0-51,-1 2-39,-1 1-30,0-2-26,1 1-20,-2-2-50,0 2 29,0-5-20,0-2-33,5 25-161,-8-33-5,-1-3-35,0-5-77,1 1-36,-1-5-145,-2-2-5,2 0-49,0-7-91,-5-7-625,9 9-833</inkml:trace>
  <inkml:trace contextRef="#ctx0" brushRef="#br1" timeOffset="121227.4071">11991 15354 1025,'4'-11'655,"-4"11"-168,5-15-27,-5 15-92,2-9 54,-2 9-64,0 0-9,0 0-15,0 0-34,3 8-6,-3-8-17,5 16-17,-3-5-8,2 4-13,5 16 125,-5-12-212,6-1-18,-5 3-14,5 1 7,-2 2-7,3 2-2,-1-2-9,-1 1-18,1-3-12,-2 0 0,1-1-8,-4-2-10,2 4-8,-2-4-7,3 17 33,-8-19-55,0 0-2,0-2-7,-4-1-32,0 0-23,1-3-65,-4-1-49,2-1-67,-1-2-70,-1 0-103,7-7-23,-16 4-172,16-4-67,-19-4-104,-5-18-2939</inkml:trace>
  <inkml:trace contextRef="#ctx0" brushRef="#br1" timeOffset="121476.3887">12018 15283 539,'11'-8'708,"1"1"-54,1 1-104,5-4-2,2 3-62,-1-1-5,3 1-24,18-7 358,-17 8-411,2 0-26,-4-1-24,3 0-52,0 1 3,-1-1-23,-1 2 7,2-1-20,-1-2-4,-2 4-160,-4 0-105,-2-1 0,-1 1 0,-3 1 0,12-2 0,-13 1 0,-10 4 0,13-3 0,-13 3 0,11-4 0,-11 4 0,9-4 0,-9 4 0,0 0 0,11-6 0,-11 6 0,0 0-720,0 0-399,-11 0-880</inkml:trace>
  <inkml:trace contextRef="#ctx0" brushRef="#br1" timeOffset="122608.3891">11826 15377 111,'0'0'464,"0"0"-41,0 0-117,-1-12 39,1 12-64,0 0 68,0 0-69,1-6 348,-1 6-285,0-12-64,0 12-13,0 0-9,0 0-41,0 0-14,0 0-37,0 0-29,0 0 12,0 0 44,0 0 26,8 19-12,-4-2-31,3 7-35,10 44 55,-7-27-139,1 0-53,-2 3-90,0 0-111,0-1-107,1 1-240,-1-1-119,-1-2-792,2-2-1072</inkml:trace>
  <inkml:trace contextRef="#ctx0" brushRef="#br1" timeOffset="126477.3906">22050 9288 419,'0'0'377,"0"0"-87,-7-7-57,7 7-49,0 0-32,0 0-19,0 0-24,0 0-11,0 0-4,0 0-7,0 0 15,0 0 101,0 0-106,0 0 3,0 0 1,0 0 3,12 9 20,-12-9-21,10 9 15,-4-2-37,1-2 1,1 3-19,0 0 23,1 3-12,1-2 17,0 2-17,13 14 121,-12-9-86,2 0-28,1 1 40,1 3-46,1 2 30,0 0-51,0 0 29,4 6-41,-3-5 38,3 5-46,-1-1 30,0 2-31,-5-5 0,6 3-1,-4-3-5,1 1 1,-3-2-8,2 2 4,1-1 1,1 5-50,-1-1 86,2 2 7,-2-1-8,0 1-9,-1-1-8,0-3-9,1 5-2,0-2 1,0 2-8,12 21 12,-14-26-24,-1 0 5,1-1-3,-1 1 1,2-1 1,-2 0-8,4 4 8,-4-4-5,1-1-1,-1 1-2,2-1 0,-2 1-7,3 0 5,-3-2-58,19 26 28,-17-23 46,4 1-53,-2 1 58,2-1-62,-4-5 72,1 2-16,0-2-6,-1 2-7,-2-5-2,2 1-2,-4-2 5,4 3-2,-4-5-2,0 1-1,15 19 7,-16-18-11,2 0-2,0-1 2,2 1 1,-1-1 4,-2 1-6,1-2 1,0 0 1,-1 2 0,2-3 0,-1 1-1,1 1-3,-3-2 2,2 1 4,-2-1 1,1 2-4,0-2-2,0-1 1,-1 1-5,0-1 6,1 1 1,0-1-56,0 3 70,-1-5-59,3 5 66,-2-3-60,0 2 62,0 0-58,0-1 4,15 17-7,-13-16 26,-2 1 53,2 0-61,0 0 57,3 2-66,-3-2 61,-2-2-61,3 2 59,-2 0-60,2-1 58,-2 1-11,-1-2 1,1 2-4,2-2-2,10 15 10,-13-14-4,0 0 6,0-2 9,0 2 2,-2-1-5,1-3 3,-2 1 2,0-1 3,1-1-7,-3 0-6,1-1-6,-3-3-4,3 1-1,-2 1-3,3 3 5,-9-12-10,9 11-4,-9-11 3,7 9-7,-7-9-29,5 8-30,-5-8-50,0 0-59,5 6-93,-5-6-112,0 0-134,0 0-105,-5-17-649,0 5-869</inkml:trace>
  <inkml:trace contextRef="#ctx0" brushRef="#br1" timeOffset="127563.3904">24926 9022 8,'0'0'438,"1"-12"-128,-1 12-61,0 0-43,0 0-42,0 0-15,0 0 5,0 0 2,0 0 5,0 0-2,0 0-9,-5-8-15,5 8 103,0 0-136,0 0-21,0 0-8,0 0-13,0 0-14,0 0 0,-13 1 6,13-1-4,0 0-3,-10 11 8,10-11-6,-7 14 4,1-4-4,1 0 10,-6 15 28,5-8-44,-1 2 37,0 3-23,0 1 15,-1 7-18,-3 4 15,0 4-23,0 0 29,0 6 1,-1 0-5,0 0-22,1 4 32,-2-2-46,2 2 29,-9 47-10,11-50-18,-1 0-37,4-1 55,-2-1 16,3-1-1,-2-2 5,1-4-7,3-2-6,-1 0 9,0 0-9,1-1-9,1-1-13,0-6-10,1 2 9,0 0-1,0-1-6,-1 0 12,1 1-6,-3-2-6,4 2-3,-3-2 0,0 3-1,1 0 8,-1 1-56,-1-4 66,0-1-70,0 2 68,1-2-29,-2 0 56,-2 26 21,1-27-77,2 0 54,1 0-61,-1-3 56,-3 0-60,4-3 51,-1-1-57,0 0 51,1-2-2,-3-1-10,3-1-11,0-2-5,-2 1-4,2-3-1,-3 9 6,2-8-14,4-10-23,-4 13-28,4-13-34,-5 11-32,5-11-48,-1 11-96,1-11-24,0 0-57,-8 11-77,8-11-78,0 0-204,0 0-290,-10 4-583</inkml:trace>
  <inkml:trace contextRef="#ctx0" brushRef="#br1" timeOffset="128282.3881">22438 11879 38,'-15'-11'770,"15"11"-489,-11-8-10,11 8-10,-11-12-7,11 12-8,-6-8-9,6 8-22,-6-7-16,6 7-31,-8-7-34,8 7-22,0 0 12,0 0 36,0 0 3,0 29 227,4-12-171,2 8-63,-1 4 0,3 2-43,1 8-20,2-1-11,-2 1-69,1 0 79,0 0-35,0-1 12,-2-6-34,1-2 13,-3-1-29,2 1 14,3 21 5,-6-29-61,-1 0-19,0-4-77,-3-2-12,2 0-26,-2-3-17,-1-2-11,0-11-20,-1 20-30,1-20-39,-6 10-22,6-10-10,0 0 14,0 0 15,-18-5-12,11-3-62,-2-5-241,-1-3-105</inkml:trace>
  <inkml:trace contextRef="#ctx0" brushRef="#br1" timeOffset="129263.3854">22330 12029 323,'-7'-19'396,"2"5"-42,0-2-28,1 1-36,1 4-44,1-1-44,-1 0-38,1 3-41,2 9-22,0-20-18,1 10-8,-1 10-6,6-19-6,10 4 95,-2 5-50,2 1 3,7-3 15,5 2 5,3 1 1,9-4 3,1 6-47,-2-3 18,6 4-20,4-4 9,4 0-50,3 3 30,14-3-48,0 1 26,5-3-41,1 0 27,2 0-37,-2 1 28,4 0-35,-2 0 2,0-1 19,1 3-16,-1-3-7,0 2 1,-2-2 0,2 3 2,2-4 1,-1 2 2,-1-2-1,74-11-5,-79 12 2,-3 0-1,1 2-6,-4 0 34,-1 1-54,-12 0 24,1 1-38,-1-2 20,-2 2-23,1-1 26,0 0-19,-2 0 28,0 0-27,-1 0 25,47-10-41,-49 7 7,0 2 13,-4 0-1,2-2 0,-4 0 3,0 0-14,-2-1-11,-2 1 17,-4 3 6,-6-1 8,0 0 5,-1 1 5,-5 0 10,-2 0-1,-2 1 3,-2 0 17,-3 1 17,2 0 16,-3 0-1,-1 1-5,-1 1-2,-2-1 2,1 2-10,1-3-5,-10 7 2,13-7-4,-13 7 2,11-8-14,-11 8 3,16-11 22,-16 11-8,9-4-17,-9 4-1,9-4-1,-9 4-1,0 0 5,12-6 2,-12 6-3,8-3 9,-8 3 6,10-4-2,-10 4 0,0 0-1,15-4-2,-15 4 14,14-3-17,-14 3-1,0 0 5,0 0 4,13 4-4,-13-4 25,4 8 16,-4-8-29,3 16 38,-1-4-33,-2 1 40,0 3-39,0 1 29,0 5-29,-2 5 10,-1 4 13,1 3 7,0 2-3,-2 0-11,4 6-10,-5 1 14,3 0-28,0 1 14,-1-1-13,0 0-6,2-5-25,0-2 20,0 0-27,1 2 26,2 33-10,-1-38-19,2-1 0,2 0-3,-3-3 0,-2-3-4,3-1-1,-1-1-60,-2 0 71,2-2-10,-2-3 0,-2-1-2,2 0 1,-3-1 0,1-2 0,-10 14-6,6-15 19,-3-1-8,-1-1-8,-2-1-2,-1 0 3,-4 1 3,-1-3-1,-2 1-4,-3-3 3,-6 4 15,0-3-15,-5-1 4,-8 2 4,-3 2 15,-56 6 29,36-6 0,-4-1-1,0 0 7,-4 2 21,0-2-20,-3 0 23,-1 0-33,0 0 21,-3-1 20,-1 1-32,0-1 16,-4-1-31,-1 3 18,-1-1-21,-94 11 65,90-9-18,-3-1 0,0 1 27,0 0 14,-1 0 6,1 1 0,3 0-13,4 0-8,2-1-3,3 0-12,5 0-11,2 1 3,6-1-5,4-1 5,-34 7 76,56-11-64,9-1 5,9-1-13,2-2-23,3 0-4,2-1-11,5 0-17,1-1-22,12-1-25,-19 2-29,19-2-39,-14 1-38,14-1-33,0 0-63,0 0-377,7-15 199,5 4-32,4 0-33,3-6-51,1-1-43,2 2-540,1-8-721</inkml:trace>
  <inkml:trace contextRef="#ctx0" brushRef="#br1" timeOffset="129677.3905">23983 11736 145,'6'-9'866,"4"-5"285,-10 14-740,7-10-28,-7 10-67,5-10 21,-5 10-43,5-9-5,-5 9-10,5-6-23,-5 6-23,0 0-37,5-10-33,-5 10-35,0 0-32,0 0-18,0 0 51,0 0-61,10 5 14,-10-5-13,3 13 22,-2-2 8,0 2 14,-1 4-14,1 3-12,-1 6 16,0 8 1,0 3 11,-1 8-23,1 3 24,0 2-39,0 0 23,0 0-33,1 2 12,2-4-18,0 0 6,0-3-31,1 0 15,4-2-16,-3-4 14,1-5-18,-1 0 7,2-4-20,-1 0 6,0-6-15,-2-2 11,5 17-7,-5-25-36,-2 1-9,2-3-59,-2-2 17,-2-10-50,3 19-42,-3-19-44,0 13-65,0-13-152,0 0-129,-13 5-81,13-5-36,-16-11-121,1-2-362</inkml:trace>
  <inkml:trace contextRef="#ctx0" brushRef="#br1" timeOffset="130224.388">22271 9806 160,'0'0'229,"-7"-7"-28,7 7-23,-6-8-24,6 8-14,-5-7-31,5 7-19,0 0-34,-5-12-46,5 12-61,0 0-43,0 0-91,3-12-128,-3 12 230</inkml:trace>
  <inkml:trace contextRef="#ctx0" brushRef="#br1" timeOffset="130536.3862">25045 8860 435,'0'0'309,"0"0"-30,0 0-97,0 0-7,8-4-77,-8 4 14,0 0-67,0 0-14,0 0-87,0 0-50,0 0-22,0 0-84,0 0-157,0 0 175</inkml:trace>
  <inkml:trace contextRef="#ctx0" brushRef="#br1" timeOffset="131474.3863">23069 12055 415,'0'0'495,"0"0"-97,-3-11-51,3 11-8,0 0-4,-5-18 269,5 18-324,0 0-18,-3-12-55,3 12 5,0 0-61,0-12-5,0 12-56,0 0 19,5-11-61,-5 11 27,10-4-42,-10 4 31,14-3-36,-14 3 35,30 2 29,-18 3-55,1-3 42,0 5-30,0 0 30,1 1-22,0 3 21,1 0-12,-3 3 16,-1 0-18,0 3 10,-2-2-3,-2 2 0,-2-1 1,-2 1 2,-1 0 18,-2 1-7,-4 1 8,0-2-4,-2 0-7,-3 2 0,-1-2 0,-4 0 1,1 0 11,-3-5 2,0 0-3,0-2-13,1-2-8,0-4-36,1 1 39,-14-4 4,14-1-69,3-2 24,-1-2-39,2-1 36,3-2-47,-1 0 40,2 0-53,6 7 42,-7-14-48,7 14 47,0-13-44,0 13 50,10-13-46,-2 7 46,12-3-28,-7 5-16,0 2 43,0 0-35,1 2 49,4 3-34,-3 1 43,3-1-52,-3 1 43,3 3-48,-3 0 45,0-1-46,2 1 47,-3 1-48,0 1 39,12 8-157,-13-11 5,-2 2-52,-2-2-42,1 0-78,-2-1-20,-8-5-54,15 7-1,-15-7-30,16 3-44,-16-3 11,18-7 11,-8 4 30,-1-6-48,2-2-343,0-3-313</inkml:trace>
  <inkml:trace contextRef="#ctx0" brushRef="#br1" timeOffset="131763.385">23527 12102 197,'4'-12'559,"0"2"-103,-4 10-75,3-14-31,-3 14 304,0 0-344,0 0-13,0 0-42,-5 7 22,5-7-58,-4 13-14,4-13-19,-2 19-37,2-19-22,2 21-21,0-13-15,1 4-12,-1-3-12,5-1-11,3 10-21,-3-12-52,0-1 62,3 0-68,-10-5 65,19 6-72,-19-6 82,23-2-24,-13-2-15,2-1-9,-1-1-1,0-3-21,-2-1-22,-2-3-17,-2-1 36,2-24-122,-7 21 65,-3-7 60,-1 4 18,-2 1 51,-3 2 7,-1 3 54,0 4-25,-2 0-1,-3 5-32,1 3 6,-1 2-31,1 0-11,-1 2-61,0 2-15,1 1-82,4 2-18,1 0-64,2 0-57,7-7-79,-5 14-78,5-14-67,1 13-483,-1-13-583</inkml:trace>
  <inkml:trace contextRef="#ctx0" brushRef="#br1" timeOffset="132293.3836">24661 11714 467,'0'0'753,"8"-13"-170,-8 13-123,5-11-79,-5 11-88,5-10-14,-5 10-51,6-8 15,-6 8-75,8-8-32,6 0 73,-5 4-131,2 2 1,1 2-11,-12 0 1,23 0-6,-10 2 8,1 2-16,-3 2 17,2 0 11,-3 2 13,-1 0-19,-1 4 36,-3-3-13,0 4 19,-5-13-24,2 21 22,-3-12 5,0 2 21,-2 1-4,-1-3-16,-2 3-15,1-1-12,0-2-24,-1 1-14,2-2-17,0 1-7,-1-1-14,5-8 3,-4 13-10,5 2 9,-1-15-9,4 14-11,2-7 8,0 1-9,0-1-2,2 3-7,0-1 18,1 1-7,1 0-2,-1 1-2,1-1 3,-2 1 0,-2 0 6,2 1 12,2 10 56,-8-12-2,0 3 19,-2-13-25,-2 23 34,-1-10-30,-4-2 10,0 4-30,-3-4 16,-3 4-30,0-2-4,-2 0-6,-1-1-10,-2-1-46,0-1 3,0-1-87,-1-1 3,2-1-93,2-3 1,1-1-115,1-1-29,13-2-108,-20-4-55,13-1-53,2-4-33,3-2-122,0-5-303,4-4-627</inkml:trace>
  <inkml:trace contextRef="#ctx0" brushRef="#br1" timeOffset="132555.3922">24948 11763 370,'11'-2'758,"3"8"417,-14-6-716,7 13-56,-3-3 14,-2 2-41,-2 0 9,2 3-58,-2-1-40,1 1-44,1-1-25,2 3-50,0-2-20,1 0-40,0 1-9,3-1-26,-1-4-5,5 0-16,-1 0-13,-1-1-8,2-3-3,0 0-4,1-4 5,-2 0-3,-11-3 19,24 0 13,-12-5-10,2-2-24,-3-3 2,0-3 11,-1-4-2,3-22 25,-9 21-12,-6 1 22,0-1-7,-2 2-15,-1 1-26,-5-2-5,-2 4-77,-4 2-110,0 6-140,1-2-231,-2 5-257,-1 1-796,-3-1-1244</inkml:trace>
  <inkml:trace contextRef="#ctx0" brushRef="#br1" timeOffset="136524.6965">18197 7457 484,'0'0'305,"0"0"-29,0 0-94,0 0-13,-5-8-75,5 8 25,0 0 86,0 0-128,0 0 74,0 0-65,0 0 50,0 0-40,0 0 56,0 0-68,0 0 56,7 15-39,-7-15 44,7 17-62,-1-3 61,-1 1-51,2 5 37,1 2-54,0 3 2,1 3-1,0 3 42,2 7-2,-2 1-13,1 4 12,0-1 1,0 5-3,-1-2-14,2 2-11,0 1-3,1-1 1,3 10-33,-4-10 26,19 63 16,-14-53-42,0-3 20,-3-9-28,4 10 10,-3-9-21,0 1 16,0-1-14,0 0 23,-1-1-18,0 2 25,1-3-20,-3 2 7,2-4-15,0 2 1,12 40 33,-15-42-88,2 0 65,-1-1-6,0 0 4,0 0-15,0 2 6,0-2-15,0 0 7,0 1-17,0 0 10,3 0 1,-3 0 21,3-1-13,-1 2 6,15 41 12,-14-43-30,1 0-3,-1 2-47,2 0 55,0-2-5,0 2-2,2-1-6,-1 1 5,2 1 0,-2-2-8,2-1 4,-1 2-10,-1-2-2,2 0-1,17 44 16,-19-44-10,1 0 3,1 1-46,-2 0 53,0-1-35,0 1 43,0-1-48,0 1 51,0 1-3,2 0 8,1 7 5,-3-8-14,0 1 3,0-1-7,0 2-4,1-1-3,0 0-50,-2 1 56,5 6-51,-4-8 55,4 9-51,-3-9 50,0 0-46,3 10 47,1-4-50,-6-5 53,3 0-8,-1-1-4,5 6-3,16 34 5,-22-38-11,5 2 0,-3-4 0,1-1-3,4 7-3,-4-8 1,1 0-42,3 9 59,-3-9-53,2 6 53,2 3-3,-3-11-3,2 8-3,1 0 0,19 40 2,-18-39-5,-2 0-4,-5-6-2,5 6 0,-3-7-1,3 8 1,1-1 3,-1 0-48,1-1 61,0 0-44,2 0 48,-3 1-3,0-1 2,1 1 1,27 45 13,-28-45-17,0 0-3,1-1-3,1 0 1,-2 1-3,2-1 3,-1 0-1,0 0 3,1 0 8,1-1-4,-1 2-1,2-1-3,-1 2-1,0 0 1,29 48 28,-28-46-25,0-2-3,0 0-3,0-1 14,-2 2-19,1 0 22,-1-3-7,-1 3 0,2-3-37,-1 2 50,0 0-4,1-2 7,-2-2-16,1 3 14,24 35 15,-29-43-27,7 3 32,-4-5-34,0-1 25,0 0-32,0 0 34,2-1-39,-1 1 24,-1-2-26,2 0 10,-3 0 19,3-1-7,-2-1 15,0 0-4,-2 0 3,1-2 2,0 2-19,-2-1 30,2-2-26,-2 1 22,1-2-25,0 2 22,-1-1-26,0 0 15,0-3-25,-1 3 17,3 1-23,-1-4 21,-1 0-27,18 21 22,-19-26-5,-3-1-20,1-1 16,-4-4-17,-1 0 15,0-2-20,-3 0 4,2-3-30,-3-1 11,-2 1-25,2-3 19,-3 0-28,-6-7 9,9 10-52,-9-10-299,0 0 42,0 0-193,3-17-114,-7-2-130,-1-5-772,-2-8-1212</inkml:trace>
  <inkml:trace contextRef="#ctx0" brushRef="#br1" timeOffset="137264.6999">24378 12847 426,'6'-12'474,"2"3"-29,-5 1-135,2 0 13,-5 8-94,8-14-2,-3 5-76,-1-3 139,-4 12-121,6-12-63,-6 12 60,4-10-60,-4 10 54,3-10-63,-3 10 57,2-9-65,-2 9 38,0 0-80,0 0 42,0 0-35,0 0 60,0 0 14,-5 45 120,-4-16-153,-3 9 25,-1 5-31,-5 12 15,-2 3-3,0 2-9,-2 4-12,-1 1-22,0 0 23,1 2 1,-5 2-7,3 1 18,0 2-13,0 1 18,-21 72 80,22-72-84,3-4-9,-2-2-7,-1 1 3,3-1 0,0-3-8,-2 0 1,1-2-15,-1-1-13,0 0 1,0-3-14,1-2 0,0-3-14,1-1 9,3-12-38,1 1 27,-1-7-4,3 0-17,1-6-27,2-5-37,0-2-37,2-2-52,-1-3-54,4-3-55,0-1-91,-1-4-55,0 1-181,7-9-58,-12 8-664</inkml:trace>
  <inkml:trace contextRef="#ctx0" brushRef="#br1" timeOffset="138686.7014">21315 15741 324,'-11'-7'410,"4"2"-40,-3 0-85,-6-6 223,10 6-265,-3-1-41,9 6-3,-12-9-38,12 9 2,-9-7-34,9 7-8,-9-7-30,9 7-5,-6-6-29,6 6 16,0 0-12,0 0 16,3-11-20,12 7 67,-3 1-66,3 0 3,3 0 7,6-2-17,1 1 6,4 1-4,4-3 2,1 2-11,2 0-3,1 1-11,2-1-2,0 1-2,5-2 11,4 0-7,2 0-7,0-2 5,3 4-42,0-2 42,1-1 6,1-1 14,2 2-16,-1-1 3,2 1 1,-1-2 6,3 0-6,9 0 13,0-1-54,0 1 60,1 0-50,75-10 41,-71 10-2,0-3-49,2 3 44,1-1-51,-2 1 44,2 0-46,-1 0 44,2 0-47,-2 2 45,3-3-45,-1 2 44,2 0-45,1-1 25,0 0-24,90-5 20,-86 6 24,-2-1-45,1 0 6,-1 2 34,3-2-37,-2 1 41,1 2-41,-1-1 43,1-1-49,0 1 44,-4 0-44,2 0 6,-4 1 4,1-2-7,80-5 8,-79 3 5,2 4 41,-3-2-46,1 0 38,1 1-43,-1-1 6,-5 1-1,3-1 8,-3 0 34,1 0-46,-4 0 43,2 2-47,-5-3 40,-1 1-41,52-3 26,-62 4 19,-1 1-47,-1-3 38,-3 2-36,2-2 38,-3 1-37,-1-1 40,0-1-40,-3 3 43,3-4-44,-2 4 42,-3-2-42,0-3 42,-2 6-45,32-11 36,-42 10 6,-3 1-32,-5 0 39,0 0-35,-2 0 36,-1 1-36,-6 0 11,2-1 2,-4 1 39,0-1-26,-3 2 35,1 0-22,-3 1 24,-11 1-27,27-6 35,-27 6-32,13-2-29,-13 2 23,12-2-26,-12 2 35,0 0 0,13 7 24,-13-7-22,5 9 35,-5-9 7,1 23-4,-1-9 18,-1 2-12,-2 5 26,-3 34 73,1-20-77,-1 6-29,1 2 24,-2 3-45,3-1 41,3 5-43,0-3 43,-2-1-51,6 0 7,-2 1-16,2-2 32,1-1-14,3-1-6,-2 0-8,10 41 48,-5-45-58,-1-1-47,0 0 44,-3-6-46,3-1 19,-4-4-82,-1-2-2,0-2-43,-3-1-38,-1-3-43,-3-1-53,-3 1-109,-5 0-127,-3-4-135,-9 1-132,-6-4-504,-13-2-879</inkml:trace>
  <inkml:trace contextRef="#ctx0" brushRef="#br1" timeOffset="140095.236">21320 15712 152,'0'0'512,"0"0"-180,3-8-30,-3 8-73,0 0 28,0 0-30,4 15 13,-3-3-32,1 4 12,1 34 180,1-14-215,1 6 4,0 3-20,1 4-4,0 3 1,1 9-2,1 2 0,-3-10-49,0 3-12,0-2-38,0-1 5,0 0-9,0-2-3,0-3-69,8 42 85,-8-49-42,-1-7-9,1-3-6,0-1-5,-1-7-12,1 0 11,-1-2-11,-2-4 9,1-3-11,-1 1 10,1-3-13,-1-2 10,0 2-12,-2-12 17,3 21-1,-3-21-12,3 12 10,-3-12-19,0 0 12,5 12-4,-5-12 11,0 0-12,0 0 8,6 8-10,-6-8 8,0 0-11,0 0 13,12 2-13,-12-2 8,15-3-8,-15 3-2,10-4 4,-10 4-22,23-7 0,-9-1 6,7-1 5,2 0 15,5-2 22,8-3 7,2 0-51,3 1 63,4 1-58,1-1 59,3 1-10,57-9 13,-42 9-22,2-1-6,0 3-6,1-1 4,1 0-4,4 2-2,-1 0 2,3-1-5,2 1 10,3-1-13,1 1 3,1 1-3,1-1-4,0-1 6,85-6 8,-83 10-11,-2-3 5,1 2-6,2 2 3,0-1-8,-1 2 4,2-3-2,-2 2-8,2 0 7,-1 0 0,-1-1 4,-1 0-1,2-1 3,-4 2-10,83-7 9,-82 5 2,0-1-10,1 2 15,-2-2-5,-1 1 5,-1-2 0,-1 0 0,-1 0-2,2 1 0,-1 0 1,1-2-1,1 1 3,-5-2 2,4 1-3,76-9 25,-78 10-19,1 0-3,0 0 4,-1-3-12,5 3 1,-6-1 10,5 0-11,-3 0 4,1 1 3,-2-2-3,-3 0-1,-1 2 4,0-2-2,1 1 1,70-11 33,-75 11-4,-2 1 5,-1-1-3,-10 3 7,-2-1 3,0 1 1,-2 2-4,-5-2-26,-8 4 13,-2 0-27,-3 0 18,-7 1-17,0 0 19,-7-1-13,0 2 31,-1-2 19,-6 2 40,1 0 33,-2-1 10,0 1 38,-12 1-48,18-2 29,-18 2-70,15-2 25,-15 2-61,14-2 27,-14 2-58,0 0 34,17-1-10,-17 1-19,15-2-41,-15 2 37,0 0-43,12-2 40,-12 2-45,0 0 40,12-1-50,-12 1 1,0 0-71,0 0-51,12-2-58,-12 2-96,0 0-58,0 0-104,0 0-655,0 0 388,-12 8-363,-2-6-714</inkml:trace>
  <inkml:trace contextRef="#ctx0" brushRef="#br1" timeOffset="140874.3169">23720 15154 1150,'0'0'453,"-4"-10"-48,4 10-55,-2-10-67,2 10-57,-4-8-42,4 8-38,0 0-29,-4-9-4,4 9 15,0 0 21,0 0-35,0 0 80,0 16-50,2-4 57,1 1-48,1 9 20,1 8 28,2 8-15,0 9-10,-2 2 4,1 15-17,1 1-13,0 0-23,1 0-1,-2-2-29,0 0 21,2-9 4,-3-3-10,9 48 86,-8-53-123,2-4 27,-2 0-57,2-3 44,-3-8-58,0 2 37,0-8-56,-1 0 37,-2-1-51,2-3 17,-3-4-75,1 0-17,-1-4-54,-2 1-51,-5 11-317,1-14 122,-3 1-76,0-3-95,-1-3-84,-1-1-688,-3-5-923</inkml:trace>
  <inkml:trace contextRef="#ctx0" brushRef="#br1" timeOffset="142059.4971">21771 15912 47,'0'0'623,"0"0"-134,0 0-116,4-9-4,-4 9-64,0 0-41,4-12-63,-4 12-22,11-12 114,-11 12-164,13-7 10,-13 7-16,19-6 4,-8 5-10,3 1 3,0 1-14,2 4 6,4 1 1,-1 3 7,-2 3-59,0 1 50,-2 1-44,-1 3 44,8 20 62,-14-16-102,-3-1 27,-1 1-17,-3 0 18,-2-2-1,-3 2 12,-2 1-17,-3-1 2,-5 1-9,4-3-11,-6 1-9,-1-1-7,-1-7-8,3 3-2,-19 6 34,18-13-51,2-3-2,-3-2-10,4-1-2,0-2-6,1-2-5,0-1-7,1-2 0,3 0-2,0-2-1,1-1-10,3-1 1,1-2 0,3 11 0,5-26-6,0 17 9,1 1 1,1 4 4,0-3-1,2 3 10,3 2 12,-12 2 14,24 1 13,-13 2 21,4 2-14,2 1 23,0 4-14,0 1 21,2 0-40,14 17 69,-18-13-52,1 0-38,0 1 24,-1-2-37,-1 1 24,0 1-32,-2-2 31,1 2-48,-4-5-29,0 1-36,0-1-40,1-1-33,-3 0-30,0-3-30,-1 0-18,3-2-17,-9-5-24,14 6-42,-14-6-7,15-3-36,-6 0-16,0-5-41,-1-3-9,0-1-4,0-5 2,-1-1 32,2-3 146,-3 2 155,2-3 91,7-17 194,-11 22-65,1 1 40,-2 1 20,-1 5 29,1 1 1,-3 9 23,0-13 23,0 13 19,0 0-3,0 0-14,0 0-23,-13 3-11,13-3-42,-5 14-16,1 6 116,4-8-181,1-2-18,2 1-14,1 2-10,-1-1-8,4 0-8,-1-2-8,4-1-11,-1-1 7,1 0-16,3-5-1,-2 0-1,2-3-6,2-3-24,17-8-25,-13 3 17,-5-5-6,0-1-9,-2-4-16,-3 0-57,-1-6 43,-3 2-85,-3-4 70,-2-1-32,-2 2 82,-3 2 26,-2 0 5,-3 2 9,-2 4-1,-15-14-33,9 20 41,6 2-72,-4 2 24,4 1-50,-2 1-68,4 2-60,10 3-37,-17-3-73,17 3-60,0 0-41,-9-5-107,9 5-255,0 0-302</inkml:trace>
  <inkml:trace contextRef="#ctx0" brushRef="#br1" timeOffset="142326.4108">22689 15530 106,'10'-14'727,"-4"5"-186,-1 1-88,2 2 12,-7 6-19,17 3 367,-10 8-426,0 3-33,2 6-13,-2 8-23,2 8-22,3 5-6,-3 0-46,0 5-6,-1 2-5,1 0-37,0 3-30,-3 1-37,1-1-18,0-2-48,2 47 48,-5-51-47,-1-2-51,-1-7 21,-1-2-53,1-1 7,-2-6-80,0-1-57,-2-3-69,1-2-68,0-4-17,0-1-68,-2-3-53,0-1-82,3-12-81,-9 17-1249,9-17 101</inkml:trace>
  <inkml:trace contextRef="#ctx0" brushRef="#br1" timeOffset="142891.4062">22990 15908 28,'-3'-10'580,"3"10"-106,0 0-102,0 0-18,-4-11-41,4 11-7,0 0-46,0 0-8,0-12-36,0 12-18,0 0-19,4-10-23,-4 10-16,4-9-16,-4 9-10,7-6-13,-7 6-6,9-5-15,-9 5 72,17 0-70,-17 0-1,15 5-27,-7 1 49,-1 0-42,5 3 11,-3 0-19,-2 2 23,2 1-28,-1 2 27,-2 1-15,-1 0 11,-1 1-26,1 2 15,-1 17 26,-4-17-54,0 0 0,-3-1-4,0-1 18,0 0-15,-1-2 8,-1-1-9,-1-2 5,-1 0-9,0-1 4,0-3-11,1-1 2,-2-2-9,8-4 3,-21 4-3,21-4-14,-13-4 5,13 4-6,-12-5 4,12 5-7,-9-7 5,9 7-7,-7-6 3,7 6-2,0 0 5,0 0-4,3-12 7,-3 12-7,0 0 5,23-5-9,-23 5 5,17 3 8,-5 0-8,-2 1 12,3 1-11,0 0 13,0 0-14,0 2 7,-1-2-6,0 3-5,0-1-30,-1-1-8,-2 0-31,1-1-33,5 6-248,-15-11 128,14 6-37,-14-6 0,11 7-55,-11-7-6,0 0-47,18-2 22,-18 2 23,9-7 34,-9 7 11,9-13-29,-6 3-265,2-2-93</inkml:trace>
  <inkml:trace contextRef="#ctx0" brushRef="#br1" timeOffset="143253.4105">23302 16016 557,'4'-14'453,"0"3"-84,-2 1-22,1 0-59,-3 10-4,5-14-22,-5 14 22,6-6-4,-6 6 3,0 0 7,13 3-30,-13-3 7,10 15-36,-5-4 15,3 3-18,-2 3-7,0 1-19,1 4-10,-1 0-4,3 1-21,-4 0 4,1 0-46,-1 0 24,-1-1-52,5 22 76,-8-25-91,2-1-48,-3-2 28,0-2-57,0 0-10,-3-2-41,1-1-41,-1-1-46,-3-4-51,0 1-40,6-7-52,-14 5-41,14-5-68,-19-2-20,-3-15-594,9 3 457,2-4-5,-2-1 84,2-3 185,1 3 188,2-3 96,2 1 86,1 3 58,1 1 29,2 2 33,0-1 20,2 4 15,2-1 14,-1-3 29,10-13 318,-3 17-305,3-5-30,2 2 5,1 2-10,1-1-13,3 1-4,-3 3-61,3 0-11,-3-1-68,0 3 1,-1 1-46,1 0 16,3 0-56,2 0-32,12-4-261,-18 6 31,1-2-171,-4 4-70,2-2-77,-3 4-197,0-4-442,0 1-802</inkml:trace>
  <inkml:trace contextRef="#ctx0" brushRef="#br1" timeOffset="143859.4101">24517 15740 732,'0'0'599,"0"0"-91,0-13 269,0 13-492,0 0-18,1-14-20,-1 14-37,5-11-25,0 4-22,-5 7-20,13-9-21,-3 3-11,-1 2-24,2 1-24,2 0-12,0 2 4,0 2-10,10 5 38,-9-1-36,-3 2 2,-2 2 16,-1 2 23,-3 3 12,-2 0-13,-3 0 26,-2 1-4,0 2 13,-3-2 6,0 1-5,-1 0-5,-1-1-20,1 0-1,-4 13 39,6-15-80,1-1-10,3-1-11,0-11-7,0 22-4,4-11-3,2 2 0,2-3-16,4 0 7,3 2-12,0-1 18,4 1-26,-3 0 20,1-1-21,0 0 14,-4 0-12,1-2 22,-3 1-13,0 1 23,-3-1 1,0 1 53,-6 0-26,-2-2 38,0 3-39,-6-2 41,0 2-46,-4 0 35,0-2-54,-3 2 34,-14 10-6,12-12-71,4-2 17,-3-2-64,2 1-1,1-2-54,2-1-37,9-4-51,-13 1-120,13-1-18,-9-7-81,9 7-47,0-16-66,4 1-119,3-5-545</inkml:trace>
  <inkml:trace contextRef="#ctx0" brushRef="#br1" timeOffset="144125.4091">25024 15769 847,'0'0'654,"14"8"-86,-14-8-67,5 18-55,-1-6-31,-4 3-65,4 2 7,-4-1-58,1 4-28,2-4-47,-1 4-16,4 2-34,-2-3-12,5 1-22,8 19 78,-9-23-139,5 0-12,-1-1-7,1-4-4,1-2-14,-1 0-4,0-2-13,1-2 7,-3-2 3,1 0 29,-1-6-32,2-2-15,3-5 2,0-2 38,8-22 54,-14 13-62,-2-5-39,-3 1 20,-3-1-22,-2 0 19,-2-1-29,-3 2 22,-3-2-31,-2 2 0,-5 2-47,-2 5-33,-4 2-74,0 5-97,-1 4-165,-30 6-1026,24 5 110,-7 0-945</inkml:trace>
  <inkml:trace contextRef="#ctx0" brushRef="#br1" timeOffset="145759.3843">11836 16091 837,'-2'-16'297,"2"16"-55,0 0-42,0-11-7,0 11-63,0 0 2,0 0-58,-4-12 14,4 12-49,0 0 27,0 0-28,0 0 38,4-9-1,-4 9 30,0 0 108,13 2-109,-13-2 2,14 10 8,-5-4-6,1 3-8,2 1 17,2 4-5,4-1-27,0 5-4,4 2-10,-1 0-2,4 4 22,0-2-10,2 4-4,-1-1-7,3 1 16,-2 1-16,2-3 2,0 2-5,0 1 8,1 0-15,0-1 4,-1 1-20,2-1 4,0 1-14,-1 0 6,3 0-4,-4 1-2,3-3-3,31 29 28,-30-28-38,-4-2-2,3 1 17,-1-1-15,1 2 16,-3-3-26,0-1 21,0 2-18,1-4 18,-3 3-31,2-3 31,-2 1-21,0 1 15,-5-4-16,24 18 31,-22-17-11,-2 1-14,1-4-5,4 6 1,-6-3 23,3 1-22,-2-2 17,1 1-36,-2-1 33,3 0-20,21 18 23,-22-17-13,-1-2-20,0 1 18,23 16-2,-23-17-17,1 1 26,4 2-18,-2-2 24,2 2-20,-2-2 15,4 1-23,-3 1 19,-1-3-18,4 3 17,0-2-22,-1 2 20,3 0-35,0-2 18,28 19-7,-28-19 9,-3-3 11,3 2 26,1 3-4,-1-1 9,0 0-3,1 1 4,-3-1 4,4 0-24,-3 1 10,-1-3-8,4 3-5,-3-2-3,2 0-4,28 14 10,-31-18-21,-4-1 11,4 0-6,-4-3-2,0 2 6,-3-3-9,-2-1 1,1 3 1,-2-3 2,0-1-5,-6 0-2,1-1 1,-3 1-2,1-3-5,5 4-63,-17-8-11,12 5-41,-12-5-72,0 0-37,9 4-119,-9-4-77,0 0-89,0 0-170,0 0-414,-4-15-717</inkml:trace>
  <inkml:trace contextRef="#ctx0" brushRef="#br1" timeOffset="146683.3866">22360 16654 111,'0'0'885,"0"0"-572,0 0-39,0 0-21,0 0-11,0 0-7,0 0-23,2 12-12,-2-12-16,-2 14 25,0-4-12,0 2 22,-1 5 3,0 0-4,-1 7-4,-5 32 148,2-23-218,-3 8 11,3 1-25,-3 1 5,0 4-58,1-1 47,0 1-33,-1-1 2,3 0-20,0-1 13,2-1-2,1-2-3,1-6-12,2 1-23,0 33 45,1-36-42,2-1-34,0-1 21,1-1-25,0-6-5,2 1 1,-1 0-23,0-3-24,1 0-39,1-3-46,-2-3-47,1 0-67,-3 0-93,0-3-68,-2 11-670,0-25-85,-5 17-769</inkml:trace>
  <inkml:trace contextRef="#ctx0" brushRef="#br1" timeOffset="147811.1126">14527 17945 157,'0'0'380,"0"0"-87,11-5-32,-11 5-27,0 0-23,6-4-34,-6 4-26,0 0-26,10-5-14,-10 5 93,0 0-109,13 0 1,-13 0 4,0 0 0,13 5-2,-13-5 4,12 7-8,-12-7-11,13 7-5,-7 0 2,3-2-8,-2 2-12,2 0-12,0 1-6,11 10 18,-11-10-39,1 0-6,-2-1 0,-1 0-1,2-1-1,-9-6-3,14 11 1,-14-11 3,14 8-5,-14-8-1,13 7 1,-13-7-2,10 5 1,-10-5 1,14 4 5,-14-4-9,0 0 4,0 0 13,11 3 9,-11-3 6,0 0-2,0 0 0,0 0-13,9 4-7,-9-4-6,0 0-3,0 0 3,9 5 17,-9-5-4,11 13 48,-11-13-28,13 14-27,-2-6 16,0 1-22,2 0-12,2 0 21,1 0 19,3 1-26,1-2 19,2 2-30,-2-2 23,3 1-27,-1-3 33,0 2-26,25 5 50,-26-8-27,1 0 1,-3-1-2,-1 1-2,-1-2 0,0 1 6,-3 0 8,-1-2 11,-2 0 9,-1 1 13,-10-3 10,17 3 2,-17-3-4,13 4-12,-13-4 18,11 2-61,-11-2-20,0 0-40,0 0-54,0 0-63,0 0-79,-7 11-81,7-11-81,-13 5-136,13-5-517,-17 4-665</inkml:trace>
  <inkml:trace contextRef="#ctx0" brushRef="#br1" timeOffset="148287.5339">14750 18197 560,'0'0'457,"0"0"-105,0 0 241,-6 7-308,6-7-36,4 19-32,1-4-14,1 5-18,1 4-33,5 3-14,-1 8-21,3 1-22,-1-1-8,1 3-14,-1 1-13,0-2-8,3-1-13,9 32 20,-14-41-39,-2-1-2,1-2-1,-2-2 2,-2-3-10,-1-2-29,0-2-28,-1 0-38,-3-5-25,1-1-28,-2-9-32,0 17-17,0-17-14,-2 10 7,2-10-359,0 0 143,-15-5-194,15 5-120</inkml:trace>
  <inkml:trace contextRef="#ctx0" brushRef="#br1" timeOffset="149791.5246">14710 18341 13,'0'0'602,"-2"-11"-174,0 0 161,2 11-384,5-11-41,-5 11-29,4-9-2,3 4-9,-7 5-9,14-10-1,-4 5-4,1 0-14,2 3 4,1-3 4,3 0 10,-2 2-14,9-3 15,23-5 99,-17 4-125,1 0 9,-1 1-14,13-2 30,-10 1-11,7-1 27,3 0-59,2 0 14,1-1-44,3 3 23,1 1-40,2-2 26,1 0-40,4 0 29,71-6-9,-70 8-35,13-2 28,-1 2-29,-12 1 32,13-1-43,2 0 40,-2 0-35,0-2 31,0 2-37,-11 2 37,11-2-31,-10 1 29,0 0-22,11-3 20,59-2-12,-60 4-17,0 1 33,1-1-33,-11 2 35,0-2-39,1 1 10,9 1-5,-11-1 32,2 0-38,-1 2 38,1-2-33,0 2 34,0-1-31,0-1 30,72-3-12,-73 3-20,11-1 32,-2 1-31,-10-1 31,11 0-34,-1 0 32,-1 0-26,-9 0 24,9-2-25,1 1 29,-2 0-29,1-3 33,1 4-30,0-1 42,58-5-3,-57 6-34,-12 0 30,3 0-1,-2 3-10,2-2 2,-2 0-5,11 0-1,-9 1-4,0 1 1,12-2-1,-2 1-1,-10-2-3,0 4-3,1-1 0,62-5-7,-64 5 3,2-1 1,1 1 11,-1 0-12,-1-1 21,12 2-1,-12 0-1,-1 0-4,1-1-4,0 2 3,0 0-5,1 0-1,3 2-2,-4-2-3,59 1 4,-62-1-2,0 1-1,2 0 1,-1-2 0,0 1-6,0 0 3,-1-1-1,-1 1 2,2-1-1,-2 1-3,0-2 2,0 2 2,2 0-9,-1 0 11,57 0-1,-57 0 0,-1 0-3,2 0 3,-2 0-2,-1 0 3,0 0-4,0 0 2,-2 0-1,0 0 2,-1 0-4,-1 0-5,-1 0 3,0 0-7,0 0 12,49-2 0,-50-1 1,-1 3 3,-1-2 0,0 0-4,-9 1-6,3 0 4,-5 1-3,-2-1 5,-3 1-2,-3 0 1,-1-2-1,-1 2 8,-5 0-4,-2 0 3,18 0 7,-25 0-4,2 0 2,-4 0 12,1-2 12,-13 2 20,19 0 6,-19 0 21,16-1 4,-16 1-1,13-1-6,-13 1-17,0 0 3,16-1-12,-16 1-9,12-1 16,-12 1-37,0 0-1,0 0-6,14 0-5,-14 0-3,0 0-4,0 0-2,0 0-1,0 0-2,12 0 1,-12 0-5,0 0-1,0 0-9,0 0 8,0 0-13,9 3 1,-9-3 15,0 0 4,3 10 1,-3-10 6,1 12-2,-1-12 1,1 20 0,-1-8 3,0 2-6,-1 2 1,0 2 0,1 1-4,-1 0-1,-2 24 0,3-18-1,-1-1 1,-1 2 1,2-1 5,2 0-13,-2-1 29,1 2-29,0 1 8,2 0-1,-2-1 3,3 1 5,-2-3-10,2 2 9,-1-1-11,3 21 2,-3-25 10,-1-4 9,1 1-11,-1-2-8,0 1 8,1-2-12,-2-1 12,-1-14-14,2 22 15,-2-22-13,1 20 11,-1-20-11,0 16-16,0-16 22,-4 20 3,4-20 3,-6 12-16,6-12 6,-10 12-17,3-7 10,0 0-18,-3 0 14,0-1-13,-4 1 6,1-2-14,-1 1 16,-4-1-7,-1 0 14,2-1-15,-26 1-3,22-3 26,-6 0-16,-1 2 22,-3 1-15,-5-2 12,-3 0-14,-1 1 5,-3-2-10,-6 3 8,-2-3-1,1 1 21,-4-1-19,0 3 19,-1-3-16,-58 1 7,55 0 10,-2 2-16,-1-1 20,2-2-26,-3 3 14,2-2-22,-2 2 26,-60 1-25,60-1 1,0 1 27,0-3-29,-12 2 30,2 0 9,11-1-44,-59 5 23,60-6 15,-1 4-22,-1-4 23,-9 5-23,10-4 19,1 3-29,0-2 27,-1 1-27,1 0 21,0-1-27,1 2 27,-2 0-27,1-1 29,0-1-17,-61 5-3,61-3 31,-1-1-32,0-2 30,-11 4-30,10-2 34,3 1-36,-3-2 34,-8 1-27,9 1 18,1 0-26,-10-1 33,11 3-27,-2-3 29,-10 1-31,-68 8 9,69-7 36,2 1-41,0-1 31,-2 0-29,-1-1 30,2 3-43,9-4 28,-8 3-9,7-2 22,-10 1-23,2 1 25,-2 1-17,1-1 16,1-1-27,-68 9 8,67-8 19,12 0-36,-11-1 34,10 0-30,-8 1 31,8-1-33,3 2 34,-5-3-34,-6 3 30,9-3-28</inkml:trace>
  <inkml:trace contextRef="#ctx0" brushRef="#br1" timeOffset="150826.5271">15736 18149 42,'10'-9'769,"-10"9"-188,5-8-102,-5 8-69,0 0-78,6-12-53,-6 12-35,4-13 196,-4 13-256,0 0 8,3-10-61,-3 10 2,0 0-57,0 0 12,8-7-26,-8 7 65,8 8-22,-3 1 30,2 5-7,3 5 13,0 7-4,3 10 7,14 48 103,-9-30-142,-3 7-23,2-2-2,-3 3-29,2-3-1,-3 2-20,0-5 1,-2-6-17,0 7 8,-1-8-7,-1 0-2,0-3-4,0-2 0</inkml:trace>
  <inkml:trace contextRef="#ctx0" brushRef="#br1" timeOffset="151539.5308">17132 18093 209,'0'0'383,"0"0"-72,2-12-38,-2 12-29,0 0-21,4-11 183,-4 11-217,0 0-17,0 0-26,0 0-23,0 0-18,0 0 18,0 0 44,0 0 24,0 0 25,12 11-13,-6 2 33,-1 1-43,3 7 24,1 3-42,14 39 116,-10-22-178,1 0 18,-2 3-38,1 2-5,2 10-25,-5-8-12,4 8 20,-4-10-1,-1 2-2,0-4-23,-1 0 12,-5-11-9,2 2-1,1-3-5,2 24 36,-4-32-48,-1 0-13,-1-3 10,1-2-21,-1-1-26,1-2-32,-2-1-23,-1-15-27,0 0-67,0 0-14,0 0-99,0 0-104,0 0-141,0 0-97,0 0-2296</inkml:trace>
  <inkml:trace contextRef="#ctx0" brushRef="#br1" timeOffset="152121.529">18265 17970 38,'0'0'481,"12"-7"-82,-12 7-56,9-4-48,-9 4-12,0 0 6,15 1 4,-15-1-6,10 14 7,-4-3-26,8 22 258,-8-11-270,2 7-27,1 2-32,0 7-4,0 2-15,-2 4-8,3-1-41,-1 3 2,3 4-32,-5 1-6,-1-3-29,1 4-1,-1-4-23,1-2 0,8 43 3,-9-47-30,3-3 6,-3-6-14,2-2-28,-2-1-27,0-8-27,0-2-36,1 2-31,-1-1-79,-1-10-31,0 1-32,-5-12-19,8 12-50,-8-12-84,8 8-1024,-8-8 38</inkml:trace>
  <inkml:trace contextRef="#ctx0" brushRef="#br1" timeOffset="152619.532">19858 17834 272,'0'0'387,"9"-5"-85,-9 5-24,0 0-59,13-5 1,-13 5-28,10-1 197,-10 1-199,0 0 2,0 0 11,10-5 6,-10 5-17,0 0 2,7-6-25,-7 6 25,0 0-30,7-5-6,-7 5-31,0 0 4,0 0 9,11 8 3,1 16 139,-5-5-133,1 10-4,2 6-7,-1 5-18,-2 4-6,2-1-14,1 6 12,-1 0-45,3 8-2,0 1-21,0-10 2,1 14-16,2-7-2,-2 3-14,13 36 8,-12-50-37,-2-2-37,1 0-29,-2-5-68,-2-11-19,1 3-100,-2-11-25,-2-1-77,-1-6-33,3 2-80,-8-13-90,7 18-452,-7-18-635</inkml:trace>
  <inkml:trace contextRef="#ctx0" brushRef="#br1" timeOffset="153027.528">21557 17837 573,'0'0'382,"7"-13"-34,-7 13-5,6-11-1,-6 11 2,4-8-30,-4 8-33,0 0 5,0 0-12,0 0 52,0 0 0,7 7-5,-5 5-4,-2 8-25,0 33 198,1-17-287,-1 2-25,1 7-32,2 3-5,-1-2-42,1 0-21,0 3-17,0-1-37,0-3-50,0 3-49,0-1-76,0-4-35,0 0-74,-1-10-56,-2 20-577,0-31 338,-5 4-160,2-2-318,-3-5-645</inkml:trace>
  <inkml:trace contextRef="#ctx0" brushRef="#br1" timeOffset="154736.53">15297 18531 747,'0'0'621,"0"-12"-132,0 12-83,-3-10-69,3 10-58,0 0-27,-4-11-59,4 11-6,0 0-38,-11 1 9,11-1-47,-7 11 21,-1 4 66,3-6-125,2 1 18,-2 2-38,3-1-12,-2 4 0,4-3-7,-1 2-12,1-14 2,0 24 7,1-12 39,2-1-51,0 1 43,1-2-62,2 1 32,10 11 66,-6-10-36,0 0-33,3-1 40,-1 0-18,3 5 29,-1-5-20,0 3 17,0-3-22,0 3 18,-4-5-10,3 4 19,-3-4 2,-2 3 23,-1-4-5,6 13 130,-9-12-133,-4-9 1,2 17-27,-2-17-2,-1 18-21,-3-9-11,0 0-5,-2 0-9,-1-2-3,-4 2-11,1-2-17,-2 3-34,-1-1-44,-3 2-37</inkml:trace>
  <inkml:trace contextRef="#ctx0" brushRef="#br1" timeOffset="154907.5307">15268 19020 2650,'-12'-8'-2049</inkml:trace>
  <inkml:trace contextRef="#ctx0" brushRef="#br1" timeOffset="155051.528">15234 18710 821,'3'-13'1260,"-3"13"-781,4-12-74,-4 12-48,4-11-8,-4 11-89,6-12-8,-6 12-68,12-10-5,-6 4-40,2 0 29,2 1-17,2-4 11,6-1-9,0 0 5,29-15 144,-27 14-171,0 3-19,-1-3-31,-1 4-4,-2-1-17,-2 3-8,0-1-5,-4 1-1,0 1-7,0-1-2,-1 1-7,-9 4-5,13-5-5,-13 5-7,18-7-111,-18 7-41,0 0-92,12-5-59,-12 5-158,0 0-98,0 0-195,0 0-542,0 0-889</inkml:trace>
  <inkml:trace contextRef="#ctx0" brushRef="#br1" timeOffset="157482.5315">15880 18316 122,'0'0'141,"0"0"11,13-2-109,-13 2-6,0 0-5,0 0 16,0 0 15,0 0 22,10 4 24,-10-4 20,0 0 7,0 0-3,9 4-5,-9-4-35,0 0 26,0 0-38,7 4 21,-7-4-51,0 0 19,0 0-36,10 6 3,-10-6-50,0 0 6,0 0-64,0 0-3,8 5-35,-8-5-9,0 0-69,0 0-245,0 0 99</inkml:trace>
  <inkml:trace contextRef="#ctx0" brushRef="#br1" timeOffset="158111.5313">16239 18415 1,'0'0'350,"0"0"-103,0 0-27,0 0-27,2-12-21,-2 12-9,0 0-13,0 0-40,0 0 123,0 0-121,4-9-25,-4 9 23,0 0-11,0 0 18,0 0-9,0 0 11,0 0-7,0 0 5,1-11 4,-1 11-4,0 0 16,0 0-14,0 0 10,0 0-17,0 0 17,-4-9-24,4 9 16,0 0-28,0 0 23,0 0-7,-5-7-2,5 7-10,0 0-12,0 0 8,0 0-4,-5-9-7,5 9 0,0 0-3,0 0 49,0 0-79,-5-9-6,5 9-25,0 0 23,0 0-28,0 0-5,0 0 13,0 0 15,5 8 16,-5-8 19,7 16 4,0-4-1,-1 4-10,3 3 10,9 26 52,-7-17-76,-1-1 0,-1 4-14,2-2 1,-2 0-15,0-1 9,-1 1-17,2-3 5,-1 1-11,-4-5 12,0 0-17,2-2 4,-3 2-38,0-1-23,0 15-170,-3-25 35,-1 3-10,0 0-70,0-14-66,-1 16-41,1-16-52,0 0-92,-4 13-70,4-13-324,-4 10-484</inkml:trace>
  <inkml:trace contextRef="#ctx0" brushRef="#br1" timeOffset="158475.5327">16493 18553 584,'0'0'494,"0"0"-68,0 0-51,-5 14 287,5-14-384,-2 22-24,1-10-25,2 2-26,2 0-30,-1 4-25,2-3-25,1 1-25,-1-1-17,1 2-5,1-3-7,1-1-12,1-1-9,0 1-10,6 6 21,-5-13-42,-3 4-3,-6-10-2,14 8 8,-14-8-8,14 1-2,-5-5-2,-9 4 6,17-12-5,-8 3 2,-1-5-3,0-1 36,2-2-46,-4-3 33,3-22-14,-6 21-16,-2 2 56,-1 0 3,-1-1-7,-2 3-12,-1-2-8,-1-1-10,-1 1-3,-3 2-2,0 0 0,-1 1-5,-1 5-16,-1-3-48,1 5-47,-15-7-260,13 9 65,0 2-57,1 1-129,-1 4-583,-1-1-680</inkml:trace>
  <inkml:trace contextRef="#ctx0" brushRef="#br1" timeOffset="159176.0674">17788 18412 449,'0'0'611,"-2"-13"318,2 13-551,0 0-58,0 0-72,-3-10 8,3 10-40,0 0 16,0 0 8,0 0-14,5 12-25,-1-4-22,1 3-18,0 1-48,4 7 6,-1 0-38,10 30 58,-9-25-79,0 3-29,2 0 24,-3-1-43,1 0 20,-1 1-30,-1-6 13,1 0-30,-3 0 10,-1-4-66,0 0 2,-1-3-82,2 2-30,-1-2-60,1 3-340,-5-17 275,4 10-63,-4-10-27,5 7-521,-5-7-485</inkml:trace>
  <inkml:trace contextRef="#ctx0" brushRef="#br1" timeOffset="159447.0699">18011 18493 556,'0'0'624,"0"-19"-117,0 19-72,0-13-88,0 13-60,0 0-39,1-12 19,-1 12-33,0 0 16,0 0-66,0 0 36,13 9-68,-7-4 20,-1 5-43,2 1 16,3 3-54,0 2 46,3 1-43,0 4 19,0 1-23,14 24 55,-15-26-79,0 2-26,-3-3 12,0 2-12,-2-4 2,-1 4-13,-2-5 10,-1 1-21,-3-3 15,0 2-25,-3-2 2,-1 3-42,0-3-19,-1-2-63,-10 9-210,8-13 73,7-8-44,-14 5-51,14-5-49,-17-4-121,10-2-31,-2-4-373,0 2-492</inkml:trace>
  <inkml:trace contextRef="#ctx0" brushRef="#br1" timeOffset="159627.0653">18044 18637 334,'0'-13'708,"0"2"-92,1 0-68,-1 11-34,1-21-81,-1 21-3,4-19-55,0 8-33,1-5-46,1 1-49,5-1-3,10-16 135,-7 16-218,4-4-56,2 3-72,1-3-4,0 2-21,3 1-51,-2 1-54,2 0-43,-1 1-87,-3 3-113,-2 2-95,0 1-111,-4 2-172,-2 2-298,-1 0-623</inkml:trace>
  <inkml:trace contextRef="#ctx0" brushRef="#br1" timeOffset="160306.0687">18793 18314 249,'0'0'433,"7"-8"-117,-7 8-12,8-8 199,-8 8-277,8-8-8,-8 8-18,8-8-19,-8 8-17,16-5-6,-16 5-17,16-3-2,-16 3 10,23 3-6,-10 1-1,2 2-32,-1 2 11,3 2-42,15 15 80,-18-10-68,1 2-39,3-1 14,-7 1-10,-2 3 31,-3-3-49,1 4 38,-5-4-44,-2 3-3,-1-4 4,-3 3 1,-1-2-10,-3 1 9,1 1 0,-4-4 32,2-3-60,-4 2 16,-1-2 31,3-4-42,-2-2 29,3-3-28,0 0 29,10-3-33,-20 0 26,9-4-28,4 0 23,-2 0-41,1-1 30,8 5-32,-12-15 3,12 15 19,-5-10-30,5 10 33,0 0-26,7-11 27,-7 11-29,13-5 66,-13 5-24,21 0 19,-21 0-28,26 3 23,-11-1-32,1 4 22,1-1-28,21 12 23,-22-7-61,2-1-40,-4 0 21,2 1-80,-2-2-35,1 0-58,-2-2-52,0-2-44,3 2-34,-3-5-5,1-1-70,-2-3 30,3-1-364,-2-2-284</inkml:trace>
  <inkml:trace contextRef="#ctx0" brushRef="#br1" timeOffset="160560.0679">19337 18473 334,'5'-15'598,"-5"15"274,0 0-526,0 0-59,0 0-45,3 15-39,-3-15-21,3 15-21,0-5-20,2-1-7,0 3-25,0-4-21,1 1-5,3 2-14,0-3-11,-1-3-13,2 0-4,1-1-12,1-1-6,-12-3 1,24-2-6,-12-2 0,2 0 9,-1-3-21,-1-1 19,-1-1-26,-3-3 21,0 1-22,0-2 35,-5-2-31,0-2-18,-4-17-49,-3 18 79,0-1 12,-5 3 46,0 2-2,-1 1-17,-4 3-16,2 2-26,-3 3-44,1 0-90,-2 3-104,1 2-81,1-1-168,-5 7-538,4-3-621</inkml:trace>
  <inkml:trace contextRef="#ctx0" brushRef="#br1" timeOffset="161347.0712">20608 18274 50,'-3'-9'542,"3"9"-102,0 0-85,-4-10-37,4 10-52,0 0-26,-1-12-49,1 12-37,0 0-34,5-12 3,-5 12-9,7-5 6,-7 5-6,13-4-15,-13 4-1,16 0 6,-5 2 19,14 7 72,-10-1-123,0 3 16,3-1 2,-3 2-20,1 3 19,-1-3-38,-2 4 39,0-1-38,-3 1 33,-1-2-40,-3 0 41,-1 0-39,-1 0 32,-2-1-34,-1 12 74,-4-14-50,1-1-37,-3 1 24,-1-2-38,1-2 26,-2 1-31,-1-2 21,8-6-34,-12 7 27,12-7-32,-15 0 24,15 0-27,-13-4 25,13 4-28,-17-12 21,17 12-3,-6-8-1,6 8-3,0 0-8,1-11 2,-1 11 2,8-6 0,-8 6 3,15-1 0,-15 1-15,18 3 27,-6 1-43,1 0 44,1 3-23,12 8 9,-10-5 18,-1 1-35,-2-3 28,-2 4-52,2-3 16,-2 1-65,0 0-1,-1-1-62,-1-2-38,-1-1-44,1 1-55,-9-7-12,14 8 5,-14-8-53,15 6 12,-15-6-75,11-1-17,-11 1-187,12-4-129</inkml:trace>
  <inkml:trace contextRef="#ctx0" brushRef="#br1" timeOffset="161633.0662">21103 18268 608,'0'0'450,"2"-11"-108,-2 11-34,0 0-19,0 0 263,0 0-306,12 2-5,-12-2-27,6 13 8,0-6-2,-4 5-17,4 2-10,4 3-22,-1-2-43,0 5 17,1-3-41,0 3-2,-1 1-28,0-2 12,9 19 61,-10-18-94,-1-2 22,-1 1-20,-2-4 25,0 1-35,-1-2 10,-3 0-26,0-3 9,-2 1-20,0 0 9,-2-2-26,-1-2-14,-3 0-46,1-1 11,-9 3-160,16-10 50,-17 3-38,17-3-46,-22-7-47,11 0-51,1-3-38,-3-2-50,3-3 11,0-2-448,0-1-414</inkml:trace>
  <inkml:trace contextRef="#ctx0" brushRef="#br1" timeOffset="161807.0814">21084 18478 964,'0'-15'178,"1"3"-2,1 0 42,0 0-5,2 2 33,0 0 13,1-2 8,0 0 23,2 1-13,0-3 22,1 1 8,0 0-18,4-1-24,-1 1-12,11-10 197,-13 13-266,1 0-34,0 1-26,-1 0-26,3 1-24,0 0-4,-1-1-19,4 0-11,0 0-14,3-2-60,-1 1-49,0 0-67,0 3-110,-1 0-66,17-5-584,-17 9 265,-3-1-402,0 0-665</inkml:trace>
  <inkml:trace contextRef="#ctx0" brushRef="#br1" timeOffset="162315.0693">22004 18102 397,'0'0'669,"0"0"-156,5-11-121,-5 11-74,0 0-81,15-11 103,-15 11-219,9-4-22,-9 4-13,0 0-20,17 0-4,-17 0 1,12 5 6,-12-5 0,12 10 17,-6-3-4,-6-7 15,9 12-16,-5-3 30,-4-9-19,2 28 149,-4-16-124,-2 2 5,-2-2-24,-1 4 10,0-3-37,-2 4 12,0-5-42,1 2 0,2-3-7,0 0-13,2 1-1,-1-2-6,2-1 0,3-9 2,3 27 9,3-18-16,2 1-1,1-1 2,2 0-5,-1 1 2,2 0-32,0-1 32,0 0-21,1 1 45,-2 0-14,0 0 27,-1 0-3,-2-1 31,-2-1 9,3 8 156,-9-16-97,2 17-12,-2-17-13,-3 17-11,-1-10-11,-3 0-26,-2 3-8,-2-2-15,0 3-6,-3-3-42,-1 3-33,3-3-55,-7 0-25,7 1-70,-3-6-13,4 2-93,11-5-107,-21 0-98,21 0-111,-13-9-654,13 9-870</inkml:trace>
  <inkml:trace contextRef="#ctx0" brushRef="#br1" timeOffset="162611.0728">22255 18306 150,'0'0'765,"16"5"-173,-16-5-73,10 14-99,-2 9 244,-4-8-374,-2-1-59,3 3 9,-2-2-74,0 2-16,4-2-33,-2 4 16,5-2-58,-4-2 21,2-3-59,0 3 32,0-4-55,1 0 40,1-1-45,12 1 21,-11-11 0,3 3-46,0-6 40,1 1-39,-1-5 37,1 1-38,-1-7 35,0-1-39,-2-2 36,-4-3-1,0 0-7,0 0 19,-3-4 40,-3 6 17,-1-21 89,-3 23-90,-2-2-20,-4 3-13,-2 0-9,0 4-4,-6-2-40,2 4-48,-4 3-66,0 1-96,0 2-140,-3-1-152,0 5-231,-2-1-370,0 0-722</inkml:trace>
  <inkml:trace contextRef="#ctx0" brushRef="#br1" timeOffset="170157.2472">23993 18390 359,'-16'-6'537,"-1"0"-85,2 0-79,-1 0-32,2 2-33,-3-2-53,5 2-28,-4-2-32,5 1-11,-1 1-26,1 2 2,2-2-25,9 4 9,-16-6-22,16 6-22,-11-3-30,11 3-19,-6-3 34,6 3-46,0 0-3,0 0-4,0 0-9,0 0-9,9 9-11,5-2 25,3-2-27,5 3 29,9-2-30,2 2 24,2-4-32,3 2 36,10-2-69,55 1-21,-51-3-23,-1-4-66,-6 2-91,5 0-1,-8 0-29,5-3-53,-8 1 9,-3-2-9,-3-1-12,-6 0-18,-3-1-192,-1-2-57</inkml:trace>
  <inkml:trace contextRef="#ctx0" brushRef="#br1" timeOffset="170374.2472">24690 18273 805,'-1'-11'273,"-1"2"11,-2-1-17,-1 0-10,-1 3-8,0-3-15,0 4-33,0-2-27,6 8-28,-11-11-25,11 11-25,-6-8-17,6 8 45,0 0-72,0 0 3,15 2-4,-2 7 16,1 1-12,3 2 3,3 3-23,1 2 17,0 2-16,0 1 7,-1-1 3,-1 3 2,-2-1 1,-2-1-3,-5 0 10,-3-1 9,-3-4 2,-1 1 4,-4 1-12,-3-4-4,-4 2-9,-2 0-6,-4 0-11,-1-4-3,-3 0-8,-1 1-12,3-4-19,-3 1-21,4-4-46,-12-1-288,27-4 99,-19-2-91,19 2-55,-10-7-525,10 7-521</inkml:trace>
  <inkml:trace contextRef="#ctx0" brushRef="#br1" timeOffset="170708.2537">25161 18231 142,'9'-7'679,"-9"7"-189,9-8-118,-9 8 200,0 0-343,-9 3-19,9-3 4,-14 12-15,5-6-22,1 4 1,0 0-36,1 1-4,-1 0-44,4 1 3,0 3-38,1-2 11,3 0-39,2 3 17,9 13-5,-1-13-28,1 0-1,3-2-4,-1 2-1,2-2-3,-1 0 1,-1-1-4,1 0 4,-3-2 8,1 0 13,-3-1 4,-2-1 8,-1 0 15,-1 0 12,-5-9-19,4 17 22,-4-17-6,-4 17-2,-3-9 27,0 3-50,-4-2 20,0 0-35,-2-2 24,-1 0-38,0 1 22,1-4-58,1-1-23,0 0-29,1-1-36,-8-2-277,19 0 109,-14-5-53,14 5-25,-6-7-93,6 7-13,1-13-321,-1 13-308</inkml:trace>
  <inkml:trace contextRef="#ctx0" brushRef="#br1" timeOffset="171372.2483">25314 18460 12,'10'-9'572,"1"2"-154,-5 2-49,1-2-51,-7 7-21,9-10-23,-9 10-31,9-7-29,-9 7 127,9-7-209,-9 7-1,0 0-12,0 0 11,0 0-22,-2 11 17,2-11-40,-6 13 25,6-13-47,-6 17-11,6-17-5,-4 18-10,4-18-2,-5 18-2,5-18-6,-1 17-4,1-17-3,1 14-7,-1-14 1,3 15-6,-3-15 4,10 10-4,-10-10-14,11 4-24,-11-4-14,19 0-2,-10-3 8,2-1 1,2 0 4,8-4-10,-11 5 21,-1-1 5,1 1 1,-10 3 2,14-4 4,-14 4 3,13-1 9,-13 1 6,10 4 6,-10-4 0,5 8-1,-5-8-8,4 8-4,-4-8 3,6 20 18,-6-20-11,4 11-3,-4-11 3,5 11 0,-5-11-7,4 8 3,-4-8 0,8 6-6,-8-6-18,0 0-8,15-1-12,-5-3-4,-1-1-10,3-2-64,15-16-212,-8 5 169,0 1-13,0-2 21,1 2 34,-5-1 15,2 4 57,-2-1 44,-1 2 55,-3 4 23,-3 0 2,2 1-5,-3 2 5,-7 6 24,13-6 12,-13 6 143,18 3-123,-18-3-32,9 12 9,-7-4-47,2 1 20,-1 1-52,2 0 13,-3 2-9,2 0-2,-1 2-16,-1-2 3,2 0-23,-2-2 21,1 0-3,-3-10-2,4 18-3,-4-18-3,5 13-2,-5-13-14,7 8-17,-7-8-47,0 0-12,13 0-22,-13 0 5,11-10-12,-4 2-16,-2 0-18,1-2 11,1-1 21,6-8-18,-13 19 119,9-12 17,-9 12 29,7-10 47,-7 10 26,0 0-2,10-3 11,-10 3-26,0 0 12,11 5-32,-11-5 23,12 3-45,-12-3 18,15 5-42,7-5 41,-6-3-20,2 1-43,-1-1 35,4-2-82,-1-1-72,-3 0-84,2-1-55,0 0-46,-2-3-114,-1 2-77,-3-3-315,-2 1-339</inkml:trace>
  <inkml:trace contextRef="#ctx0" brushRef="#br1" timeOffset="172708.2504">22465 1506 1252,'0'0'611,"0"0"-125,0 0-113,0 0-65,3 8-41,-3-8-35,21-1-12,-3-3-19,5 0-15,4-1 3,5-3-27,7-4 7,5 2-63,1-2-10,0 2-24,-1-1-17,2 1-67,-3 2-85,0-1-108,-8 1-86,-2 3-90,-2-2-128,-6 5-118,0-2-272,-5-1-464</inkml:trace>
  <inkml:trace contextRef="#ctx0" brushRef="#br1" timeOffset="173011.247">23205 1284 535,'0'0'475,"5"-12"-67,-5 12-45,0 0-55,2-10-34,-2 10 13,0 0 27,0 0 35,0 0-55,7 7 11,-7-7-45,1 19-26,2-8-44,-2 5-33,1-1-2,2 2-29,0-1-4,2 1-33,-2 0 10,2 0-31,1-4 19,-1 2-32,3-2 18,-2-1-28,1-2-14,1-2-3,1-1 27,-1-2-35,1-2 10,12-2 6,-22-1-34,21-4 20,-12-1-23,0-2 21,1-1-25,-3-4 11,1 0-22,-3 0-2,1-3-7,-2 1-6,-3 2-4,-1 0-21,3 0-23,-3 12-16,1-25-258,-1 25 39,-1-12-34,1 12-49,0 0-105,0 0-52,0 0-414,5-7-556</inkml:trace>
  <inkml:trace contextRef="#ctx0" brushRef="#br1" timeOffset="173730.2497">23564 1368 5,'0'0'599,"0"0"-112,0 0-70,0 0-25,0 0 5,0 0-49,0 0 16,-7-6-24,7 6-31,0 0-28,0 0-46,1-13-33,-1 13-38,0 0-32,4-10-32,-4 10-13,6-7-18,-6 7-10,10-5-14,-10 5-7,14-1-11,-14 1-2,16 4-7,-16-4-8,17 7 19,-7 0-29,-2 0 20,-1 0-8,8 11 12,-8-9-3,-2 0-20,-1-1 16,-2 2-22,-2-10 20,4 17-19,-4-17 24,1 13-23,-1-13 27,0 11-19,0-11 35,-2 10-22,2-10 30,0 0-19,-3 4 51,3-4-33,0 0-37,0 0 21,-10-9-21,10 9 16,2-19-27,1 9 18,1-3-30,1-1 8,2 1-14,1 0 11,-2 1 6,2 2-1,2 0 3,0 1-8,2 1 8,1 3 3,-2 1-7,0 2-7,-11 2 5,20-1 3,-20 1-10,21 2-22,-21-2-4,15 5-12,-15-5-31,16 8-18,-16-8-28,15 5-25,-1 2-243,-14-7 179,13 2 1,-13-2 5,16 0 18,-16 0 26,18-5 41,-7 2 15,0-3 11,-1 2 31,2-4 12,-1 2 4,0-5 23,-2 1 8,0 0 28,7-9 108,-10 9-10,-6 10 20,8-14 20,-8 14-12,3-10 13,-3 10-30,0 0 44,-6-7-3,6 7-10,0 0-38,-11 5 4,11-5-29,-7 6-9,7-6-8,-7 9-3,7-9-11,-2 14-9,2-14 4,2 12-24,-2-12-2,8 17 0,-1-10-6,1 3-4,1-1-4,2-1 6,-1 4-1,2-5-17,-1 2 11,-1 1-1,10 7-7,-13-10 2,-1 1 25,-1 1-19,-2 0 12,-3-9-39,0 15 45,-4-5-35,0-2 47,-2 1-16,-3 0 16,-2-1-12,0 1-1,0-1-28,-2-1-3,-9 4-45,11-6-35,11-5-15,-16 5-61,16-5-56,-11 1-54,11-1-45,0 0-64,-7-7-20,7 7-58,3-12-435,1 2-459</inkml:trace>
  <inkml:trace contextRef="#ctx0" brushRef="#br1" timeOffset="174211.2471">24236 1238 692,'9'-5'521,"-9"5"-78,0 0-21,0 0 321,6 6-419,-6-6 1,-6 14-44,-2-3-34,3 0-21,0 2-35,3-2-50,-2 3-30,0-1-9,1-2-32,1 1-7,2-12 13,-1 22-31,1-22 4,2 17-25,2-10 13,-4-7-30,9 10 5,-9-10-42,15 5-7,-15-5-16,19-3-7,-6 1-5,-1-4-5,2-1 10,4-1-10,0-3 18,0 1 1,-2 1 15,12-6 5,-18 10 29,-10 5 49,17-4 27,-17 4 10,13 0-11,-13 0-2,10 9-8,-10-9 6,9 15-36,-6-6 24,-1 1-36,2 0 22,-3 0-26,1 2 12,0 4 4,-2-16-44,3 15 38,-3-15-25,1 12 14,-1-12-35,4 8 20,-4-8-37,0 0 14,0 0-30,15-1 13,-15 1-29,13-13-18,-2 2-18,-1-1-1,3-2-60,4-7-16,0-2-32,2-4-4,1-4-1,0-1 56,-2 1 83,1 3 102,-4 5 117,-4 4 21,1 4 1,-4 3-32,-1 3 23,-7 9 10,14-7-19,-8 14 116,-6-7-144,4 14-21,-1-2-15,-3 2-13,0 1-6,0 2-21,0 4-20,0-1-18,-3 0-53,2 1-28,1-1-40,-3-1-44,2 0-62,-1-1-54,-6 16-450,4-20 290,-1 0-13,0-2-429,0-2-436</inkml:trace>
  <inkml:trace contextRef="#ctx0" brushRef="#br1" timeOffset="174895.687">24614 1421 83,'0'0'489,"-5"-15"-91,5 15-101,0-13-41,0 13-68,3-12-9,-3 12-42,6-13-10,-1 6-36,3 0 9,2 1-22,12-8 73,-7 7-75,-1 0 11,4-1 6,-1 1 16,1 0 29,-1 3 20,0-1-22,1 2 36,-4 2-34,2 1 23,-5 0-52,3 1 17,-14-1-7,21 3 12,-21-3-8,17 4-7,-17-4 1,15 3-9,-15-3-12,12 3-23,-12-3-20,10 2 0,-10-2-19,11 3 3,-11-3-5,0 0-2,14 1-6,-14-1-14,13-2-13,8-3-54,-10 1 14,4-1-19,-3 0-9,3-2-17,-1-1 1,2 2-12,-4-2 40,1 2-15,-2-2 49,-2 2 24,1 3 11,-10 3 16,13-6-18,-13 6 67,0 0 109,2 9-95,-2-9-6,-8 14-20,5-4-5,-5 2-10,2 1-10,0-1-11,1 2 10,1-3-37,-1-2 2,2 3-45,2-1 1,1-11-16,-5 16-38,5-16-29,2 12-39,-2-12-28,7 7-33,-7-7-32,0 0 2,20-3 9,-11-1 15,1-1-8,0-3 55,4-1-5,1-2 30,0-2-2,2-1 25,-1-4-3,16-23-78,-17 18 197,-1 2 75,-1-1 107,-1 6 61,-3 0 49,0 3 2,0 3-34,-9 10 41,10-10 5,-10 10 5,0 0-46,0 0-43,8 4-13,-8-4-28,0 21 101,0-21-153,-1 21-31,-1-9 7,2-2-29,-2 0 2,0 2-26,1-2 10,1-10-33,-1 17 27,1-17-49,-1 12 5,1-12-36,-2 12 8,2-12-30,0 0-5,-1 12-29,1-12-32,0 0-16,0 0-17,0 0-19,-11-3 9,11 3 23,-8-6 28,8 6 20,-13-6 55,13 6 40,-15 0 44,15 0 6,-16 2 41,-3 7 41,10-3-57,-1 1-28,2-1 4,2 3-15,6-9-5,-9 14-44,9-14-54,-4 12-72,4-12-66,4 10-49,-4-10-113,8 7-37,-8-7-113,14 0-248</inkml:trace>
  <inkml:trace contextRef="#ctx0" brushRef="#br1" timeOffset="175486.6869">25762 909 488,'11'-17'818,"-2"2"-86,2 1-175,-4 4-86,-1 3-131,-6 7 60,11-7-42,-11 7-23,8 6-25,-8-6-22,4 42 230,-6-18-292,-2 5-63,-2 3-29,-2 6-29,-1 0-19,0 1-15,-3-3 7,0 1-34,1-3 0,1-5-19,-1 0 15,1-4-34,1-4 9,3-3-48,0-4 3,3 2-22,-1-6 31,-2 0-26,6-10 20,-4 14-36,4-14 16,0 0-30,0 0 20,0 0-34,15-4 12,-7-1-19,-2-3 46,3 3 20,1-2 3,7-5-22,-9 7 25,-8 5 15,15-4 38,-15 4 13,16 0-5,-16 0 0,17 5-15,-17-5 6,17 9-8,-17-9 3,13 8 15,-13-8-33,16 7 22,-16-7-20,22 10 3,-22-10-13,12 4-46,-12-4 2,15 0-41,-15 0 23,18-6-27,-9 2 1,1-1-2,-1-1 15,1-2 3,-1-1 18,1 0-2,-1-1 9,1 1 24,0 0 16,-4 2 24,1 1 2,-7 6-2,9-9 39,-9 9 4,0 0 8,13-1 27,-13 1-10,0 0-5,5 9-7,-5-9-10,2 10-26,-2-10 21,2 11-25,-2 1 37,0-12-39,0 0-23,0 13 7,0-13-35,0 0 15,0 0-45,2 12 4,-2-12-23,0 0-32,10-6 16,-10 6 5,11-9 20,-4 3 14,-1-2 4,12-17-7,-9 9 46,3-1 14,-3-3 11,4 3 42,-3-2 3,1 2 55,1 2-21,-4 3-3,-1 0-41,-1 4-2,0-1-61,0 2-36,-6 7-66,8-7-76,-8 7-174,0 0-173,5 7-888,-5-7-1033</inkml:trace>
  <inkml:trace contextRef="#ctx0" brushRef="#br1" timeOffset="177003.6856">26260 18224 517,'0'0'565,"1"23"-56,1-8-81,-5 27 210,1-18-393,2 4-35,-4-1-42,4 6-34,0-1-21,0 3-23,0-2-10,0-1-22,0-3-14,0 0-7,2-5-39,0 1-48,-2-7-50,2-1-25,1 8-179,-1-16 154,-2-9-11,0 17-4,0-17-58,-2 12 53,2-12-49,0 0 72,-9 8-7,9-8 78,-9-5-17,-1-1 103,2 3-26,-1-4 107,-1-1-11,-14-14 159,13 13-98,0-1-1,-1 2 2,1-1-13,3 4 10,1-2-16,1 0-22,6 7-22,-8-11-13,8 11-16,4-14-13,1 7-9,4 0-2,2-3-7,3 2 0,2 0-6,4-1-4,-1 1-2,2 0-7,-1 1-3,-2 4-3,0-1 4,-2 1 1,0 0-2,-3 2 0,1-1 3,-3 1 1,-11 1 11,18-3 19,-5 3 78,-13 0-55,0 0-11,18 0 1,-18 0-15,0 0-8,16 2 0,-16-2 1,12-2-4,-12 2 0,17-3-5,-5-1-5,-1 2-27,0-2-9,3-1-17,15-6-33,-16 1 49,-1 5 7,1-4 2,-4 4 6,2-1 18,-4 1 33,-7 5 7,11-8-1,-11 8-5,0 0 16,0 0-2,0 0-4,0 0-8,0 0-8,-13 5 14,13-5-33,-9 11-5,9-11-28,-8 10-45,8-10-38,-8 10-37,8-10-50,0 0-27,2 10-11,-2-10-119,0 0-9,14 3-386,-14-3-248</inkml:trace>
  <inkml:trace contextRef="#ctx0" brushRef="#br1" timeOffset="177304.6896">26800 18335 331,'9'-12'530,"-3"0"-31,2 5-58,-4-2-53,-4 9-87,7-10-43,-7 10-6,0 0-13,0 0-34,0 0 2,6 6-42,-6-6 7,0 18-57,0-5 11,0 0-54,2 1 23,-2 3-59,2 1 18,1 15-26,-1-16-12,1 0-13,-1-3 4,0-1 3,-2-3 0,3 1-3,-3-11 0,0 20 2,0-20-4,2 12-15,-2-12-21,0 0-13,-2 13-7,2-13-5,0 0-76,0 0 84,-15-2-12,15 2 28,-11-4 7,11 4 17,0 0 5,-20 2 13,20-2 5,-11 7 1,11-7-15,-14 10 8,10-2-1,-1-1 0,5-7-2,-6 25-73,6-25-37,2 12-56,-2-12-69,9 9-29,-9-9-118,18 1-23,-7-2-413,-11 1-343</inkml:trace>
  <inkml:trace contextRef="#ctx0" brushRef="#br1" timeOffset="177818.6865">27276 18207 226,'5'-8'707,"-5"8"-181,9-7-66,-9 7-26,0 0-73,9 7-74,-9-7 32,0 13-7,1-2-19,-2 3-41,0 3-30,1 1-53,-4 1-42,2 27 80,0-20-119,0-3-37,0 0 12,1-3-34,-1-1 17,0-1-31,2-1 21,-2-3-30,2-2 24,0-1-26,0-11 24,0 16-18,0-16 21,2 15-20,2-8 8,-4-7-7,9 7-21,-9-7 18,14 1-17,-14-1 16,20 1-23,-20-1 28,24 2-35,-11-1-18,1 2-49,-3-2-16,4 2-15,-2 0-14,-1-1-12,14 3-159,-13-3 152,-2-1 30,2-2 17,-3 0 5,1-1 11,3-3-30,-3 1 42,1-1 56,-3-2 61,2-3-105,0-1-9,0-2 39,-2 4 98,2-2 46,-2-1 38,-4 5-22,1 0 26,2 0-50,-8 7 6,8-10-54,-8 10 56,0 0-57,7-5 40,-7 5-52,0 0 21,9 7-48,-9-7 41,7 8-44,-7-8 31,7 14-3,-7-14-42,6 7 39,-6-7-40,9 8 39,-9-8-37,10 5 40,-10-5-38,0 0 37,17-1-44,-5-3 33,-2 1-36,3-4 30,1 2-36,-2-2 18,15-4-92,-17 6 5,1 1-65,-3-1-55,1 1-68,1-1-48,-10 5-62,14-9-97,-14 9-445,0 0-501</inkml:trace>
  <inkml:trace contextRef="#ctx0" brushRef="#br1" timeOffset="179267.6897">5098 12133 134,'0'0'658,"2"-10"-105,-2 10-175,2-9 211,-2 9-364,0 0-96,0 0 24,0 0-79,0 0 6,0 15-35,-2-4-6,2 3 22,-1 4 12,1 1 38,0 8-2,0 7-7,1 3 48,1 9-66,3 56 124,-3-38-78,3 3-69,1 1-6,1 1-16,-1 3 47,2 1-16,2 2-10,-1 0-14,0 0-5,1 2-8,-2 1-6,1-1 0,-1 3-24,1 1 38,6 85 47,-9-82-33,2-1-2,-2 1-11,1 2 6,-2-3-4,-1 0-20,2 2 21,-3-3-2,1 3-4,0-3 8,0 2-23,0-2 15,1 0-26,1-1-3,3 78 20,-4-77 1,0-4-28,-1 2 24,-1 0-22,1-2 20,1-2 5,2 0 27,-3-2-22,1-1 1,0 0-14,1 0 7,-1-3-15,0-1 7,0 2-15,7 67 3,-7-71 2,-1-1-11,-1-2 9,0-9-12,-1 1 10,2 0-8,-2 9 34,0-8 17,-1-1-10,2-3-10,-3-1-17,0-2 12,0-2-5,0-2-6,-1 29-1,1-39-6,-2-3 1,2 2 0,-1-3-4,0-4 0,0-3-4,-1-3-3,1-1 2,0-1-3,-1-4-24,2-1-18,-1-3-41,0 0-24,1-12-3,-4 25-247,4-25-64,-8 8-173,8-8-728,-15-5-929</inkml:trace>
  <inkml:trace contextRef="#ctx0" brushRef="#br1" timeOffset="179700.6868">4738 12631 115,'-6'-10'148,"6"10"-51,-8-13-67,2 6-65,-4-13-167</inkml:trace>
  <inkml:trace contextRef="#ctx0" brushRef="#br1" timeOffset="179916.6915">4646 12506 194,'-9'-7'268,"-2"-1"-3,2 2-6,0 0-13,-2 2-77,1-2 37,-1 1-95,1 1 48,-9-5 50,8 5-163,3 0 56,8 4-64,-16-6 67,16 6-53,-14-5 69,14 5-73,-9-3 47,9 3-49,0 0 45,0 0-47,4-13 57,5 11-56,7-5 56,37-9 36,-12 5-96,2-1 51,5 0-59,2-1 2,0-1-5,11 0-6,-2 0 0,-6 3 45,2 0-66,-3 2 51,-1 1-96,-1 1 17,-3 2-112,-8 2 20,25 3-332,-39 3 230,-2 2 8,-4 4-41,-7 2-152,-5 3-160,-4 4-78</inkml:trace>
  <inkml:trace contextRef="#ctx0" brushRef="#br1" timeOffset="180638.6858">5363 17149 442,'0'0'379,"0"0"-75,9-4-57,-9 4-40,0 0-40,0 0-33,8-5-21,-8 5 110,0 0-115,10 9 27,-10-9 30,6 15-24,-1-3-21,0 3-12,2 6 1,0 1 16,2 8 13,0 7-3,1 2-32,3 4-1,-3 5-29,3 11-5,6 70 18,-11-66-55,-1 0-5,-1-10-2,-2-1-6,0 0 7,-2-4 11,1 1 3,-2-3 14,-1 0-5,1-8 0,-1-1-20,0-2-6,0-3-14,0-3-35,3-1-51,-3-2-33,-3-5-55,6-1-55,-6-1-20,3 0-29,0-4-61,-1-1-65,-1 1-395,-1 0-314</inkml:trace>
  <inkml:trace contextRef="#ctx0" brushRef="#br1" timeOffset="181795.0841">1414 14177 483,'0'0'655,"4"-13"-123,-4 13-40,1-10-31,-1 10-29,0 0-36,0-15-39,0 15-71,0 0-32,0 0-78,-5-10-20,5 10-41,-7 8 1,-4 14 93,7-3-127,-3 3 3,0 5-23,0 4 25,3 1-10,2-1-22,1-2-10,1 0-13,1-3-17,1 1-36,0-2-65,3-2 17,-1-1-66,6 2-25,7 12-228,-3-21 161,1-3-36,-1-4-22,2-3-46,1-3-24,3-2-29,0-3-10,1-2-20,-1-4-266,2-1-187</inkml:trace>
  <inkml:trace contextRef="#ctx0" brushRef="#br1" timeOffset="183062.0858">1788 14338 424,'0'0'609,"5"-15"-136,-5 15-70,0 0-73,0 0-44,0 0-51,0 0-1,0 0 155,-8 11-239,4-1-19,4-10-16,-6 18-26,4-9-25,2-9-7,-2 17-16,2-17-7,2 14-6,-2-14-5,2 13-9,-2-13 2,8 10-1,-8-10-3,11 12 13,-11-12-12,13 5-1,-13-5 2,10 2-1,-10-2 3,0 0 6,11-1 21,-11 1 18,0 0 4,0 0-23,6-11-91,-6 11 7,-2-14 40,2 14 38,-4-16 19,4 16-7,-5-16 16,5 16-5,-4-16-15,4 16 3,-3-13-9,3 13-5,-4-13-9,4 13-6,-4-11-6,4 11-10,-4-10-8,4 10-4,0 0-8,-1-5-56,-2-6 26,3 11 5,0 0 15,0 0 2,8-6 10,-8 6-5,0 0 4,13 3-4,-13-3-2,0 0 5,13 3 1,-13-3-4,11 4 1,-11-4-10,12 5-33,-12-5 39,0 0-1,13 2 11,-13-2 0,0 0 15,10-3-4,-10 3 4,6-8-3,-6 8 0,8-11-7,-3 2 8,-1 1-8,-4 8 10,5-15-7,0 5-9,-5 10 3,5-9-3,-5 9 5,8-4-1,-8 4 9,0 0-4,14 2 9,-14-2-8,11 3 9,-11-3-8,16 9 7,-16-9-11,14 8 12,-14-8-4,22 13-50,-22-13-38,17 8-66,-17-8-6,14 3-38,-14-3 8,17 2-52,-17-2 55,16-3-9,-5-1 49,-1-1 32,0-2 13,0-1 15,1-3 6,-2 1 10,10-17-8,-13 13 56,1-6 4,-2 0 15,-1 0 1,1-2 8,-4 0 63,0 2-1,-1 0 50,0 2-9,-1 1 60,0 0 24,-1 5 27,1 0-29,-3 2-27,4 10-41,-7-15-21,7 15-29,0 0 10,-9 4-27,4 3 9,1 3-10,-1 3 1,1 2-22,2 2 2,-1 1-16,2-1 7,1-2-15,0 0 2,1-1-12,3 11 16,-3-16-6,3 3-9,1-3 8,-1 0-6,-4-9 10,11 12-10,-11-12 7,12 7-2,-12-7 2,15-1-7,-6-3-7,-2-3-2,3 1 12,-2-3-11,8-14-7,-9 10 3,-2 0-3,-1 2 27,1-1 24,-1 3 15,0 0-7,-4 9-11,5-13-11,-5 13-11,0 0-8,7-9 6,-7 9-4,0 0-2,0 0-4,7 15 0,-7-15-9,6 9 9,-6-9 2,11 11-2,-11-11 7,9 9-8,-9-9 2,10 8-4,-10-8 5,12 6-5,-12-6 3,13 3-2,-13-3 8,15 0-5,2-8-3,-6 2-8,-1-2 2,1 0-13,1-2-2,-2 1-5,-1 0 7,0 2-1,-2 2-1,0 0-3,-7 5 1,9-6 4,-9 6 6,14-1 2,-14 1 5,17 6 1,-17-6 1,14 5-2,-14-5 0,12 6-2,-12-6 3,13 7 0,-13-7 5,13 6 3,-13-6 2,14 3 3,-14-3-1,13 3-2,-13-3 2,14 0 2,-14 0 0,16-4 1,-16 4-1,18-8-2,-9 1-1,1 0-2,1-2 1,-2-1 0,-1 3-3,-2 1-3,3 1-4,-9 5 6,11-12-11,-11 12-6,9-7-8,2 5-2,-11 2 16,11 2 1,-11-2-1,11 7 6,-11-7 2,11 5 2,-11-5-1,13 10 2,-13-10-4,10 7-1,-10-7-3,12 6 1,-12-6-1,10 6-7,-10-6 10,15 1-4,-15-1-12,13-5-30,-6 1 3,2-2-15,1-2 8,0-1 4,2-3-8,-2 3 7,0 0 10,1-2 3,-2 4 9,0-2-2,-2 4 1,9-5-21,-16 10 31,14-6 6,-14 6 1,11-2 1,-11 2 3,13-2 2,-13 2 3,0 0 8,17 0 18,-17 0 13,0 0 1,19-1 0,-19 1-1,13-4-3,2-4-10,-5 1-57,-1 2-76,1-3-46,2 1-94,-2-1-89,-2 2-59,1 0-365,-9 6-278</inkml:trace>
  <inkml:trace contextRef="#ctx0" brushRef="#br1" timeOffset="183363.044">1439 15295 157,'-20'6'800,"6"-2"-208,3-1-127,11-3-117,-19 3-108,19-3-66,-4-10-23,8 2-34,6-6-4,7-3-8,11-11 8,12-5 17,7-3-4,7-4 41,81-60 159,-51 41-180,5 1 1,1-1-32,2 1-73,0 1 24,1 5-34,-6 2 33,-4 5-58,-17 9 45,-4 4-88,-6 5-1,-8 3-83,-12 6-82,-9 7-41,11 2-279,-38 9 122,17 7-132,-17-7-320,-1 17-399</inkml:trace>
  <inkml:trace contextRef="#ctx0" brushRef="#br1" timeOffset="185010.9245">1903 15640 200,'7'-10'703,"-7"10"-182,7-7-111,-7 7-73,0 0-75,6-7-70,-6 7-41,0 0-28,0 0-13,14-1 38,-14 1 28,14 10-28,6 7 90,-8-7-123,1 1-24,1 4-15,0-2-11,-1 0-21,1 1-12,-1-1-5,-2 1-2,-1-3-1,-1-1-5,-1 0 3,-2-2-3,0-1 11,-1 0-3,-5-7 12,8 11 20,-8-11 25,6 10 24,-6-10-14,0 0 5,0 0-36,0 0-2,0 0-28,0 0 14,0 0-31,-16-6 6,5-3-30,3-3 2,-4-4-43,-17-31-39,15 23 54,3-2 9,-1-1 1,2 2 17,3 6 22,0-1-15,1 5 3,2 1-9,1 5 5,1-5-5,2 14 4,2-18-2,-2 18 6,7-16-7,5 5-9,-12 11 9,16-7-7,-16 7 17,18-1-5,-18 1 9,21 4-11,-10-3 11,2 3-13,-1-1 4,-1 1-3,0-1 7,0 2-6,-1-4 6,0 3-5,4 0-2,-14-4 4,15 3-4,-15-3 2,10 1-3,-10-1 9,12-2-5,-12 2-9,12-9 0,-7 2-54,1-5 7,0-3 12,-3 1 14,5 2 15,-4-1-5,5-8-15,-9 21 15,6-15-2,-6 15-3,7-12 12,-7 12 3,9-8 10,-9 8-6,10-2 10,-10 2-4,14-1 4,-14 1 1,13 2-4,-13-2-4,14 4 6,0 1-3,-14-5-2,15 7 0,-5-2-17,-10-5-23,15 5-44,-15-5-28,17 7-57,-17-7-5,13 5-36,-13-5 25,15 4-21,-15-4 37,15-1-30,-15 1 30,23-7-128,-23 7 171,15-8 52,-15 8 2,12-10 58,-12 10-2,9-12 70,-9 12 5,9-10 71,-9 10-4,6-8 29,-6 8-15,7-8 15,-7 8-20,0 0 12,6-10-21,-6 10-4,0 0-7,7-7-15,-7 7-21,0 0-17,5-8-14,-5 8-12,0 0-9,6-9-7,-6 9-8,4-10-37,-4 10-1,3-13 3,-3 13 6,8-21-11,-8 21 25,4-16 13,-4 16-11,5-13 11,-5 13-14,4-13 17,-4 13-17,1-11 12,-1 11-11,1-13 20,-1 13-3,0 0 19,3-12-12,-3 12 10,0 0-1,2-13-30,-2 13 7,0 0-17,0 0 8,0 0-12,4-8 17,-4 8-12,0 0 2,9 4 2,-9-4 2,11 6 6,-11-6-2,14 9 2,-6-4-5,11 7-4,-9-5 10,1 0 1,-2 0-1,0 1-1,1-3 2,-2 2-1,-2-1-2,0 0-2,-6-6 2,12 10 12,-12-10-11,7 11 11,-7-11-13,3 11 13,-4 0-2,1-11-12,-3 10 18,3-10-6,0 0 11,-4 10-4,4-10 6,0 0-8,0 0-12,0 0-1,0 0-19,0 0-18,0 0-4,0 0-8,9-10 1,1-7-70,-1 5 47,-1 1 11,2-5-5,1-2 23,1 0-12,-2 0 30,1-2-10,-1 4 34,-2 2 19,-1 2 63,0-1 20,-3 5 21,1-2 2,-5 10 11,5-14 3,-5 14-11,5-11-10,-5 11-34,0 0-22,5-11-16,-5 11-12,0 0-12,0 0-3,0 0-4,0 0-7,0 12-4,0-12 0,2 14 3,2-5-8,5 13-30,-3-10 46,3 1-56,0-1 62,0 1-61,2 2 61,1-1-18,-2 1 9,2 1-2,0-1 0,-2-1-1,3 1 1,-6-2 5,1 0-2,-1-1 6,2 10 50,-6-11-25,-2 0-1,0-1-1,-1-10-3,-2 18-12,2-18 1,-7 13-6,7-13-8,-10 8-41,10-8-47,-11 1-56,11-1 11,-16-6-26,8-2 3,-7-18-207,7 9 154,3-1 39,1 1 15,2 2 48,0 0 3,2 1 33,0 1-4,2 2 32,-1 0 9,2 1 31,0-2-5,1 5 43,1-3 17,-1 3 31,5-7 126,-9 14-126,7-13-13,-7 13-10,10-12-5,-4 4-6,-1 1-6,0-1-3,2-2-3,2-1-12,0-3-12,1-3-4,3 1-5,-2-3-4,3-1-6,9-29-30,-13 29 4,-2-1 15,-2 1 19,-1 5 33,0 1 26,-1 3-37,-2 1 56,-2 10-55,2-12 32,-2 12-65,0 0 44,0 0 1,-13 12-4,7 2-10,-1 3-10,-5 19-32,7-14 23,2 0-45,1-1 28,0-2-85,2-1 27,2-1-83,-1 0 26,3 0-54,0-5-62,2 2-73,-1-3-68,1-1-84,0-2-527,1-1-573</inkml:trace>
  <inkml:trace contextRef="#ctx0" brushRef="#br1" timeOffset="185442.924">2567 16143 691,'0'0'524,"0"0"-108,-9-5-87,9 5-11,-5 9-37,5-9 11,-4 20-27,3-8-13,2 5-31,-1 0-47,3 0-30,0 0-28,0-2-25,2 1-17,3-3-9,0 1-12,-1 0-16,3-3-6,0 0-7,2-1-3,0-5-3,0 0-6,-1-4-24,3-2-7,-1-2-10,16-8-26,-15 3 41,-3-2-9,-1 0 10,-1-2-1,-3-2-8,-2 2 6,-4-3-16,-1 1-10,-3-3 2,-1 2 9,-4 1 24,0-1 7,-2 0 18,0 7-3,-12-8-7,10 9-25,2 1-54,0 3-32,0 0-66,11 3-27,-16-2-74,16 2-23,-15-4-61,15 4-36,0 0-327,-11-6-223</inkml:trace>
  <inkml:trace contextRef="#ctx0" brushRef="#br1" timeOffset="185794.9236">2800 15954 544,'24'7'1098,"-13"-2"-655,2 3-22,0 2-82,1 4-51,0 3-49,1-2-19,0 4-21,0 2-21,-1 0-18,1-1-34,-2 2 4,-3-3-24,1-3-35,-1 2-2,7 14 37,-12-18-60,0-1-6,0-2-17,-2-1 22,-3-10-9,3 17 17,-3-17-27,-1 12 15,1-12-30,-6 8 8,6-8-20,-12 1-5,12-1-42,-17-11-25,-7-14-120,14 6 117,-2-5 11,1-3 16,4 5 8,1 1 7,4 3 14,-2 0 3,2 1 1,-1 2-8,3 3 9,0 12 4,3-20 29,0 9-3,-3 11 20,11-14 101,-11 14-60,0 0-48,18 2 46,-18-2-65,10 9 46,-3-5-47,-2 4 41,1 1-10,-1-1-38,-1 0-71,1-1-47,-1 2-46,-4-9-77,6 13-59,-6-13-104,6 12-47,-6-12-31,5 8-372,-5-8-401</inkml:trace>
  <inkml:trace contextRef="#ctx0" brushRef="#br1" timeOffset="186610.7562">3093 15995 437,'6'-8'552,"-6"8"-90,0 0-84,6-6-13,-6 6-69,0 0-18,0 0-61,5-10-26,-5 10 88,0 0-182,9-6-10,-9 6-23,0 0-3,7-7-21,-7 7 7,0 0-19,8-7 2,-8 7-14,0 0 6,9-8-6,-9 8 6,4-9-10,-4 9 11,5-14 4,-5 14-30,0-14 1,0 14-4,-3-13 41,3 13 8,-2-10 12,2 10 1,0 0-8,-3-12-16,3 12-9,0 0-4,0 0-3,0 0 3,0 0-13,0 0-6,-1 12-3,1-12-7,2 8 1,-2-8 2,7 12 1,-7-12-3,6 9-17,-6-9-12,8 10-11,-8-10-5,10 7-21,-10-7 21,10 5-4,-10-5 25,13 8-8,-13-8 23,13 9-7,-5-3 6,0 2 7,-1-2 4,-1 3 8,2 2 16,-3-1 23,2 1 8,-3 4 28,-1-5-8,0 1 20,-2 0 28,-1-11 9,2 26 103,-2-26-121,2 14 0,-2-14-1,0 0 1,3 12-30,-3-12 7,0 0-79,0 0-18,0 0-127,0 0 59,-1-16-91,1 16 47,0-25-32,1 8-45,2-20-284,1 19 285,0-2 64,1-1 8,1 2 44,0-1-1,2 1 38,0 0-2,2 1 49,-4 1 2,0 3 41,1 1 17,-2 0 48,-2 3 17,1 2 26,1-4 147,-5 12-153,4-12-8,-4 12-23,0 0-13,0 0-14,0 0-21,0 0-11,0 0 17,0 0-3,0 18-3,0-18-15,0 14-7,0-14-61,1 17 55,1 2-26,-2-19-40,2 14 59,-2-14-54,4 14 50,-4-14-59,5 11 52,-5-11-71,4 9 48,-4-9-57,6 7 64,-6-7-70,0 0 51,0 0-40,17-5-27,-4-10-99,-6 4 58,-1 0 9,3-5-36,-1-3 13,-2-3 9,3-7 41,0-2-1,-2-7 31,0-1-5,-2 5 49,0 1 64,0 2 56,-2 5 44,0 4-26,2-12 201,-2 19-149,-2 1-86,0 5 27,-1 9-70,4-12 75,-4 12-27,0 0 57,13 5-12,-7 6 3,2 5-24,1 2 12,2 7-29,-1 1-15,2 4-24,3 3-6,0 2-12,-1-2-17,0-2-51,-2-3-30,-2-1-36,3-1 16,-3-3-70,-2-3-16,2-1-112,-4-4 14,-1-1-55,-1 0-66,1-2-78,-1-2-69,0 5-1917</inkml:trace>
  <inkml:trace contextRef="#ctx0" brushRef="#br1" timeOffset="187119.7646">3534 15795 454,'-8'-5'769,"8"5"-204,-10-6-93,10 6-97,0 0-42,-9-7-53,9 7-56,0 0-50,-5-8-38,5 8-20,6-13-27,11-10 21,-3 8-87,0-1-12,1 1 2,3-3-12,1 1 2,-4 3-1,3 1 5,-2 1 5,0 1-2,-3 0 2,0 4 10,-3 2 32,0-2 35,0 4 36,7-1 172,-17 4-126,16 4 23,-8 4-37,-1-3-19,3 4-25,-2 1-15,1 2-15,-3-2-30,3 1 2,-3 1-12,1 0-9,-1-1-3,3 0-12,-4-2-6,4 7-67,-9-16-17,7 13 13,-7-13-36,8 11 32,-8-11-18,5 7 21,-5-7-28,0 0 34,0 0-48,0 0-64,8-7-13,-8 7-46,0-22 51,0 3-4,-3-23-133,2 19 209,-1 3 37,1 3 29,1 0 19,0 2 15,-1 2 10,1 2 4,0 11 2,1-19 13,-1 19 20,4-11 11,-4 11-11,0 0-3,9-4-14,-9 4-7,0 0-5,14 8-6,-14-8-3,9 5-4,-9-5 0,9 7 0,-9-7-2,10 5-1,-10-5-8,10 5-6,-10-5 6,0 0-1,19-1-16,-12-4-20,10-7-43,-6 6 37,1-3 3,-2 0-5,2 2 5,0 0-17,-2 2-22,-1-1-4,1 4-13,-10 2-9,15-3-21,-15 3-51,11 4-82,-11-4-86,7 12-432</inkml:trace>
  <inkml:trace contextRef="#ctx0" brushRef="#br1" timeOffset="187436.7673">2809 16677 209,'-14'13'932,"5"-4"-269,-1 0-139,4-1-143,6-8-76,-7 9-64,7-9-34,0 0-20,13 5 3,2-9-10,5-4-19,9-6 18,55-32 143,-30 17-159,2-8-23,6-3-1,13-12-29,3 1-9,2-3-30,-2 2 4,2 0-27,-13 13 1,-2-2-28,-1 3 32,-2 1-11,-2 2-3,-6 1-11,42-24 13,-60 36-22,-2 4-9,-10 3 4,0 3-5,-7 3-5,-2-1-49,-2 3-35,-1-1-85,-3 4-66,-1-1-152,-8 5-135,0 0-892,0 0-1014</inkml:trace>
  <inkml:trace contextRef="#ctx0" brushRef="#br1" timeOffset="195640.1427">25272 2598 515,'0'0'475,"-3"-13"-60,1 1 270,2 12-375,0-14 1,0 14-20,-3-15-1,3 15 24,-2-13-58,2 13 35,-1-11-54,1 11-10,-3-10-63,3 10-17,0 0-52,0 0 12,0 0-7,0 0 32,0 0-11,3 22 2,-2-2-15,2 4-18,-1 2-15,0 6-19,2-1-4,-1 3 0,0 1-7,1-2-24,-1 4 16,0-2-13,-1-3 5,1 0-12,1 25 19,-2-30-22,1-2 1,-2-3-5,-1-3-34,0-1-41,2 0-44,-2-2-23,0-3-83,0-1-4,0-12-88,-2 21 0,2-21-80,-5 14-99,5-14-88,-3 3-2287</inkml:trace>
  <inkml:trace contextRef="#ctx0" brushRef="#br1" timeOffset="196363.1416">25222 2630 627,'0'0'555,"0"0"-60,0 0-68,0 0-27,0 0-60,0 0-24,0 0-25,0 0-36,0 0-23,0 0-26,7-10-45,-7 10-19,8-3-20,-8 3-11,17-3-14,-7-1-10,3 2-4,1-1-13,5-1-9,-1 1-12,27-5 40,-18 6-59,-2-3-8,1 0-3,-1 3 0,0-3-5,2 2 0,-2-2-8,0 3 3,-6-2-4,0 2-2,-2 0-1,1-2 2,-4 2 3,-1 0-6,10-1 13,-23 3-18,17-1 13,-17 1-3,15-2 7,-15 2-1,0 0-3,15-3-4,-15 3-5,0 0-30,0 0-46,0 0-36,0 0-47,0 0-41,0 0-33,8 3-67,-8-3-43,0 0-88,-8 8-59,8-8-468,-8 6-544</inkml:trace>
  <inkml:trace contextRef="#ctx0" brushRef="#br1" timeOffset="196807.137">25510 2527 329,'0'0'468,"0"0"-110,-4-14-35,4 14-64,-5-7 3,5 7-41,-6-8 11,6 8-24,-9-8-1,-3 3 169,12 5-212,-13-4-6,13 4-22,-15-2-14,15 2-3,-18 5-6,7 0-22,-1 2 6,-2 5 23,2 2-16,-1 3 3,-2 3-1,2 5-13,-1-1-3,3 3-12,2 1 0,1 3-6,1 1-8,3 3-11,2 0-20,0 1 14,2 1-22,2-1 19,1 7-24,1-2-2,0-5 16,2 3-22,0-5 21,-1-2-31,5 33 29,-7-36-5,1-3-18,1-1 10,-3 0-17,0-2 15,-2-4-19,1 1 13,-1-2-19,-1-2 1,-1 1-61,-4 0-16,1-1-117,2-3-4,-4-1-75,-9 10-433,8-16 240,1 0-81,7-6-379,-21 1-511</inkml:trace>
  <inkml:trace contextRef="#ctx0" brushRef="#br1" timeOffset="197001.1387">25071 3326 6,'0'0'892,"-4"-12"-216,4 12-127,0-12-167,0 12 14,5-14-68,0 4 38,5 1-45,2-2 9,18-15 157,-6 13-318,-3-4-16,4 3-71,0 0-36,3 2-120,1-3-60,-2 2-93,2 2-88,-1-2-51,2 1-114,0 1-72,6-4-398,-7 3-534</inkml:trace>
  <inkml:trace contextRef="#ctx0" brushRef="#br1" timeOffset="197188.1348">25942 2808 53,'11'-10'808,"-5"3"-229,-6 7-107,7-9-61,-7 9-34,0 0-5,0 0 11,-5 11 10,-1 0 1,-1 3-18,-4 5-25,0 4-35,0 2-60,-1 3-33,1 2-61,2-2-21,-3 24 78,8-27-162,0-2-39,4 2-39,-2-5-57,2-1-56,2 1-88,0-4-49,0 4-135,2-5-6,1 0-68,0-2-72,2-3-56,1-3-385,-3 2-590</inkml:trace>
  <inkml:trace contextRef="#ctx0" brushRef="#br1" timeOffset="197591.1428">26020 3121 376,'0'-12'690,"0"12"-147,0-20-53,0 20-46,0-18-30,0 18-11,0-16-59,0 16-5,2-12-69,-2 12-29,2-10-53,-2 10-38,12-5 62,-12 5-124,13 3-39,-13-3 11,17 9-31,-9-1 22,3 1-31,-1 1-3,0-1-10,-1 2 24,-1 0-23,0 0 2,-3 0-7,1-1 3,-2-1 16,4 11 13,-8-20-9,2 14 19,-2-14 13,0 12 6,0-12 9,0 0 9,-2 15 7,2-15-8,0 0-14,0 0-5,-12-3-12,12 3-25,-6-17-24,2 6-9,3-2 0,1-4-6,1-1-4,3-1 1,0 2 3,1-1-1,4 1 0,2 2-1,-2 1 7,2 5 1,0-1 8,2 0 16,1 5 8,-3 3-10,1-1 9,12 6-2,-12 0-14,1 3 14,-1 2-12,-3-1 7,1 3-10,0 0 12,-5 1-35,3-1-30,-6 1-21,3-1-53,-3 0-10,0 0-98,-2-10-6,2 16-105,-2-3-350,0-13 330,0 0-49,-2 12-30,2-12-12,0 0-42,0 0-227,-4-9-225</inkml:trace>
  <inkml:trace contextRef="#ctx0" brushRef="#br1" timeOffset="197793.136">26469 2777 621,'9'-10'750,"3"7"-60,-12 3-20,20 0-75,-9 5-51,2 3-29,-2-1-57,16 22 330,-15-15-429,1 4-93,-4 0-18,3 1-41,-3 2-36,-1 4 11,2-3-27,-4 1-9,1 0-48,-3-1 1,-1 2-35,-1-2-1,1-2-82,-3 1-10,-3 13-281,1-17 53,0-2-61,-1 1 0,1-5-121,-4-2-39,3 1-78,-3-3-30,6-7-806,-12 7-994</inkml:trace>
  <inkml:trace contextRef="#ctx0" brushRef="#br1" timeOffset="198016.1381">26836 2931 854,'0'0'900,"20"-3"-175,-20 3-131,13-4-56,-13 4-33,14-2-33,-14 2-38,13-3-16,-13 3-73,17-2 15,-17 2-53,23 0-53,-9-3-52,2 1-32,4-1-34,3-1-30,4 2-52,-3-1-42,3-1-113,2-1-41,-4 2-95,0 2-85,-2-3-101,-3 3-115,13 0-860,-17 1 57,-5 1-942</inkml:trace>
  <inkml:trace contextRef="#ctx0" brushRef="#br1" timeOffset="198206.1417">27137 3067 1213,'-16'13'903,"1"-2"-154,4-2-78,-1-1-35,3-3-53,3 2-22,-2-2-97,8-5-21,-9 7-99,9-7-45,0 0-84,0 0-18,0 0-68,23-7-43,-3-1-108,2 0-73,5-1-109,-4 2-106,9-2-69,-7 2-165,0 1-126,1 2-152,-1-1-592,-3 0-1018</inkml:trace>
  <inkml:trace contextRef="#ctx0" brushRef="#br2" timeOffset="216457.1422">12616 3343 294,'0'0'350,"0"0"-109,0 0 2,0 0-75,11 0 4,-11 0-54,0 0 19,0 0-33,0 0 20,0 0-35,0 0 24,4-2 76,-4 2-114,0 0 17,0 0-24,5-7 18,-5 7-27,0 0 14,0 0-29,0 0 7,-7-6-32,7 6 11,0 0-25,0 0 17,-15 2-24,15-2 17,-25 8-3,13-5-15,0 3 17,-3-3-23,2 4 20,-3-1-18,1 1 16,-4 0-19,0 1 20,-2 1-18,-2 0 18,-4 4-16,2-4 21,-4 3-4,-1-1-24,-26 9 32,28-8 0,0 0-19,0-2 19,3 0-19,0-2 21,2 2-7,0-2 15,0 0-9,-4 2-5,4 0-11,-3-1 13,-1 0-19,0 3 20,-2-2-20,1 1 15,0 0-18,0 2 15,1-2-16,-2 1 15,2 2-15,-2-3 16,1 4-12,0-2 17,0 0-17,-7 2 5,7-1-7,0-2 13,-7 2-9,7 1 11,-37 12-24,31-12 10,5-2 0,-6 3 3,0 0 1,0-1-48,-2 0 64,-1 2-6,-1-1-6,1 1-3,-1 0 2,-2 1-1,2 1 15,-1-1-13,-2 2 6,-43 19 0,37-15-17,5-3 17,-8 2-15,2 2 19,7-5-19,-9 4 14,1 0-17,8-2 18,2-1-18,-3 0 18,2 1-16,-7 3 17,7-4-25,0 1 24,-49 25-22,47-27 9,3 2-1,-10 3 2,9-5-5,-1 1 7,-1 0-53,-5 3 63,5-2-48,1 0 56,-6 2-48,7-2 52,1 0-45,-2-1 45,-5 4-2,6-3-8,0 0-2,1-1-1,-3 1-3,2 0-1,1-1 1,-3 1-3,2 0-1,-1-2 4,3 1 0,-1-2-3,-1 3-5,2-3 1,-2 3 1,0-2-1,-36 22 5,38-22-2,-1 1 2,2-1 0,0 0-8,1 1 2,-2-1 1,1-1 1,0 3-53,0-2 63,-2 1-54,1 1 63,1 0-54,-4-1 57,1 1-56,-41 21 31,42-21 32,-8 5-60,7-5 59,-6 4-11,8-2-2,-7 2-4,6-3-51,-4 4 56,6-1-2,-3-3-4,3 1-2,0 0 4,0 0-5,-1 2 0,-35 23-2,36-24-5,-2 0 2,4 0-54,-1 0 63,0 0-54,1 0 60,-1 1-55,3 1 12,0-3 7,1 3 2,0-1 5,0-1 1,2 1 1,0 1 53,-27 26-16,31-29-47,-1 3 53,2-1-61,-1 1 58,2 0-57,-2-1 55,4 2-53,-1-1 53,0 1-2,1 0-4,1 1-53,-1-2 58,0 2-54,2-1 52,-18 28-36,20-27-16,0-1 58,-2 1-56,4 0 4,-4 0 2,3 0 9,0 2 3,-1-2 51,2 3-60,-2-3 54,0 3-57,2-2 55,-1 5-52,1-3 53,-19 32-12,18-32-58,-1 2 61,3-1-57,-3 0 56,2 3-55,0-4 59,0 0-58,2 1 5,-1-1 4,1-1 0,4-4 17,-4 7-20,3-7 12,0 3 2,0 3 1,0-5 0,1 2 0,0-1 52,-1 6-60,3-4 54,-1-2-60,-2 7 55,5-6-60,-3 5 55,0-3-55,2 0 58,0-1-58,-1 1 61,1-1-65,-9 32 23,8-32-16,3 1 7,-2 0 4,1 1 4,0-1 2,0 1-4,1 1 2,0-3 0,0 3 4,1-2 39,-1 0-48,2-1 53,0 1-68,0 1 62,-3 30-25,4-31-36,-2 0 58,3 0-58,-1 0 55,1 0-58,-1 0 69,1-1-75,-1 0 11,2-2 5,-2-2 6,2 1 1,0 0-10,-1 1 20,2 3 0,-1 30-1,0-34 52,1 1-64,0 1 56,1-2-59,-1 5 52,0 0-55,1-1 49,1 0-56,-1-4 64,1 4-60,0-1 55,0 1-56,1-1 52,-2 1-55,4 26 26,-2-32-21,2 1 5,-2 3 3,1 0 4,0-5 2,0 4-10,1-3 16,0 3 0,1 0 0,-2-4-3,2 3 4,0-1 1,0 2 5,0-5-4,7 27-4,-7-28 0,2 4 6,-1-4-5,0 2 4,-1 1 46,2 0-59,2 0 4,-4-4 0,3 5 0,-1-5 2,-1 0 0,2 4 4,0-2 0,1-2 1,6 24-6,-7-20 8,1-6-6,-1 2-9,1 3 16,0 1-11,1-2 11,-1 0-11,0 2 14,1-1-2,-1-1 0,2 1-1,-2 1-1,0-1-2,3 2 1,11 23 58,-12-25-68,2 1 50,-1 0-58,1 1 51,1-2-56,-1 0 54,4 5-56,-3-3 55,5-1-56,-2 3 4,-2-5 14,3 5-5,-4-5 2,3-1 3,2 5 2,-2-6-1,1 0-2,1 5-1,-1-5 10,4 3-12,0 0 15,0 1-12,-1-2 13,2 1 0,0-2-3,-3-1 3,3 0-3,0 1 17,1 0-21,22 18-1,-22-19 3,-2-2 0,3 0-1,-2-2 55,1-2-66,-1 1 52,1-1-60,1 1 57,1-4-56,6 3 52,-4-2-57,0-1 56,1-3-57,1 2 57,32 9-23,-30-12-36,0 1 57,0-3-57,-1 1 5,2-1 4,-1 0 6,1-1 1,0 1 3,0-2 1,0 1 0,0-1 3,2 1 52,-1-3-62,3-1 63,33 5-33,-34-5-37,0-2 59,0 0-60,0 0 58,0 0-63,1 0 57,-1-2-55,0-1 54,0 1-54,0-2 53,0 0-55,0-1 4,-1 1 6,-1-1 10,37-5 0,-36 6 4,0-2 0,1 0 0,-3 1 54,2 1-61,-2-2 54,2 1-60,1-2 54,-1 0-56,4 0 48,3-3-46,-2 3 47,-2-2-56,3 0 9,31-9-13,-34 9 20,0-1 6,1-1 0,-2-1 2,1 0 0,3-1-3,-3 0 7,4 0 1,-3 1 0,2-1 2,1 0-2,0-1 1,3 1-1,-2 0-14,47-14 15,-45 13 5,-1 0-13,1 0 1,-2 2 0,1-2 0,-1 0 4,0 1-2,2 0-3,-2-2 15,1 3-14,0-2 14,0 0-15,1 0 10,-1 1 1,46-14 9,-45 14-12,-1-2-2,0 3 5,0-2-7,0-1-1,0 2 2,0-2 1,0 1 2,-1 1 0,0 0 0,0-2-6,-3 2 1,4 0-2,-2 0 2,0-2 5,-3 4-2,2-1-1,1-2-2,-3 1 0,1 1-1,1 1 2,-3-2-1,-1 2 0,2-1 1,0 1 0,-2 1 0,1-2 1,-5 3-1,-1 1 0,37-16 0,-39 14-13,6-2 17,-2 0-14,1-1 17,-1-1-15,0 0 19,-5 2-22,5-2 20,-2-1-18,2 0 16,1 0-16,-1-1 16,2 1-16,-2-2 4,39-17 8,-35 15 4,-1 2-14,-3-2 15,1 2-8,1-4 16,-1 1-6,-2 0-2,2 1 1,-1-3-6,-1 2 7,3-4 5,-2 3 0,-3-1 1,3-2-3,37-25 15,-36 24-10,-2 0 8,4 0 8,-4-1 0,0 0-6,3-1 5,-3 0-23,3-1 23,3-4-19,-7 5 29,8-7-21,2 2-2,-9 5 22,-1-1-32,34-27 26,-37 29 40,1 0-41,-2-3-8,3-2-46,7-4 30,-2-1 0,-1 0 3,2-2 1,0 1-3,1 0-2,-1-1-2,0 0 0,1 1-29,-1-4 29,36-34-12,-38 37-9,2 1 1,-4-1 30,2 1-32,2-3 29,-5 0-30,1 0 28,2 1-27,0-2 23,-6-1-24,3 1 34,-3 0-2,-1-3-41,0 1 37,20-39-19,-24 36-15,2 1 35,-2 0-29,-5 6 29,0-2-15,1 0 11,1-5-3,-4 3 0,4-7-3,-5 8-3,0 0 1,-3-2-4,1-1 6,-2 1-2,12-46-5,-13 44-26,-1 2 31,-1-1-22,1 0 25,-3 0 0,1 0-3,2 1 1,-2 0-4,0-1 1,-1 1-1,1-2-1,-1 1 53,0 0-62,2 1 8,-3 0 1,2-2-9,-1 1 5,2 0 1,-1 0-29,0 1 39,-2 0-3,2 1 0,0-2-2,-1 2 0,-1-3 49,0 0-62,1 0 62,-1-1-48,0 3 48,6-49-13,-8 47-51,0-2 2,0 3 0,1 0 2,-2-1-22,1 2 38,-1-1 0,0 0-5,-1 1 0,2 3 54,-2-1-59,-2 3 50,1 3-50,-1-3 54,1-43-43,-2 43-31,-1-4 53,0-3-53,0 3 53,-2 6-56,0-7 5,-2 3 4,2 0 12,-3 1-5,2-2 54,-1 9-60,-2-2 63,-1-4-67,0 1 49,-2 1-54,-4 1 55,3 0-57,0 0 59,-3 1-58,1-1 62,-1 3-61,0-1 67,-3 0-64,2 2 42,-2-2-44,2 2 53,-2-3-57,0 3 62,-2 1-63,-18-32 34,20 31 24,-3 1-54,3 0 56,-4 1-54,4 0 50,-2-1-57,-1 0 56,5 2-58,-4-2 63,0 0-63,1-1 61,1 1-58,-1-1 49,-2 1-39,-15-34 16,16 35 31,0-3-58,0 1 57,0 0-52,-2 1 57,1 1-47,-3 0 56,1 2-59,-3-1 54,0 3-64,-2-1 62,-2 1-59,0 1 46,-3 3-4,-37-24 25,33 24-25,2 2-5,-4-1-6,2 2-1,0 1-3,2 1 1,1 2-10,-1-2 9,5 5-10,0 3-16,2 0-38,0 3-46,1 1-82,-3 5-63,-2 2-114,-5 4-73,-8 9-581,-2-1-632</inkml:trace>
  <inkml:trace contextRef="#ctx0" brushRef="#br2" timeOffset="218585.1376">10247 11454 253,'0'0'339,"-12"6"-108,12-6-34,-14 5-28,14-5-27,-18 7-35,9-3-16,-2 0-4,1-1-8,0 2 1,-4-1-3,0 1-1,0 0 1,-1 0 5,-2-1 5,2 2-8,-4-2-11,-1 1-4,-3 1 14,-1-1 5,0 0-5,-3 0-5,-3 1 3,-2 1-20,0-2 13,0 2 15,-38 6 96,30-6-105,-2 2-22,0 0 13,-1 2-27,2-2 23,-1 3-30,-2 0 9,-1 1-6,-2 1-10,0 2-4,-8 2-2,-1 3-7,1-1-3,-1 0-2,-35 16 12,37-17-14,-1 3-3,1 0-2,-1 1-3,0 1 0,1 0 2,0-1 1,-1 1 0,1-2 0,0 2-1,0 1 4,3-2-16,-2 2 21,1-3-17,-29 16 50,40-19 8,1 2-37,-2 0 15,0 0-26,3 1 27,0 0-9,1 0-4,-3 0-3,5 0-14,1-1-2,2-1-1,1 1 10,0-1-16,0 1 1,-28 21-7,30-21 62,3-1-57,-1 2 50,0-1-57,1 1 51,2-1-60,3-1 57,1-1-54,-2 1 3,2 0 4,1 0 4,-4 4 0,2-4 5,1 0 2,-20 21-3,21-20 5,1-1-19,-3 0 25,4-1-16,-2 1 19,1 0 4,0 2-3,0-2-1,1 0 0,-2 1-7,2-1-2,-3 1 4,3-2 0,0 0 0,-20 21-7,20-22 58,0 2-62,1-1 54,0-1-59,1 1 53,0 0-57,-1 1 54,3-3-59,-3 3 52,2 1-52,-1-2 56,3-2-60,-1 0 59,3 0-61,-15 19 28,15-16 31,-2-3-58,3 2 5,-1-2 5,1 2 9,0 1 3,0-2 4,1 2 0,0 0-3,1-1-1,-2 2 1,2-1 2,2 0 53,0 1-58,-7 21 27,8-21 18,1 1-58,-1 0 53,3 2-57,-2-2 58,0 3-60,3 0 57,0 0-57,-1-1 58,2 2-59,2 0 64,-1 1-66,1 0 60,2-1-60,0 5 60,1-1-61,-1-1 64,2 0-58,2 1 57,-1 0-61,1 0 6,1 2 7,1-3 2,-1 2 56,2 3-63,0-5 58,2 5-62,0 0 58,1 1-55,14 31 27,-14-34 27,2 2-60,-2-1 59,2-1-63,0-1 66,1 3-62,-1-5 59,1 3-58,1 1 58,-2 1-60,2-2 59,0-1-59,1 1 60,1 2-58,18 28 34,-19-29 27,1-1-64,2 0 58,-1 0-4,-1 3-4,3-2 1,0 2-12,-1 0 0,0-1-4,1 0 2,1 2-2,-1 0 0,1-1-1,0-1-1,25 35-2,-26-36-1,2-1-7,1 0-44,-2 1 63,1-1-50,1-1 59,-1 2-58,1 0 62,1-1 2,-2-1-9,2 2-7,-1-1-1,3 1-7,-2-1 20,30 34-8,-28-35-14,-1 3 7,2-2-8,6 4 11,-6-4-14,0-2 11,3 1-11,-1-1 12,-1 0-13,2 0 13,-1 0-14,1-1 1,5 6 4,-5-5-2,34 26 0,-28-22 15,-5-8-16,2 1 16,4 5-17,2-1 15,-7-4-15,8 4 15,0-2-15,0 3 13,-5-9-14,8 5 12,-2 0 2,2-1-3,-7-3 0,52 24-12,-43-23 10,0-2-14,-5-2 17,-1 0-16,3-2 11,5 5-8,2-4 10,-2 4-15,-5-4 22,6 2-16,0-1 14,2 2-14,-7-5 16,4 4-16,55 22 5,-55-19 11,-6-4-2,8 1-1,-4 2-1,1 0-2,-1 1 1,3-2-2,0 4 0,-3-3-2,2 2 2,1 1-1,-3 0-10,1 0 8,0 0 0,48 30-1,-52-29 4,5-1-5,-2 1 4,1 1-1,-1-1 1,0-3-2,2 4 0,-2-2 3,0 1-4,1 1 1,-2-1 5,1-1-3,-1 3-2,1 0 1,47 33-1,-49-32 1,-1 3 0,1-2-4,0 4-1,0-2-5,1 2 3,0-5-3,-2 4 6,2-5-8,-4 3 5,-5-8 0,9 6 6,-7-9-1,4 7 3,44 20-3,-44-30 0,3 7 3,-2-9-3,7 5 5,-8-5-4,8 7 4,-8-11-3</inkml:trace>
  <inkml:trace contextRef="#ctx0" brushRef="#br2" timeOffset="219940.142">14067 19020 3400,'48'-12'-1,"0"-3"2,46-12-4,-45 13 6,0 0 0,8-5-3,-1 2 0,-1-3 0,-7 4 0,4-5 0,1 1 2,-1-3 1,2-3-3,-1 2 3,-1-1-3,0 0 2,1-3 1,52-26-5,-52 28 10,0-1 1,0 0 4,-1-1-5,1-1 2,-1 0 0,0-1-1,0 1-2,0-3-1,0 0 0,-2-1 0,2-2-1,-3 0-1,-2-2 1,45-39 2,-50 37-3,2-2 0,-4-3-9,-3 1 10,-3-3-6,0-1 8,-4 0-4,1-2-12,-3 1 17,-4-2 1,1-2-3,-4 1 4,1 2 17,-7 4 6,13-45 25,-18 44-36,1-2-2,-3-1-13,-1 1 10,-4 0-13,1-1 8,-3-1-9,-2 0-1,1 0-4,-4 0 15,1-2-17,-1-1 16,-1 2-14,-2-2 10,0-11-12,-2 5 14,-1-1-15,-1 0 1,0 3 2,1 7 9,0-7-6,-4-2 0,4 11 1,-5-9 1,2 0-4,-1 0 10,-1-1 1,0 0 0,0 0-6,-17-53 61,14 56-84,0 0 60,1 2-56,-2 0 56,0-2-63,-1-1 55,-2 4-60,2-2 58,-3 1 2,2 2-1,0 2 11,1 7-21,2 0 66,-3-8-70,-25-47 27,22 48-1,5 8-52,-5-5 18,0-3-6,-1 3-23,1-2 54,-2 2-62,0-3 53,0 3-47,0 1 59,0-1-29,5 9 66,0-1-4,-2-1 26,-18-29 346,14 21-627,-1-2-166,0 1 111,0-1 103,0 3 21,1 0 41,-3 5 38,7 4 21,-2 1 53,-2 2-61,1-2 56,-3 2-59,1 1 61,0 1-9,-28-31 66,26 34-38,1 0-62,-2 0 35,0 0-75,0 1 52,-1 1-45,-1 0-23,-1 0 16,0 3 14,0-2 0,-1 3 5,-1-3-17,-1 3 0,3 0 25,-37-23-17,37 25 19,-2-1 30,0 2 34,5 1 32,1 0 67,-2-1-82,-1-1-245,-1 0 35,-1 2 60,1 1 52,1 0 33,-1 0 62,5 5 53,2-1 80,-30-18 25,22 12-674,-4 4 114,1 1 161,-2 0 70,1-1 45,-4 2 21,1 1 15,-1-2 7,1 4 6,1-2 6,-2 1 5,1 0 3,-2 0 5,0 0-6,-44-10 7,44 10-7,0 3 0,0-2 2,-1 2 0,2-1 1,0 2-4,1-2 5,-1 1-1,0 0 2,1-1 1,-2 0-4,4 2 3,0 0 1,4 0 0,-7 1 0,1-2-2,1 1-1,-1-1 2,1 1-1,-2 1 0,-1-4 1,1 3-9,2-2 11,-1 0-4,-2 1 11,4-1-13,0-1 13,-1 1-12,-1-1 2,-41-9-6,41 9 4,-2 1-4,0 0 7,0 3 1,0-1 5,-4 2 15,1-1 4,0 1-6,-1 2-3,-1 0-2,0-1-2,-1 2-1,1 1-3,-2-1 2,-50 0 4,50 1-9,2 0 0,-4 1 3,1-1-2,1-2 14,1 3-16,-1-4 12,3 1-14,-4-1 15,2 2-12,-1-4 19,2 5-15,-2-5 14,3 4-13,-50-7 36,50 4-21,3 1-12,-2 0 12,1 0 5,0 0-4,1 0 11,0-2 5,0-1-10,1 3-1,1-1-4,-1 0-4,2-2 4,5 1-5,0 2-3,-34-8 21,35 5-18,1 2-4,1-2-3,1 1 3,-1-1 1,3 0 5,0 2-2,2-3 2,0 1 34,6 1 0,-3 0-12,2 1 5,2-1-2,0 2 9,-21-7 21,25 8-55,-1-1-6,0 2-2,3 0-3,-2-2-2,3 4 2,-3-1-7,3 0 1,0 0 0,2 1 0,1 0-3,12 1-2,-22-2-3,22 2-4,-25-1-24,25 1-15,-14-1-27,14 1-32,-10 2-36,10-2-59,0 0-73,-7 7-26,7-7-40,0 0-526,13 2-412</inkml:trace>
  <inkml:trace contextRef="#ctx0" brushRef="#br2" timeOffset="222986.5023">17826 3009 286,'-11'5'322,"-2"0"-59,0-1-35,1 3-37,-5 1-41,2-3-43,-4 2 18,-2 4-37,2-3 36,-3 0-24,-23 11 130,20-9-111,0 0-41,0 2 21,0-1-41,-1 2 17,0-1-19,0 2 13,1-1-25,-1 2 11,0 1-21,1 0 11,-4 5-19,0 1 10,-1 3-20,0 1 14,0 1-19,-2 2 20,-4 6-19,-1 1 21,1 1-20,-1 1 24,2 2-15,1 0 17,0 2-13,0 1 15,1 0-17,0 2 25,0 2-1,1 0-2,-34 54 45,34-49-57,0 1 10,1-2-18,0 2-8,1 0 2,0-1 1,2 2-1,-1-1-53,3 0 68,-2 1-53,3 1 59,0-2-62,1 2 57,1 2-51,-20 55 63,22-54-3,3-1-59,0 1 58,0-1-58,2 0 56,1-1-59,0 1 31,3-8-23,0 9 56,3-7-58,1-1 53,-1 1-59,4 2 56,0-3-57,1 3 58,0-3-55,2 3 56,1 0-57,-1-2 6,2 2 3,-1 0-13,4 1 25,0 1-3,1 0 5,1-1-2,0 12 51,4-2-63,-1-1 2,-1-2 3,14 63 10,-11-66-10,-1 0-21,3 0 28,1 1-18,2-2 23,-2 1-4,2-2 0,0 2-2,2-2 0,-3 0-1,3 0-2,0 1 7,0-3 0,1 1-9,21 51-15,-18-52 3,-1 1 23,1-1 2,0 1-3,1 1-5,1-1 2,0 1-4,-1-1 2,3 2-2,-1-2 3,0 0-2,1-1-22,-2 0 33,2 1-29,27 56 17,-25-57-12,-1 3 27,1-3-27,-1 1 24,4-1-3,-1 1 0,0-2-4,0 1-24,1 0 30,1-2-28,-1 1 27,0-1-21,2 2 20,-2-2 9,2 1-32,0 0 24,-2 0-1,2 0-1,-1 1-5,3-2 2,-2 0 0,1 1-3,-2-2-26,1 0 28,1-1-24,0-1 5,-1 0 4,2 0 5,0 0-3,37 46 25,-37-49-29,3 2 30,-2-2-23,0 0 27,3 1-36,-1-4 26,1 2-25,1-2 30,2-1-32,0 2 30,3-3-27,1 2 5,-1-3 1,4 0 3,47 40-7,-45-41 6,-1 2 4,2-3 26,2 0-22,-1-2 23,3 0-31,1-2 25,0 2-28,2-4 39,0-2-42,1-1 31,3-2-31,-1 0 33,2-1-28,67 19 20,-63-24 4,2-1-28,0 0 28,1-2-32,4 0 32,-2 2-34,1-5 41,2 0-41,-2 1 3,3-3 2,0-1 1,3 0 4,-2 1 0,0-2-4,3-1 5,-1-1 1,2 1 2,0-2-1,-2 1 0,0-4-2,-2 2 3,1-2-5,-2 0 6,4-1-9,-3-1 4,-1 1-5,1-3 1,-3 2 8,0-1-6,66-2-7,-74 0 9,11 0 1,-2-2 1,1 2 0,-3-3-1,-8 1 9,-2 0 26,0 0-35,3 0-4,-4 1 2,1-2-6,1 0 4,6 1 4,-8-1-1,84-4-1,-84 5 3,11-2 27,-10 1-34,10-2 31,-13 2-27,13-2 22,-1 0-32,-3 1 35,0-2-37,1 0 7,0-1 27,1 0-31,-3 1 30,4-1-31,70-12 14,-71 13 17,0-4-24,2 2 29,-2-2-38,0 1 35,1 1-35,-1-1 30,-1-2-27,1 0 30,2 1-31,-1-4 32,1 2-31,2-2 27,-1-1-26,-1-1 35,-2 0-29,1-4 23,-3 2-34,-2-2 34,3 0-29,-2-3 29,-1 0-32,0-1 32,0-1-33,2-1 33,-6 0-31,-1-3 3,-3 0 9,-1-1 1,50-34-10,-56 32 8,-4-3 29,0-1-30,-4-1 28,-2-1-34,-2 1 34,-4-3-31,1 1 38,-2-2-31,-3-2 31,-1 2-36,-2-3 36,-2 0-30,-5 7 25,23-51 19,-22 40-57,-1 0 33,1-1-29,-3-1 29,1-2-4,-2 1 5,0-3 0,-2 2-1,2-1-35,-4-1 37,-1 7-28,1-7 34,-3 5-27,3-6-1,10-61 12,-13 57 13,-1 1-37,-3 7 41,-1-1-37,1-9 34,-2 8-38,1-10 36,-3 7-26,0-9 1,-2 10 4,2-1 31,-2 0-37,2 0 36,-4-12-45,2 3 44,0 6-45,-2-10 33,0 12-38,0-12 34,0 1-36,-2 1 35,2 8-31,-2-6 38,2-3-42,-2 0 41,-2 4-8,-2-1-2,2 1-2,-3 1 0,-9-64-42,3 67 44,2 1-39,-3 0 37,1 1-33,-3-2 36,-1 4 4,-2-2 6,-1 0-26,0 2-5,-3-1 3,0 0 6,-3 2-3,2-1-5,-4 0 10,-28-55-33,27 59 0,-2-1 29,-1 2-24,1 2 35,-3-2-8,0 2 10,-2 1-8,0 0 6,0-1-8,-2 3 48,-3-2-59,3 2 1,-2 2-4,-3-2 4,2 3 1,1-3-2,-5 4-24,5 1 31,-4 0 2,3 0 0,0 1 0,-2 2-5,-2 0 2,2 0 5,-1 1 36,1 1-53,-2 2 62,-1-2-67,2 2 53,-52-38-24,50 37-42,-2 2 63,-2-1-61,3 1 50,1 3-47,-3-2 12,4 3 0,-4-2-3,2 2 5,-1 0-30,1 1 35,-2 1-5,2 0 3,-3 0 52,-48-27-28,48 26-44,3 2 58,-2 0-58,0-2 53,1 2-47,1-1 49,0-1-51,0-1 59,2 3-63,-2-1 55,4-2-55,-3 0 61,8 4-57,-6-5 52,-37-23-23,37 22-29,1 1 53,6 6-47,-1-2 51,-5-3-61,-2-1 54,6 5-59,-6-1 63,1-3-61,0 1 55,-2-1-59,8 5 58,-8-3-53,0-1 52,-2 2-4,2-1-7,5 4-8,-8-2 5,1 1 0,5 3-4,0 1 2,-8-5-1,1 3 0,-1 1-5,-1-3-3,6 7 4,-5-4 3,-3-1-6,7 6-4,-62-22-5,53 20 11,-1 0-5,9 4 0,1-3 3,-1 2-3,1 1 4,1-3-2,-1 2 3,-1 0 3,1-1 1,-2 1-8,1 0 4,1 1 2,-1 0-55,-46-15 13,50 14 61,-2 2-59,2-1 67,0 1-9,2-1-10,-2 0 14,2 1-18,-1-1 0,-1 2-1,0-2 5,-1 4-1,2-2 2,-1 0-5,2 1 2,-1 1-9,-1 1 4,1-2-4,-2 4 11,2-1-3,-2 2-6,2 0-5,-3 1 10,7 0-7,-4 1 2,1 2-5,-3-3 4,3 3-3,1 1-1,-7 0 4,-38-1-6,42 2 19,-4 1-15,-3-1 0,3 2 0,-1-1 11,1 1-7,0 0 6,0 1-8,0-1 3,1 2-2,0-1 0,1 1 3,0 0-4,0 1-5,-41 3-3,40-5 4,1 2-8,-2 0 5,1-1-2,-1 0 10,3 0-3,-3-1 11,1 1-12,5-2 6,2 1 3,-6 2 5,6-4 5,0 3 1,0 0 0,-35 3 8,37-4-7,3 1 0,-2 1-6,2-1-3,-1 1 0,1 1-1,1-1-2,-1 1-7,2 0 8,-2 1-2,2 1 0,1 1-4,0-2 5,-1 2-1,0 0-2,1 3 2,-4-1-18,4 0-17,2 0-11,-1 1-14,0 1-6,0-3-5,1 1 16,0 0-21,-1 0 13,1 0-33,1-1-5,1 1-58,1-1-23,-16 9-359,27-10 228,2-1-31,5 2-326,4-3-175</inkml:trace>
  <inkml:trace contextRef="#ctx0" brushRef="#br2" timeOffset="225873.5149">26750 10323 261,'0'0'426,"10"-9"-105,-10 9-50,4-9-57,-4 9-37,0 0-35,0-14-29,0 14-29,-4-8-6,4 8-20,-10-6-7,10 6-9,-13-8-13,13 8-1,-20-4-11,9 3 5,-16-2 54,8 2-24,0 1 1,0-1 1,-3 2-7,2-1 1,-5 1 2,0-1 5,-4 3-2,0-2-1,-7 2-3,2-1-10,-5 2-4,-1 0-6,-6-1-3,-50 10 16,46-8-21,0 1 49,-3 0-62,1 4 0,-3-3-4,-10 5-6,0-2 11,-1 0-2,-1-1 0,0 4 1,-3-2 2,-2 0 2,-1 2 15,-3-2 2,-77 14 26,75-11-23,-3 0-1,-5 0-2,-1 1-5,-2 2 4,-4 0-1,-18 3 0,19-2-4,-18 4-6,17-3 19,2-2 3,1 3 31,2-1-19,-1 1 12,-106 28 43,93-19-55,-2-1-38,4 2 25,-1-1-34,2 2 23,0 1-6,2-1-8,15-2-6,-17 3 2,-3 4-3,3-2 7,-2 1-5,-2 2-6,2-1 0,-98 37 2,98-36-27,1 4 23,0-5-18,2 0 28,0 1-26,3 0 27,-1-1-28,1 0 27,0 0-2,-1 0-3,4 0 0,-1-1-1,16-3 1,-14 5 14,14-5-11,1-1-5,0 4-5,1-2-2,-14 9 2,15-9 2,1 3-1,2-1-26,-1 3 33,-11 4-23,13-1 25,1-4-27,2 2 27,0 0-5,3 1 0,-65 42-3,65-42 52,2 2-66,0 0 58,3 0-64,0 1 2,0-1 29,2 0-22,4 1 4,0 0-24,2 1 27,3 0-22,2 0 26,-4 1 1,7 1-1,-40 47 53,45-47-66,1 3 53,3-2-62,0 0 49,2 0-56,3 0 53,0 1-54,1 2 2,4-4-2,-1 4-13,1 0 9,3 0 59,0 4-61,1-1 61,-17 52-40,22-52-22,1-5 59,2-1-60,1 2 65,2 2-57,3 0 57,-2 9-56,1-7 58,3 1-62,0 2 55,2 0-58,0 2 68,1-3-13,0 1-3,-1 58-2,4-57-63,-2-4 56,1 1-56,2-1 52,-1-2-51,2 3 71,2 8-6,3 1 2,-1-1-5,1-2-4,2-3-2,2 1 8,-1-2-15,3 1 1,16 43 4,-14-46-5,3-4-4,1 3-51,0-2 69,0-1-4,3 0-1,0 0-8,1 0 7,2-2-8,-2 1 11,4-3-13,0 1 7,0-4-8,3 2 8,1-3-12,2-1 10,2-2-11,1 0 12,0-3-12,4 3-2,-1-3 7,1 0 0,4-2 11,-3 0-13,2-1 8,0 0-9,1 0 12,0-3-13,2 0 12,49 27-6,-45-30-5,3-1 10,-2-2-16,3-2 17,0 1-2,3-3-2,-1 0-1,0-2 0,1 0-1,0-1-13,-11-3 15,13 0-13,-1 2 14,1-1-6,50 12 7,-50-13-2,-8-3 0,-1 1 1,3-2-12,-2 0 12,11 2 0,-9 0-14,9-1 17,-1 0-14,-7-2 13,-2-1-11,2 1 12,0-1-13,11 1 15,57 6-11,2-1 6,-67-8-9,-1-2 15,1 1-14,2-2 12,0 2-13,-1-1 11,2-2-10,2 1 10,-2-1-10,1 1 12,-1-1-11,1 0 10,1-2-10,62 2 5,-61-2 7,0 0-14,10-2 9,0 0-6,2 0 11,0-2-12,2 0 11,0-1-12,-2-1 12,2 0-11,2-1 15,-3 0-13,3-1 11,-1-1-11,82-8 12,-80 7 0,2 1-13,-2 1 7,3-1 7,1-2-16,-3 2 11,2-1-11,1 1 17,-1 0-17,1-1 10,-1 2-12,1-4 12,2 2-12,1 1 14,90-14-7,-89 12-8,0-1 13,-3 0-6,4-1 6,1-1-7,0 2 5,0-3-5,-2 1 6,2 1-6,-2-1 2,-5 0 0,2-1 3,1 1-3,-3-2 3,89-16 1,-88 17-10,1-4 11,-2 2-10,0 0-1,-3-2 4,3-1-2,0-2 4,2 0 6,-1 1 3,0-4-5,14-4 6,-18 4-9,3-1 11,10-7-13,-16 4 12,15-8-13,-18 6 8,14-8-7,-16 5 9,13-7-12,-1-2 8,-3-3-11,-1 1 8,-15 5 1,12-10-2,-1-2-56,-2 1 75,-2-2 26,-2-3 2,72-62 58,-74 56-51,-1-1 8,-2-3 1,-2 0-3,-2 0-54,-1-1 64,-1-2-58,-3 1 55,-2 0-64,-11 6 53,8-10-65,-3-2 57,-10 11-62,0-3 57,33-69-20,-40 65-41,0-2 54,-4-2-59,0-2 50,-3-2-52,2-16 56,-6 14-58,-1 2 57,-3-2-56,-2 3 18,-1-1 45,-2 0-55,0 2 49,-3-2-50,4-77 23,-8 80 30,-3 0-51,-1 2 9,0-1 3,-1-1 4,-2 2 43,-2-2-50,-1 2 43,-2-1-47,0 3 42,-1-2-47,-2 1 5,-2 3 4,2 2-23,-16-70 34,12 72 10,-1-1-26,-1 2-1,0 0-1,-2 0 2,1 0 1,-1 3 1,-1-2 4,0 0-34,0 3 46,-1-2-27,1 2 34,-1 0-39,-1 1 37,-20-55 5,18 57-3,3 1-10,-2 1 0,-1 2-2,2 0 2,-3 0-38,0 5 44,-1 1-35,4 6 38,-6-3-34,-2 1 36,-3 1-45,5 9 37,-7-7-9,4 6-21,0 1 11,-7-3-25,6 5 4,0 0-1,-2 0 9,3 0 27,-3 1-24,2-2 14,-2 2 1,2 1 7,-2-1-4,-1 0 10,-1 1-8,0 2 12,-32-27-6,33 26 33,-1 6-36,-1 1 32,0-1-37,-2 3 33,1 1-38,-1 0 32,0 2-25,2 2 23,-4-3-35,2 5 41,2-2-40,5 4 34,-3 0-36,-28-11 19,32 11 17,-1 0-36,0 1 35,0 0-38,1-1 39,0 0-35,-1 0 34,-1 4-15,3-2 19,-2 2-28,2-1 25,1 2-33,1 1 39,1 1-47,-27-2 20,25 4 18,5 0-35,-6 2 35,2 0-39,-3 2 41,0-1-32,-5 3 33,-1 0-26,2 1 22,-3 0-32,1 1 6,-1 1 0,2-1 2,-9 2 3,3-1 2,0 4 1,-2-3 0,2 0 2,-5 0 0,4 2 0,-3 0 32,1-1-39,-2 0 37,0 0-41,1 0 36,-2 1-38,1-2 37,-2 3-37,2-3 40,-49 9-15,47-8-17,0-1 32,-1 0-36,-1 1 36,2 0-31,-3-1 40,1 2-43,-1-1 39,-1 1-48,2 0 35,-1 0-36,-2 1 37,3 1-45,-3 0 18,-46 14-201,48-15 9,3-1-64,1 0-111,2-1-77,-5 0-564,6-6-625</inkml:trace>
  <inkml:trace contextRef="#ctx0" brushRef="#br2" timeOffset="232775.5013">29127 2639 485,'0'0'408,"0"0"-56,0 0 207,-14-1-301,14 1-1,0 0-23,-5-7-5,5 7-22,0 0-24,-4-11-26,4 11 0,0 0-30,0-13-10,0 13-29,0 0-15,4-13-12,-4 13-9,7-6-13,-7 6-7,10-3-8,-10 3 6,12 4-12,-4 1 1,0 1-8,2 2 7,-1 3-6,0 1-1,0 1-6,0 0 1,-1 0 4,0 1 3,0-1-4,5 13 3,-8-14-4,0-1 3,0-2-1,-5-9 7,5 17 6,-5-17 20,5 12 16,-5-12 20,3 10 19,-3-10 28,4 8-14,-4-8-5,0 0-36,0 0 1,0 0 17,2-16-67,-2 16 10,3-25-32,1 9 11,3-4-18,0 0 21,0 0 1,2 1-8,1 1-3,-1 1-4,1 3 1,0 2-7,0 2 2,-1 3 2,1 0 7,0 3 7,-10 4 9,22 0 11,-12 6 6,0-1-5,2 2-28,-2 3 24,0 2-23,0 1 14,-1 3-19,-2-2 17,1-1-14,-2 3 15,-1-1-30,0 19-90,-2-17-20,-3-3-79,0 1-81,0-3-43,0 2-64,-1-1-58,1-13-46,0 21-49,0-21-287,0 15-366</inkml:trace>
  <inkml:trace contextRef="#ctx0" brushRef="#br2" timeOffset="232996.4987">29725 2607 119,'7'-9'782,"2"0"-206,-9 9-121,11-12-109,-11 12-43,0 0 10,13-1 52,-13 1 6,5 12-60,-2-3-7,-3 2-44,1 6-5,-2 2-22,-1 0-2,1 6-42,-4 25 88,0-21-177,1 2-26,-1 1-12,0 0-10,-1-2-25,-2 0-39,2-1-89,-1 0-20,1 0-86,0 0 42,-2-3-94,1 1-10,0-5-62,1-2-88,-5 17-584,8-23 28,-1-3-567</inkml:trace>
  <inkml:trace contextRef="#ctx0" brushRef="#br2" timeOffset="233362.7052">29776 3039 824,'8'-9'659,"-2"0"-94,1 2-85,-1 0-82,-6 7-60,15-13 240,-15 13-300,14-2-28,-14 2-13,14 4-17,-4 1-42,-2 0-22,1 3-16,-2 3-21,2-1-23,-3 2-25,-1 0-11,1 0-17,-3 2-5,0 1 8,-3 1 11,-3 0-14,0-1-3,-3 1-8,1-3-1,-2 2 12,-1-4 2,1 0 27,-1-1-1,2-2 37,6-8-26,-13 11 8,13-11-38,-10 4 27,10-4-52,-15-5 61,15 5-30,0 0-15,-9-9-14,9 9-20,0 0-32,0 0 28,0 0-35,0 0 34,0 0-31,9-3 32,-9 3-24,14 5 28,-14-5-26,14 10 29,3 2-45,-8-8-24,-1 3-24,2-1-47,-3-1-49,1 1-57,1-1-64,-9-5-67,13 8-47,-13-8-75,14 7-78,-14-7-131,13 1-321,-13-1-624</inkml:trace>
  <inkml:trace contextRef="#ctx0" brushRef="#br2" timeOffset="233627.7087">30272 2624 26,'13'-10'833,"-3"4"-222,-10 6-53,23 0-73,-10 6-79,4 4 15,1 6-53,1 4 22,19 38 330,-20-26-436,-4 2-19,-1 5-21,-1 2-19,-3 3-14,0-1-65,-6 4 4,0 0-61,-4 0 17,-2-2-54,-2-1 21,-4-1-49,-3-3 15,-3 1-45,-5-5-33,-1-1-55,-6-5-48,-3 1-56,-5-5-48,-2-4-47,-5-2-62,-2-5-35,-2-4 1,-1-4-43,6-6-39,-9-3-95,2-6-405,-2-5-562</inkml:trace>
  <inkml:trace contextRef="#ctx0" brushRef="#br2" timeOffset="233870.7053">29275 2237 750,'-14'-22'602,"-20"-9"319,17 24-551,-1 6-44,-5 9 27,-6 11-17,-1 12 22,-6 15-39,3 16-4,-1 7-29,-2 21-30,4 6-34,8-16-26,6-1-38,3-2-9,6-1-22,7 64 83,9-77-122,8-5-31,9-5 13,8-6-36,6-7-19,9-3-97,5-8-143,6-6-251,5-5-302,-9-10-792,2-3-1216</inkml:trace>
  <inkml:trace contextRef="#ctx0" brushRef="#br2" timeOffset="234723.7066">28558 2496 738,'0'0'544,"-3"-12"-127,3 12-80,-2-12-53,2 12-55,-4-9-25,4 9-18,-4-8-25,4 8-36,0 0-22,-3-9-16,3 9-31,0 0 3,0 0 14,-11 11 35,8-1-5,-4 4 29,1 6 4,0 2-2,-7 38 128,7-27-143,-1 2 0,2 6 17,1 0-37,2 2-16,-1 0-3,1 1-15,2-7-32,0 3 29,0-3-29,1 2 10,0-5-28,2 3 23,-3-3-4,5 32 16,-2-40-38,-2 0 7,0-1-6,0-2-19,-1-4-31,-1 1-19,1-3-32,-1 0-33,-2-1-48,-1-2-45,1-1-76,-5-3-53,-2-1-105,0-1-27,0-4-81,-3-3-303,13-1-409</inkml:trace>
  <inkml:trace contextRef="#ctx0" brushRef="#br2" timeOffset="235070.7104">28177 3062 112,'0'0'746,"0"0"-189,-2-12-131,2 12-48,0 0-76,0 0-25,-3-10-16,3 10-20,0 0-25,0 0-31,0 0-30,0 0-28,0 0-14,0 0-18,0 0-8,-2-9-3,2 9-7,0 0 71,0 0-71,0 0-12,0 0 0,0 0 4,0 0 23,11-1 18,-11 1 18,19-1 28,-6 0-1,8-2-18,3-1-20,3 1-6,3-3 7,4 0 20,50-9 135,-45 6-165,-2 2 17,-3 2-51,-2-2-8,-3 2-12,-4 0-9,-1 0 7,-1 2-4,-6-1-7,1 1 27,-4 0-49,0 2-1,-4-3 34,0 2-60,7-2-94,-17 4-66,12-2-89,-12 2-110,0 0-151,0 0-102,0 0-177,8 6-580,-8-6-976</inkml:trace>
  <inkml:trace contextRef="#ctx0" brushRef="#br2" timeOffset="236566.7037">14387 7248 449,'-5'8'189,"5"-8"-59,0 0-28,0 0-22,-13 2-17,13-2-7,0 0-9,0 0-12,0 0-21,0 0-26,-10 3-51,10-3-47,0 0-196,0 0 233</inkml:trace>
  <inkml:trace contextRef="#ctx0" brushRef="#br2" timeOffset="237578.7041">8332 4652 497,'-12'-10'338,"2"5"1,-1-1-115,2 0 51,1-1-89,1 0 37,-2 0-10,3-1-6,-1 1 11,1 0 20,6 7-35,-16-19 275,16 19-229,-8-10-94,8 10 27,-6-10-90,6 10 26,-7-7-80,7 7 36,0 0-67,-5-8 28,5 8-51,0 0 59,0 0-38,0 0 59,9 6-55,4 6 42,-3-3-45,4 3 1,-2 0-7,5 1 7,-2 1-30,1 1 34,4 1-25,0 1 33,0 0-33,-1 0 31,2-2-29,-4-1 31,-1 0-32,1-2 36,12 8-8,-14-10-12,-2-1 17,-2-3-29,2-1 49,-1-2 3,1-2 30,3-5-15,4-2 22,5-8-23,4-6 2,0-4-9,3-5 17,3-8-8,-1-4 3,38-52 110,-39 46-57,-1-1 34,-2 0-14,-1 4 3,-5 6-2,-3 5-14,-2 5-22,-3 6-2,-6 3-9,0 3-4,0 3-24,-2 0-2,-2 3-22,1 2-4,-2 0-30,1-1-48,-6 9-55,8-12-77,-8 12-100,7-10-130,-7 10-28,8-5-56,-8 5-47,12 4-197,-12-4-455,11 7-801</inkml:trace>
  <inkml:trace contextRef="#ctx0" brushRef="#br2" timeOffset="238870.708">21488 2884 615,'0'0'517,"0"0"-111,0 0-103,0 0-33,0 0-72,6-7-31,-6 7-40,0 0 22,0 0-3,14 0 12,-14 0-16,11 4 25,-3 0-30,1 1-9,15 13 139,-8-5-144,-2 0-19,1 1-26,-1 1-16,2 2-6,-2-3 3,1 1-60,-1-1 60,-1 1-55,-1-3 41,1 4-40,-3-6 53,0 1-58,0-2 56,11 8-21,-10-9-40,2-2 57,-1-3-52,3-3 62,2-2-56,4-3 35,2-5-46,6-3 51,5-6-46,3-2 58,0-4 4,9-5 8,-3-2 20,4 2 11,-6-5 20,-7 7 18,-1-2 5,-2 2-4,1-2 13,-4 2-14,0 2 14,-7 7-35,-2-1 15,-4 5-39,0 1 26,-4 4-55,-1 1 40,0-2-53,-3 5 33,7-9-6,-7 10-68,-7 5 33,10-12-54,-10 12 46,9-8-46,-9 8 25,6-6-33,-6 6 37,7-7-54,-7 7 10,0 0-49,7-8 3,-7 8-26,0 0-14,2-2-132,-2 2 130,8-7-18,-8 7 22,0 0-5,0 0 23,0 0 6,0 0 1,0 0-3,0 0 0,0 0-2,5-7 1,-5 7-10,0 0-11,0 0-12,0 0-15,0 0-10,0 0-8,0 0-24,0 0-3,0 0-33,0 0 1,0 0-38,0 0 3,0 0-37,0 0 10,0 0-11,0 0-38,0 0-371,0 0-201</inkml:trace>
  <inkml:trace contextRef="#ctx0" brushRef="#br2" timeOffset="261931.0997">27593 2842 695,'0'0'599,"-8"-12"-130,8 12-98,-8-12-82,8 12-78,-2-14-23,2 14-23,-1-15-23,4-1 72,2 7-112,-1 1-24,-4 8-14,12-13-16,-12 13-23,15-8 9,-15 8-9,16 0 0,-4 3 2,-1 2 0,0 4 3,1 1 15,0 5 26,-1 2-11,-1 2-7,-1 2 6,0 4 0,-4-1 0,-1 2 0,-2-1-7,-2-1 4,0 0-40,-4 1 77,-2-1-32,-2 4 38,-1-3-36,0-1 33,-3-2-33,0-3 34,-13 17 100,11-21-85,1-2 15,-1 0 6,1-5 1,0 0 12,-1-1-17,4-3 10,-2-3-42,12-1-2,-21-4-51,12 0 18,2-4 11,-2 1-19,5-1-28,1-13 1,3 21-11,3-18-7,-3 18-19,8-15-9,-3 8 20,-5 7-13,16-9 12,-16 9-17,19-2 14,-19 2-11,23 5 13,-13-2-15,3 4 21,-2 0-13,3 1 15,-3 2-14,1-1 7,-1 2-38,-1 1-48,0-1-32,-1 1-52,0 0-4,-1-3-89,0 1-18,-1 1-64,-3-3-44,2 1-92,-1-1-53,-5-8-67,14 14-1833</inkml:trace>
  <inkml:trace contextRef="#ctx0" brushRef="#br2" timeOffset="262312.1007">27905 2903 710,'0'0'637,"10"-13"-145,-10 13-123,5-7-73,-5 7-80,0 0-19,0 0-34,0 0 10,13 2-20,-13-2-12,5 13-4,-2-3-14,0 1-26,1-1-15,-1 5-16,-1-1-11,2 0-7,2 16 23,-3-16-46,-1 0-10,1-2 0,1 1 1,-2-2 0,1-2-5,-1 0 0,-2-9 9,4 14-5,-4-14 0,5 11 5,-5-11-58,8 7 61,-8-7-5,0 0-18,14-6 9,-14 6-8,5-12 0,-5 12-1,2-14-3,-2 14 5,-5-15 16,5 15 25,-10-14 36,10 14 17,-16-8 10,4 4 1,-1 3-5,1-1 9,-16 4 90,28-2-109,-25 1-20,25-1 0,-18 0-30,18 0 7,-14 1-26,14-1 4,0 0-39,0 0-53,0 0-200,20-4-151,-4-1-213,14-2-727,0-3-958</inkml:trace>
  <inkml:trace contextRef="#ctx0" brushRef="#br2" timeOffset="262871.0996">30915 2963 312,'0'0'947,"-10"-7"368,10 7-838,0 0-84,-8-6-57,8 6-63,0 0-24,0 0-70,0 0-4,7-10-40,3 7 18,3 0-56,2-3 0,6 0-36,2 1 1,2 1-32,-1 0 2,3 0-57,0 1-19,-2-2-86,1 3-94,-2-2-98,-5 1-101,2 3-72,-5-3-108,1 0-354,-6-1-542</inkml:trace>
  <inkml:trace contextRef="#ctx0" brushRef="#br2" timeOffset="263101.1004">31196 2726 743,'-13'-13'1005,"3"2"-209,1 1-146,-1-2-112,3 5-90,0 0-121,-5-4 118,12 11-291,0 0-9,-10 7 107,6 6-59,3 6-12,-2 10-52,2 15-6,-2 7-44,1 16-84,-3 6-163,1 0-139,1 4-155,0 2-99,-1-3-157,-6 74-2668</inkml:trace>
  <inkml:trace contextRef="#ctx0" brushRef="#br2" timeOffset="269560.0642">32087 2566 163,'0'0'623,"0"0"-133,9-7-100,-9 7-51,7-5-23,-7 5-40,0 0-2,7-12-23,-7 12 11,0 0-27,3-11-12,-3 11-20,0 0-14,3-11-26,-3 11 75,0 0-148,0-12-31,0 12-5,0 0-22,0 0-11,-14 2-7,3 6 0,-3 5-6,-4 3 3,-2 6-5,1-2-5,-1 1-12,3 3-6,-2-2-38,1-3 20,4 2-22,3-2 16,0-3-28,2 1 24,1-3-27,1 0 24,2-3-6,1-2 35,1 1-15,3-10 27,0 13-14,0-13 21,9 6-18,-9-6 30,25-3-19,-13-2-13,-1-2 26,1 1-15,1-2 20,-2 0-30,0 0 8,0 1-12,-2 1 35,-1 1-31,1 0 22,-9 5-58,11-5 50,-11 5-15,0 0 16,24 9-7,-18 2-7,2 3 35,1 5-24,-4 3 14,3 7-1,-2 3 14,-1 1-7,1 6 0,-2-2-2,-1 0 9,-3-1 7,1 2 13,-2-2 4,-2 0 6,-1 0 2,-2-3 0,0-1 13,-3-3 4,0-1-10,-2-2 11,-2-1-5,-1-1 2,-1-5-3,-3 0 6,3-6-2,-3-1 17,3 0-10,-1-7 25,0-2-24,-12-4 46,15-5-68,0-3-18,-1-5 10,4-5-36,2-3 9,2-7-42,1 4 2,5-3-42,1 1-20,3-5-51,4-2-45,2-3-57,2 3-55,2 1-51,20-29-540,-13 33 357,-2 4-407,2-2-506</inkml:trace>
  <inkml:trace contextRef="#ctx0" brushRef="#br2" timeOffset="269779.0625">32352 2625 488,'11'-11'704,"-4"2"-178,-1 1-103,-6 8-98,9-12-72,-9 12-60,0 0-9,0 0 14,0 0 2,-12 22 194,3-5-225,1 2-9,1 1-23,-2 1-5,3 1-56,0 1 20,1 0-55,2 2 20,0-2-9,-1 1-12,4-1-5,0-1-32,3 1-84,-2-1-78,3 2-74,0-3-83,2 0-114,-1-3-80,4 0-478,-3-4-584</inkml:trace>
  <inkml:trace contextRef="#ctx0" brushRef="#br2" timeOffset="270322.7084">32503 2949 636,'-1'-10'672,"1"10"-114,1-25 289,-1 25-542,0-12-52,0 12-60,1-12-38,-1 12-36,0 0-28,4-10-21,-4 10-13,0 0-25,0 0 8,15 2-11,-15-2 1,13 10-7,-7-2-1,-1 0 11,2 1-22,-2 1 13,0 1-21,-1-3 10,-1 2-19,0 0 38,1-1-31,-4-9 39,2 14-25,-2-14 62,3 13-15,-3-13 68,0 0 10,2 12 14,-2-12 112,0 0-162,0 0-34,-2-10-12,2 10-25,1-22 11,0 10-25,3-5 6,-1 1-34,2-2 31,1-1-12,0 1 10,0 4-19,1 0 8,1 2-17,4-7-4,-3 13 12,-1 2-18,-8 4 19,14-4-16,-14 4 17,17 1-50,-9 4 55,0 0-36,0 0 6,-3 3-24,2 1 23,-2-1-57,-5-8 31,10 15-40,-10-15 13,6 16-39,-6-16 10,7 10-31,-7-10 25,5 9 14,-5-9 18,0 0-19,9 5-45,-9-5-38,0 0 5,11-12 3,-6 4 2,-1-4-11,2-5 14,9-29-159,-6 17 236,0 3 55,1-1 55,-1 2 52,-1 5 38,2 0 9,-3 5 7,1 1-6,0 4 4,2 0 5,-3 4 16,3 3 54,-10 3-45,19 2 34,-7 5-53,0 3 34,0 5-71,-2 2 29,1 2-55,-2 3 19,0 2-56,-2 5 41,-1-5-68,-4 2-25,-1 1-79,-2 1-26,-1 2-68,-4-1-76,-4 3-67,-12 29-698,8-35 146,-2-2-446</inkml:trace>
  <inkml:trace contextRef="#ctx0" brushRef="#br2" timeOffset="270663.7061">31690 3752 227,'-13'10'793,"0"-4"-194,4 1-110,2-1-81,-8 1 251,15-7-359,-11 10-10,11-10-44,0 0-1,0 0-42,8 4-2,10-7-40,13-4 5,15-3-26,17-4-2,10-3-40,6 1-1,8-3 0,6 2-2,133-26 101,-117 24-98,-15 3-6,-1 1-12,-3 1-26,-1 2-8,-6 3-20,-7 0-6,-5 2-27,-15 0 1,-7 2-14,-2 0-3,-11 1-21,-3 0-12,-6 0-69,-3 2-18,-6-1-70,-1-1-22,-5 3-116,-12 1-103,12-4-150,-12 4-654,0 0-866</inkml:trace>
  <inkml:trace contextRef="#ctx0" brushRef="#br2" timeOffset="272154.7084">32585 3781 43,'0'0'265,"0"0"-42,0 0 5,0 0-10,-11 1 13,11-1-21,0 0-2,0 0-13,-9-5-1,9 5 3,0 0-9,0 0-10,-9-6-5,9 6-7,0 0-18,0 0-9,0 0-22,-3-3 89,3 3-124,0 0-25,-7-5-15,7 5-14,0 0-11,0 0-6,0 0 2,-1 15 14,1-2 44,1 3-12,0 7 36,1 4 18,0 8 15,1 8-6,-1 2-27,3-1-8,-4-1-20,2 2-15,0-3-3,-2-5-13,0-1 0,0-1-13,-1-2 1,2 0 11,-2-6-12,0-1 10,-2 0-16,1-1 1,0-3-7,-2 16 14,1-21-4,-1-2-29,2-3-23,-3-2-42,2 1-49,-2-3-58,0 0-62,-1-1-97,5-7-89,-11 7-86,11-7-458,-13 2-562</inkml:trace>
  <inkml:trace contextRef="#ctx0" brushRef="#br2" timeOffset="272527.7128">32306 4347 316,'0'0'784,"-8"-8"-206,8 8-117,-8-5-114,8 5-77,0 0-68,-6-6-39,6 6-40,0 0 177,0 0-83,-5 11-16,5-11 6,8 16-14,-3-6-49,0 0-15,3 3-27,0 1-9,4 0-29,-1 2 4,2-2-24,-1 3 0,1-2-23,1-1 20,14 18-46,-15-18-65,2 0-67,-1-1-43,-1 0-48,3-2-38,0-1-35,-1 0-14,2-5-30,-2 1-9,4-3-12,-3-3 45,2-1-5,1-3 68,0-3 46,0-1 132,0-2 120,-1-1 151,-1 1 54,-4 1 93,1 1 66,-3-1-20,-2 1-6,1 2-33,-2 0-54,0 1-55,-8 5-40,8-6-40,-8 6 2,0 0-6,0 12 131,-7-1-179,-5 6-6,-7 3-104,-3 6-126,-4 6-264,1 3-312,-2 2-592,-3 4-904</inkml:trace>
  <inkml:trace contextRef="#ctx0" brushRef="#br2" timeOffset="279320.2017">31660 1573 494,'0'0'854,"0"0"-194,0 0-142,0 0-85,2-11-120,-2 11-57,0 0-41,0 0-25,0 0-70,2-10-23,-2 10-24,0 0-21,0 0-20,0 0 3,7 15 37,-5-6-31,2 4-23,0 4 40,-2 4-25,2 3 23,0 1-60,-2 1 30,1 1-14,-1-1 37,1 0-38,-2 6 36,1-6-53,0 1 43,0-1-35,-2-3 19,0-1-27,0-3 39,0-2-35,0 0 30,0-2-38,0-3 44,0 0-12,0-12 66,0 19 21,0-19 25,-2 12-16,2-12-21,0 0-16,0 0-20,0 0 21,-8-9-42,6-2-34,-1-6-15,2-4-15,1-3 9,0-3-2,0-1 4,1-4 9,1 0-2,0-1-14,2 1 15,0 0-12,2 1 23,-2 7-3,6-22 5,-5 26 7,0 1-26,1 3 14,-1 4-17,1-1 14,0 5-21,-6 8 18,12-9-7,-12 9 13,13 0-11,-13 0 4,12 10-6,-5-1 10,-1 2 2,0 1 3,-1 4 5,0-2-13,1 1 6,-1 2 5,0-2-6,-1 1 2,1-1-4,-1-2 1,-2 0 7,3-2-10,-2-2 8,-1 1-12,2-3 14,-4-7-2,10 15 19,-10-15-23,13 2 4,-4-7 6,0-2-18,2-2 13,3-4-9,-3-3-3,3-2-12,-1-3 7,2-2-1,-1 2 8,1-1-16,-3 3 26,-2 3-4,9-11-4,-12 17 11,1 0-28,-3 4 20,-5 6-15,10-8 31,-10 8-19,0 0 16,15 4-5,-10 4 12,-5-8-10,8 16 2,-4-6 1,1 4-8,-1 0 10,-2 1-1,2 2-15,0 0 13,-3 1-44,1-2-49,1-1-61,1 2-24,-2-2-79,0 1-52,0-4-66,-1 1-56,2-1-57,1-2 0,-2-1-484,-2-9-544</inkml:trace>
  <inkml:trace contextRef="#ctx0" brushRef="#br2" timeOffset="280584.7619">32259 1746 900,'0'0'465,"0"0"-105,5-7-71,-5 7-43,0 0-38,0 0-13,0 0-13,4-9-22,-4 9-31,0 0-31,0 0-13,0 0-16,0 0-12,0 0-14,0 0-2,0 0-1,0 0-7,0 0-12,0 0 5,11-1-13,-11 1 10,0 0 2,0 0 0,0 0 8,13-2-6,-13 2 16,0 0-10,7-5 7,-7 5-21,9-10 18,-9 10-20,8-10-6,-8 10-5,5-12 7,-1 4-1,-4 8-2,5-16 10,-3 6 11,-2 10-20,4-17 5,-4 17 8,4-16 20,-4 16 2,5-13-8,-5 13-1,1-12-6,-1 12-12,3-10-3,-3 10-15,0 0 9,1-11-6,-1 11 3,0 0-10,0 0 1,0 0 4,0 0-1,0 0-6,0 0 3,0 0-10,-5 12 14,5-12 0,1 12-8,-1-12 39,1 9-42,-1-9 42,3 13-35,-3-13 23,4 11-39,-4-11 43,5 10-34,-5-10 42,6 5-33,-6-5 36,8 5-30,4-4 27,-12-1 2,12-3-35,-12 3-1,11-5 26,-11 5-10,10-8 2,-10 8 3,9-13-15,-9 13-4,9-16 7,-9 16 6,4-12-3,-4 12 7,2-14-2,-2 14-10,0-12 3,0 12-8,-4-9 1,4 9-18,0 0 12,-12-4-3,12 4 7,-15 8-9,6-2 3,1 4 42,-1-1-41,0 3 25,1 1-36,1 0 47,-4 16-22,6-15-20,0 1 22,4-1-19,-1-2 36,2 1-42,2-1 46,-1-2-45,2 1 45,1-3-56,0 1 46,1-2-48,2-2 26,0 2-39,-7-7 43,24 10-100,-24-10 49,17 0 11,-17 0-5,15-7 5,-5 2 32,-1-1-19,0-2 23,0-2-13,1 0 33,-1-1-25,1 2-2,1 0 1,-2-1 17,1 2 5,-1 2-1,-1 1-2,-1 0-20,-7 5 10,18-8 3,-18 8 12,15-1 5,-15 1 25,18 2-38,-18-2 26,15 7-33,-6-2 28,-9-5-47,12 10 51,-12-10-43,17 17 27,-17-17 0,6 11-27,-6-11 28,7 9-31,-7-9 38,5 8-43,-5-8 40,0 0-33,5 9 46,-5-9-41,0 0 48,0 0-42,0 0 22,12-1-49,-12 1 35,9-14-39,-4 6 23,2-4-25,1 0 1,0-2 8,1-3 14,2 0-2,-1 1-4,-2 3 6,2-2 4,-2 2 11,-1 2 2,0 0 17,-2 3-16,6-9 7,-11 17-7,6-8-11,-6 8 8,0 0-9,0 0 0,13 4-1,-13-4-9,6 13 7,-6-13 39,4 19-44,-1-9 45,-2 2-45,1 1 43,1 1-39,2 15 22,-2-14 7,-1-1-35,-1-2 34,1 1-34,1-1 36,-1 0-48,-2 2 24,1-2 38,-1 0-37,0 0 34,-1-2-31,1-10 40,-3 20-29,-1-11 19,2 2-25,-2-3 19,4-8-25,-6 15 41,6-15-39,-7 10 31,7-10-37,-10 9 22,10-9-43,0 0-17,0 0-78,-12-4-15,12 4 18,-4-12 12,4 12-2,5-33-129,-3 19 138,4 0 17,1-1 7,-1 2 25,1-2 25,0 4 13,0-2 9,3 3 12,-3 0 13,1 0 12,3 3 7,-2 0 10,0 2-24,1-1 14,8-3 72,-7 5-41,-1-1 11,1 2-19,1-2 7,1 1 20,2-1-49,-1-2-11,0 0 1,5-1-12,-2 1-6,0-4 2,-1 1-18,-2-1 7,0-1 1,0-1 2,-4-1-4,-1 1-1,-3 2 21,0 2-19,-4-1 24,2 3-4,-4 7-5,1-15-10,-1 15-7,0 0-3,-7-5 12,7 5-12,-13 5 16,5 2-12,-9 13-5,8-8 5,-3 3-72,3 1-22,-1 3-98,-1-1-68,1 0-82,1 2-72,-2-3-109,0 3-540,-1-4-673</inkml:trace>
  <inkml:trace contextRef="#ctx0" brushRef="#br2" timeOffset="280907.5971">32282 1881 713,'0'0'703,"0"0"-115,0 0-94,0 0-26,0 0-83,0 0 2,0 0-63,-13 2-38,13-2-79,0 0-14,0 0-54,-10 8-7,10-8-32,-9 11-7,4-3-31,0 1-6,0-1-16,1 2 7,-1 0-45,-2 12-59,4-11-17,0-3-86,2 5-38,1-13-61,1 18-55,-1-18-47,4 17-33,-4-17-44,9 12-6,-9-12-413,11 7-405</inkml:trace>
  <inkml:trace contextRef="#ctx0" brushRef="#br2" timeOffset="281682.5956">32373 1993 333,'0'0'639,"0"0"-156,9-5-111,-9 5-50,0 0-33,0 0 12,0 0-17,0 0-20,-6 9-37,6-9-45,-6 8-36,6-8-25,-3 12-32,3-12-9,-2 11-18,2-11-5,3 12-25,-3-12 12,5 11-9,7 1-5,-12-12-27,16 8-26,-16-8 1,20 5-21,-20-5-13,23 0 5,-23 0 8,21-3 10,-8-1 10,-4-1 0,3-1-15,-3-1-18,1-3 3,-3 0 1,-1 0 9,-4 1 12,1-2 37,-3 11 6,1-19 5,-1 19-3,-2-17-1,2 17-12,-4-13 6,4 13-2,-8-10-2,8 10-9,-7-12 2,7 12 7,-7-7-8,1 1-27,6 6 0,0 0-1,-9-10 4,9 10 3,0 0-4,0 0 15,-5-9-1,5 9 3,0 0 4,0 0 2,0 0-8,0 0 15,11-2-2,-11 2 7,16 5-1,-16-5 16,14 6 7,-7 0-27,1-2 48,2 2-9,1 1 19,0 2 6,0-1-27,-1 4 31,1-2-5,-1 2-5,-1-1-6,-1 2 8,0 1-3,-2-2-7,0 2 13,-2 0 3,-1 0-8,-1-1 32,-2-2-51,0 1 32,-1 0-50,0 0 32,-1 0-45,0-2 36,-1-1-36,3-9-2,-4 17-58,4-17 38,-5 15-73,5-15-35,0 0-73,0 0-33,0 0-2,0 0 17,4-15-33,0 3-16,1-2-56,1-6 14,2-2-82,2-2 22,0-2 79,0 1 182,0 6 102,-1 1 151,-1 2 38,-2 2-5,2 2 1,-3 3-5,-5 9 9,7-11 75,-7 11 37,0 0-50,0 0-42,9 5-48,-9-5 21,4 15-27,-4-15-16,0 21-15,0 4 31,0-11-89,-2 1 18,4 2-42,-2-4 20,1 3-62,-1-4 26,1 2-72,1-3-18,-1-1-38,-1-10-34,1 20-38,-1-20-23,2 13-4,-2-13-3,1 14-300,-1-14 224,0 0-34,0 0 29,0 0-52,0 0 91,-1-11 5,1 11 174,-2-11 66,2 11 133,-1-14-8,1 14 53,1-12-13,-1 12-8,2-14-20,-2 14-9,2-11-27,-2 11-13,5-9-11,-5 9-8,8-10-19,-8 10-9,10-6-20,-10 6-36,9-7-65,-9 7-53,11-6-186,-11 6-372,0 0-200</inkml:trace>
  <inkml:trace contextRef="#ctx0" brushRef="#br2" timeOffset="282028.5337">32117 2251 220,'0'0'477,"-10"6"-132,10-6-36,0 0-51,0 0-14,0 0-22,5 9-7,-5-9-18,13 2 0,11-1 184,-8-1-190,5-1 29,5-2-41,3 1 35,5-2-58,3 1 43,2-2-51,6 0 1,0-2-44,1 2 22,-1 1-40,3-1 9,3-2-44,-1 2 21,1 2-43,2-1 18,2 0-26,-2 0 19,1 0-38,1 0 22,-1 0-15,0-1 18,-2 3 14,3-3-6,-2 1 30,-1-2-24,-3 1 18,-7 3 10,9-3 6,42-12 85,-47 9-69,-5-1 0,-8 0 1,5-4 12</inkml:trace>
  <inkml:trace contextRef="#ctx0" brushRef="#br2" timeOffset="282962.9862">33723 1235 6086,'-32'-9'-38,"-7"0"-7,-1 1-11,-4-2-25,-1 5 4,-2 0-2,-2 0-9,-6 1 22,2 1-15,-3 0-3,-61-1-78,55 3 101,-3 0 17,-12 0 3,0-1 10,0 1 3,2 0 10,13-2-4,4 2 16,2-2-14,3 0 11,3-2-2,3 1 1,1-1 5,8 2 5,-35-7-8,39 5 4,1-1 3,0 0-13,7 2 16,1-1-1,2 0 0,3 0-6,2 3-11,1-4 6,2 4-6,-2-2-3,6 2 13,-1-1-10,1 0 12,11 3 3,-19-3-7,19 3 11,-14-4-2,14 4 3,-11-2 4,11 2 13,-12-3 4,12 3 21,0 0-25,-11-4 36,11 4-31,0 0 23,-13-6-31,13 6 25,-9-4 4,9 4-42,0 0 22,-7-4-25,7 4 18,0 0-27,0 0 25,-9-4-27,9 4 29,0 0-23,0 0 27,0 0-23,-9-4 20,9 4-23,0 0 16,0 0-5,-10-3-11,10 3 12,0 0-18,-10-4 12,10 4-10,0 0 26,-14-3-28,14 3 27,0 0-49,-13-2 47,13 2-21,0 0 11,0 0-27,-17 2 27,17-2-20,0 0 25,-12 3-22,12-3 20,0 0-20,-11 4 30,11-4-37,0 0 27,-8 4-21,8-4 30,-6 8-25,6-8 36,-7 17-18,5-2 3,-4 4 29,-2 37 60,4-22-53,1 9 4,-1 3-8,1 1-2,1 0-7,-1 1 5,-1 1 21,2-3-6,1 0 3,-2-2 2,3-8 5,-1-1-4,1-5-15,-1-5-10,1 21 19,1-25-34,-1-4-7,0 0-3,0-2-4,0-1-2,0-2-3,0 1 2,0-1-6,1 0 1,-1 0 4,-1-2-8,2 1 7,-2 0 4,1-11-4,0 23-1,0-23 2,0 20-2,0-20 0,-1 20-1,1-20-4,-2 15 5,2-15 2,0 13-4,0-13 3,2 12 0,-2-12 0,0 0 7,0 15-6,0-15-5,0 0 5,0 14-1,0-14 2,0 0 6,0 0 7,0 0 3,0 12-5,0-12-3,0 0-5,0 0 0,0 0-3,-2 10-1,2-10-1,0 0-2,0 0 1,0 0 0,0 0-5,0 12 0,0-12 4,0 0-3,0 0 2,0 0 4,0 0-1,0 12-4,0-12 10,0 0-7,0 0 0,0 0-2,0 0 0,0 0 5,0 0 8,0 0 0,0 0 8,0 12-9,0-12-8,0 0-3,0 0-47,0 0-71,0 0-112,0 0-113,0 0-225,13 5-278,-13-5-631,10-2-1097</inkml:trace>
  <inkml:trace contextRef="#ctx0" brushRef="#br2" timeOffset="288803.0075">8229 8676 21,'-6'-8'408,"6"8"-115,0 0-62,-8-4-24,8 4-26,-10-7 120,10 7-170,0 0 13,-10-7 13,10 7 7,0 0-2,-13-5 8,13 5 6,-8-5 20,8 5-7,0 0 1,-12-5-4,12 5-34,0 0 23,-12-7-41,12 7 148,-9-5-147,9 5-47,0 0 32,-9-5-42,9 5 29,0 0-27,0 0 18,-8-5-38,8 5 14,0 0-40,0 0 13,0 0-35,0 0 15,0 0-34,0 0 16,0 0 5,0 0-29,5 12 28,3-2-23,2 0 27,3 0-27,2 2 35,4 2-19,2 0 32,3-1-18,4 1 21,8 0-11,0-1 15,5-1-14,49 3 39,-40-11-33,1-2-21,3-2 12,2 0-21,0-4 17,-3 1-21,-1-4 18,-3 4-28,-2-4 26,-9 2-8,-3 1 4,-7 0-16,-3 2 17,-3-2-15,13 0 38,-21 1-9,-1 2-16,-1-1 6,-12 2-13,18-3-26,-18 3-88,17-4-71,-17 4-169,12-4-229,-12 4-242,7-8-372,-7 8-801</inkml:trace>
  <inkml:trace contextRef="#ctx0" brushRef="#br2" timeOffset="289645.0087">10441 6103 32,'0'0'456,"0"0"-138,0 0 35,-10 4-94,10-4 11,0 0 62,0 0 261,0 0-334,-15 0 55,15 0-70,0 0-11,0 0-13,0 0-28,0 0-30,-11-4-32,11 4-33,0 0-23,0 0-24,0 0-16,0 0-13,0 0-7,11 3 8,-1 0-16,6 1 4,7 4-4,6 0 8,5 1-31,9 0 28,5 1-26,2 0 34,4-1-31,2 1 7,10-1 28,3-2-23,-8-4 32,0 0-31,60-3 51,-60-1-6,-3-3-27,-1 1 32,-3-2-16,0-2 31,-6 1-17,-2-2 28,-2 1-13,-9 0 22,-4 1-10,-5 2 28,-2-3 2,0 3 19,-8-1-3,16-1 115,-22 3-125,2 1-24,-2-2-14,-10 4-28,16-3-23,-16 3-65,13-5-57,-13 5-119,10-3-98,-10 3-165,9-5-158,-9 5-208,0 0-338,5-7-797</inkml:trace>
  <inkml:trace contextRef="#ctx0" brushRef="#br2" timeOffset="292910.1443">21676 7395 793,'0'0'572,"0"0"-81,-11-4-154,11 4-26,0 0-124,0 0 10,-11-3-97,11 3 35,0 0-78,0 0 65,2 10-19,6-5 77,1 3-59,5 4 9,4 1 8,9 1-10,8 4-42,5-1 58,5-2-41,6 0 28,77 11 87,-60-19-139,2-2 5,-6-4-11,13-2 21,3-5-8,0-2 28,-1-3-23,0-2 0,-1-2-31,-3 0 6,-4 0-30,-5-3 12,-6 1-12,-12 4 3,35-15 70,-53 16-37,-1 2 8,-6 2-10,-3 0-39,-5 1 20,2 0-4,-6 3-60,-1-2-72,0 2-127,-10 4-118,11-7-129,-11 7-103,0 0-70,0 0-614,-11-3-855</inkml:trace>
  <inkml:trace contextRef="#ctx0" brushRef="#br2" timeOffset="293731.1437">19289 5593 47,'-10'-8'439,"-1"-1"-43,2 1-128,0-1-38,0 2-31,-3-3-29,2 1-11,-10-7 197,10 7-172,-2 0-72,1 2 55,1-1-57,0-1 57,-3 1-59,3 1 46,2 1-61,-2 1 40,3-1-71,7 6 33,-12-9-75,12 9 44,-11-6-75,11 6 57,0 0-65,0 0 55,0 0-53,0 0 56,15 6-61,2-2 62,7 1-58,10 0 57,5-3-42,14 2-2,8-4-1,17-4 57,6 0-60,4-4 54,100-11-15,-91 6-45,19-5 60,-3 0-55,-22 2 70,-2 0-45,-2 0 76,-5 0-40,-5 1 68,-6-1-55,-5 3 55,-15 1-40,-6 4 56,-3-2-20,-10 3 36,16-5 149,-29 8-149,-3-1-10,1 2-18,-6 1-25,2-1-24,-3 0-45,-10 3-86,16-6-68,-16 6-213,13-2-137,-13 2-205,0 0-655,9-3-938</inkml:trace>
  <inkml:trace contextRef="#ctx0" brushRef="#br2" timeOffset="299346.0286">7955 8695 265,'0'0'231,"0"0"-50,0 0-36,0 0-22,0 0-10,4-9-7,-4 9-6,0 0-10,0 0-6,2-10-11,-2 10 2,0 0-1,0 0-4,1-10-1,-1 10 8,0 0 3,0 0 17,3-12 11,-3 12 7,0 0 15,0 0 7,0-12 5,0 12 3,0 0-9,0 0-8,0 0-6,-1-10-12,1 10 83,0 0-110,0 0-9,-4-10-12,4 10-5,0 0-12,0 0-5,0 0-6,0 0-5,0 0-5,0 0-20,0 0 25,-3-9-25,3 9 22,0 0-28,0 0 7,0 0 10,0 0-29,0 0 24,0 0-25,0 0 23,0 0-23,0 0 27,0 0-19,2-10 20,-2 10-24,0 0 24,0 0-27,0 0 25,0 0-21,6-7 9,-6 7 11,0 0-22,0 0 23,0 0-23,0 0 18,0 0 5,0 0-22,0 0 22,0 0-22,0 0 23,0 0-22,0 0 25,0 0-21,0 0 27,0 0 4,0 0-23,0 0 29,10-4-19,-10 4 27,0 0-26,0 0 33,0 0-32,0 0 32,0 0-22,0 0 25,8 5-23,-8-5 32,0 0-33,0 0 27,14 6 9,-14-6-53,0 0 28,11 6-32,-11-6 28,7 5-34,-7-5 29,9 4-33,-9-4 35,10 6-40,-10-6 37,11 8-32,-11-8 46,11 7-44,-11-7 41,23 12 0,-23-12-35,16 9 32,-8-4-35,1-1 30,1 1-30,-1-1 31,-1 3-36,3-2 55,-1 0-29,0 0 16,0 2-21,3-2 15,-2 1-20,3 0 25,11 6 25,-11-5-20,0-1 22,1-1-16,2 2 9,-2-1-20,2-2 17,0 2-15,2-1 15,-2-1-17,3 0 8,0 0-20,-1 1 23,4-2 26,1-1 12,25 3 54,-24-5-84,3 0 12,-1-1-10,1-1 10,1-2-2,-3 1-9,1-2-17,-3 3-2,-1-1-8,1-1 36,-2 0 26,-4 0-10,1 0-17,-4 2-13,15-4 29,-18 4-42,-2 0 4,-10 2 9,20-5 1,-20 5 9,16-3 3,-16 3-10,14-2 24,-14 2-20,10-2 16,-10 2-14,0 0 4,13-4-13,-13 4 6,0 0-13,11-2 2,-11 2-13,0 0 0,0 0-11,10-3 3,-10 3-17,0 0 9,0 0-8,0 0 3,0 0-6,0 0 3,0 0-6,0 0 4,14-1-5,-14 1 3,0 0 0,0 0-5,0 0 7,0 0-6,0 0 6,0 0-10,0 0 7,0 0-4,0 0 4,0 0-4,0 0 2,0 0-7,0 0 6,0 0-10,0 0-28,0 0 22,0 0-22,0 0-1,0 0-45,0 0-5,0 0-50,0 0-57,0 0-54,0 0-42,0 0-67,0 0-73,0 0-75,0 0-80,0 0-43,0 0-1209,0 0 36</inkml:trace>
  <inkml:trace contextRef="#ctx0" brushRef="#br2" timeOffset="300350.0284">10206 6070 134,'0'0'286,"0"0"-66,0 0-27,0 0-33,0 0 4,0 0-40,1 4 126,-1-4-146,0 0-3,0 0-3,0 0 11,0 0-13,0 0 5,0 0 19,0 0 24,0 0-57,0 0-11,0 0 0,0 0 36,0 0-76,0 0 41,0 0-68,0 0 42,0 0-90,0 0-33,0 0-52,0 0-43,0 0-55,0 0-59,0 0-356,0 0-148</inkml:trace>
  <inkml:trace contextRef="#ctx0" brushRef="#br2" timeOffset="302403.1008">7476 11218 426,'0'0'265,"-10"5"-43,10-5-16,-11 6-6,11-6-17,-14 3-13,14-3-13,-11 3-2,11-3 2,-16 1-9,16-1-15,-12 0-8,12 0-11,-17-3 1,3 1 162,14 2-188,-15-2 49,15 2-67,-12-3 51,12 3-65,-12-3-7,12 3-14,0 0-14,-14-1 31,14 1-77,0 0 51,0 0-53,0 0 51,0 0-50,26 27-10,-5-13 24,5 2 6,9 0 2,7 1-10,4-2 17,13 2 3,6-6 3,7-2 0,3-4-3,5-3 2,2-6-2,5-5 0,4-5 0,20-8 6,120-36-7,-113 23-4,-1-3 1,-4-2-1,-2-1 2,-3-1-2,-7 2-15,-6-2 20,-19 11-18,-4-1 19,-7 1-12,-7 6 24,-6 0 5,-13 5 56,-6 3 13,-7 4 59,-3 1-37,-6 1 12,-2 3-62,-5 1 9,-2 0-92,-8 7-50,8-10-112,-8 10-81,0 0-92,0 0-85,-13 3-543,4 1-573</inkml:trace>
  <inkml:trace contextRef="#ctx0" brushRef="#br2" timeOffset="303188.1057">8782 15103 32,'0'0'568,"0"0"-383,0 0-36,-9 5-19,9-5-20,0 0-9,0 0-10,0 0 3,0 0 1,0 0 10,9 4 8,-9-4-4,17-1-13,-6-1-7,7 1 0,27-7 83,-8 2-87,7-2-7,5-3 4,12-3-3,5-2-11,5-2-12,6-1 10,6-5 8,19-6 4,2-4-7,6-3-3,0 0-64,8-2 51,3-2-59,4 0 50,5-2-53,0 0 0,-3-2 53,0-1-60,-3 2 64,-4-2-34,-3 1 79,-6 1-50,-9-2 72,-4 3-58,-11 1 79,-16 8-42,-8 0 57,-6 5-35,29-19 141,-52 30-128,-11 4-21,-4 0-8,-2 4-24,-6 1-15,-1 0-15,-2 2-9,-8 7-34,11-11-67,-11 11-91,0 0-42,0 0-138,-9-6-59,9 6-116,-36 11-2222</inkml:trace>
  <inkml:trace contextRef="#ctx0" brushRef="#br2" timeOffset="305151.097">22454 10386 106,'3'-9'379,"-3"9"-112,3-17 3,-3 17-74,0-18-13,0 18-3,-2-20 0,1 9 15,1 11-9,-4-20-5,0 9-10,-4-8 165,3 9-170,5 10-10,-7-16-27,2 8-26,5 8-18,-10-13-24,10 13-14,-8-11-16,8 11-6,-7-8-5,7 8-11,-7-7-8,7 7-4,0 0-2,-8-5-3,8 5 2,0 0 5,0 0 1,0 0 49,6 12-58,3-6 56,4 0-55,8 2 52,8-1-58,8-1 56,11-1-58,7-2 4,9-3 2,13-1 2,92-8 6,-79 2-3,0-2 2,0-3 1,1-2 5,-1 0 10,-4-2 21,-2 0 30,-5-2 26,-5-1 40,-4 2-23,-5-3 27,-4 1-18,-6 2 16,-10 1-24,37-14 117,-47 16-98,-6 4-24,-2 1 4,-5 0-41,-2 1 7,-1 0-28,-4 3 3,-1-1-30,-1 1 14,-3 0-23,1 2 17,-2-1-26,0 1 13,-9 3-19,15-6 15,-15 6-32,11-5-20,-11 5-102,12-4-53,-12 4-66,0 0-51,13 3-54,-13-3-62,6 7-40,-6-7-558,2 13-641</inkml:trace>
  <inkml:trace contextRef="#ctx0" brushRef="#br2" timeOffset="306083.0979">20377 14115 16,'0'0'615,"0"0"-189,0 0-107,0 0-81,0 0-45,13 5-31,-13-5-17,12 9-31,2-4-2,1 1-34,8 2-12,2-2-12,7 0-8,3 0-8,58 8 46,-39-9-30,2-3-13,5-2 15,13-4-1,10-3-6,6-3-4,24-7-5,5-4-6,9-2-6,7 0-2,6-2-4,2 1 0,0-2 19,2 1-81,-3 1 64,2-1-44,-3 0 82,-4 0-21,-3 0 73,-9 1-49,-5 0 68,-8 1-58,-22 3 7,-7 0 53,-3 3-40,-7-2 65,-2 1-41,-9 0 54,-4 1-39,27-10 164,-47 16-145,-10 0-12,-5 4 14,-3-2-10,-1 0-31,-5 3-13,0-1-15,-4 0-18,-1 1-16,-3 0-30,2 1-29,-8 5-55,5-10-16,-5 10-77,-2-11-340,2 11 155,0 0-102,-15-4-147,15 4-586,-16 3-787</inkml:trace>
  <inkml:trace contextRef="#ctx0" brushRef="#br2" timeOffset="307492.106">13969 17044 120,'0'0'145,"0"0"-15,0 0-22,0 0-11,-11 4-6,11-4 12,0 0-19,0 0-9,0 0 1,0 0 6,0 0-1,0 0-3,4 9-17,-4-9 83,18-2-75,-18 2-31,18-3 12,-2-1-28,2 0 17,2-2-12,5-1 37,7-3-27,5-4 21,4 1-22,4-3 15,13-3-29,1 1 11,8-1 4,2-3 5,4 2 11,7-3 8,6 1-6,22-5-13,4-1-2,11 3 6,4-1-18,9-1 9,5 3-18,7 0 3,5 0 9,7 2-17,3 2 8,3 3-14,174-12 19,-170 20-24,-1 0 12,0 4-11,-4 0 8,1 4-8,-3 1 17,1 1-7,-2 1 15,-3 2-7,1-1 2,-2 3-14,-3 1 6,-3-1-11,-1 3-1,140 11 3,-151-10-7,-4 2 3,-9 0-1,-3 1 1,-23-2 3,-1 1-3,-3-2-1,-5 2 0,-2 0 7,-4 0 4,-3 0 6,-5 1-5,-4-1 5,-3 0 3,48 9 3,-68-13-17,-6 1-2,-2 1-1,-10-3 0,-1 0-2,-7-1-2,-3-2 1,-5 1 8,0-1 36,-2-1 38,-2 0 25,-2 1 32,-11-4-1,19 3 7,-4 1 92,-15-4-142,9 3-21,-9-3-17,0 0-8,0 0-3,0 0-14,0 0-9,10 3-2,-10-3 1,0 0-15,0 0 1,0 0-8,0 0-19,0 0-50,0 0-264,0 0 62,-14 0-93,14 0-103,0 0-424,-10 5-451</inkml:trace>
  <inkml:trace contextRef="#ctx0" brushRef="#br2" timeOffset="323134.2056">14686 3081 28,'-17'0'489,"17"0"-109,-15 0-101,-1 0 213,16 0-299,-13-1-16,13 1-16,-16-1-13,16 1-14,-11-3 4,11 3-1,-11-2-22,11 2 15,0 0-38,-14-2 9,14 2-34,0 0-1,0 0-27,-11-2 5,11 2-24,0 0 3,0 0-22,0 0 17,0 0-20,0 0 16,0 0-19,0 0 19,9 11-17,0-4 10,7-1-11,-1 2 12,8 0-3,6 3 24,54 12 38,-33-11-30,12 2 3,6-3-9,6-1 3,6-1 9,5-4-16,3-1 15,6-3-13,0-1 1,3-1 14,1-3-2,-1-1 6,0-2 0,-1 2 2,80-10 29,-94 8-35,-3 0 13,-4 0 9,-2-1 13,-4 1-8,-12 0-2,-2 0 2,-1 0-12,-5 0-1,-1 1 5,-11 3 10,-3-1 6,-2-3-3,-7 5 11,13-4 97,-21 4-90,-3-1-7,-2 2-17,0-2-13,0 2-10,-12 1-5,19-4-10,-19 4-7,13-1-5,-13 1-28,13-2-52,-13 2-74,9-3-139,-9 3-163,0 0-206,0 0-718,0 0-962</inkml:trace>
  <inkml:trace contextRef="#ctx0" brushRef="#br3" timeOffset="336204.6933">17840 2988 82,'0'0'226,"0"0"-80,-15-3-17,15 3-32,-14-4 16,14 4-16,-16-6 9,5 4-18,1-1 20,10 3-9,-20-7 19,10 4-36,-1-2 12,-1 1-37,0 1 9,0 0-34,-16-3 55,13 2-53,-1 0-29,-2 2 28,1 0-26,-3-1 13,1 1-33,-1-1 31,-3 3-15,-1-2 23,-1-1-24,-2 2 21,-1-2-14,-1 2 23,-1 0-17,-30-2 40,30 3-17,0-2-33,-1 1 24,1-1-30,1 2 21,0-2-26,0 2 22,0-1-24,1 1 25,0 0-25,0 0 13,2 0-14,-1 0 17,0 1-11,-26 1 9,25-2 0,2 0-11,-1 2 8,0-1-11,-1-1 18,-1 2-19,1-2 17,-4 0-19,3 2 27,-4 0-28,3-2 20,-2 1 0,1 1 16,-1-1-20,2 0 25,0-1-28,1 0 16,0 3-14,2-3 8,1 0-13,-1 2 17,2-2-33,0 2 28,1-1-19,1 0 24,-4 2-24,2-1 14,0-1-19,-2 1 23,-26 5-7,28-4-3,-2 1 7,-1-3-8,2 3 13,-2 0-16,0 1 21,0-1-20,-3-1 13,-1 2-15,-1-1 25,1 1-23,1 0 8,3-1-10,-4-1 7,-31 8 2,30-7 3,2 1 1,-2 0 2,0-1 3,1 1 2,-2 0 6,1-1 11,2 0-16,-2 1 10,1 0-9,4-1 5,-5 2 8,-1-2-7,2 2-5,-33 5-2,32-6-3,0 3-5,-1-3 4,-3 3-4,4-1-2,-1 1-2,0 1 5,1-2 3,-1 0-23,5 0 29,-3 1-25,8-3 21,-1 2-23,-1-2 23,-22 10-9,20-6 4,2 0-5,-2 1 7,-1-1-1,4 0-1,3 0-10,-5 1 4,5 0 0,-1-1-26,5 1 26,-4 0-2,4 0 6,-2-1-8,3 0 4,-1 0-3,1 1 5,3 0-2,-1 1-4,1-2 7,1 3-3,2-4-4,1 3 0,1-1 10,0 0-7,-2 1 7,4 0-9,1 0 14,1 0-21,1 0 16,0 9 2,4-8-11,0-12 12,4 20-7,2-8-1,1-1 1,0-1 0,6 2-2,-1-2-1,2 2 2,3 0 5,3-3-3,-2 2 6,5-2 8,-1 0 19,35 11 36,-26-14-40,1 1-8,4 0-9,6-2 13,-2-1-1,5 1-3,2-1-5,-6-3-10,2 1 3,4-1 2,-2-1 1,4 0-3,1-1-4,-1-1 2,1 1-2,-1-1 2,-2-1-4,2-1-1,-2 1-1,-5 1-4,0-1 0,-1 2 1,0-2-3,-2 0 0,3 0 2,-3 1 3,8-3 0,-8 2-2,7-1-1,38-5-7,-44 6 12,0-1-3,-2-1-1,-1 3-5,1-4 5,0 3-4,-3-3-1,2 1-1,-2 2 3,2-1 2,1 0-2,0 0 1,-1-1 1,-1 0-1,41-4-2,-39 4-1,0 0 8,7-1 2,-9 1-1,2 1 1,-1-1 1,0 0-4,-1 1-3,1-1 1,0 1 1,0-1-2,0 1 4,0-1 0,0 1 2,37-4 0,-37 4-6,0-2 0,0 3 2,1-2 4,-1 1-2,0 1-6,0-2 0,0 1 0,-1-1-3,0 2 2,-1-2 1,-1 1 2,0 1-1,-1-1 2,-1 0 1,1-1-2,-1 1 1,-5-2-25,1 1 27,-1 1 1,3-2-2,-5 1 4,1 2-20,-2-2 20,-1-2-9,1 2 30,-3 0-10,2-1 20,-3 0-23,23-9 24,-24 9-33,1-2-1,0-1 7,-4 2-15,1 1 17,-1-1-15,-1 0 14,-1 2-9,1-3 17,-1-1-10,0 3 13,-3-2-13,1 0 16,0 1-23,8-10 32,-10 9-11,-2 1-20,0-2 5,-1-1-9,1 3 9,-2-5-14,1 2 9,-2-2 0,-1 4-4,-1-3 1,1 1-3,-3-2-1,0 0 3,-1 1-8,-3-12 3,-2 8-4,0 1-2,-3 1 1,-3-3-3,-6 2 1,-3-4 1,-4 4-2,-10 0 0,-7 1-38,-2 3-10,-7 1-39,-3 3-33,-8 2-31,-2 3-54,-15 2-36,-3 4-86,-2 1-434,0 0-288</inkml:trace>
  <inkml:trace contextRef="#ctx0" brushRef="#br3" timeOffset="336700.6967">15933 3263 271,'0'0'944,"0"0"-627,0 0-36,5-9-60,-5 9-4,0 0-35,0 0 4,0 0-21,0 0 3,0 0-41,5-8-13,-5 8-41,0 0-10,0 0-33,0 0 6,0 0 1,8 8-36,-8-8 15,4 16-16,-2-4 13,-1 2 2,2 4-2,0 0 2,-2 2-4,1 2-1,1 0-4,-2 2 4,2-2 2,-1-1-1,1 1-1,2 19 11,-4-24-44,2 3-41,-2-3-42,0 0-40,0-1-35,1-4-21,-2 1-16,1-1-12,0-1 12,-1-11 28,2 17-9,-2-17-56,0 0-236,-3 10 19</inkml:trace>
  <inkml:trace contextRef="#ctx0" brushRef="#br3" timeOffset="336948.7054">15949 3520 2,'-3'-17'439,"2"2"-96,-1-2-35,2 1-49,-1-2-13,2 2-23,-1-2-43,3-1-51,0 2 20,1 0-50,1-2-4,3 0-37,1 1 1,1-1-10,0 4-11,2 1-5,2-1-11,12-7 2,-13 13-21,1 1-2,-3 3-3,1 1 1,-1 0 0,-11 4 4,19 0 4,-19 0-30,14 4 28,-14-4-20,7 8 23,-7-8-24,2 11 27,-2-11-21,-18 25 18,8-15 6,-4 1-2,-1 1 0,-2-2-7,1 1-24,0 0-48,0-1-64,3-2-62,1 1-69,0-1-112,5-3-167,-2 0-47</inkml:trace>
  <inkml:trace contextRef="#ctx0" brushRef="#br3" timeOffset="337178.6985">16391 3168 472,'0'0'613,"13"-3"-145,-13 3-123,0 0-60,16 0-83,-16 0-38,0 0-48,12 5 22,-12-5 32,10 10-11,-6-2-38,-1 4-7,1 2-16,0 3-1,-1 7-21,-1 1-7,1 7-10,-2 3-39,-1 2-95,-1 6-123,-3 1-139,-10 53-1006,0-50 111</inkml:trace>
  <inkml:trace contextRef="#ctx0" brushRef="#br3" timeOffset="340051.2343">12135 6102 421,'9'-6'301,"-9"6"-61,0 0-29,0 0-28,0 0-9,4-7-5,-4 7 0,0 0-5,0 0-7,0 0-10,0 0-9,4-8-12,-4 8-13,0 0-13,0 0 53,0 0-99,0 0-5,-3-10-9,3 10-8,0 0-4,0 0-6,-10-6-8,10 6-3,-10-4-4,10 4-2,-15-4-4,15 4 4,-18-2 5,5 0 10,-13-3 24,12 2-23,-4 1-2,0 0-2,-2-1-4,0 1-1,-5 0-4,0-1-3,-1 1-3,-1-1 2,-1 2-2,-1 0 2,-2-2 0,0 1-7,-4 0 2,-2 1-3,-1-1 4,1 2-2,-3 0-1,-1 0 1,0 2 1,-1-1 2,-1 0-1,-4 2-2,-1 0-1,9-2 2,-3 3-2,3 0 0,0-1 1,0 0 1,-40 6 1,41-4 1,1-1-5,1 1 4,-1 0 0,2-1 0,-1 2-2,2-1 4,-2 1 12,0 0-16,2 1-2,-2-1-1,2 0 2,0 4-48,0-3 60,-34 8-39,35-6-5,0-1 53,3 1-48,-1 2 56,2-2-57,0 0 58,1 3-60,0-2 57,2 2-55,-1 0 54,0-2-49,2 3 49,0-1-2,1-1-6,-15 10 7,20-10-17,1 1-3,2-2-4,0 2-2,2 0-3,3-1-1,1 0 0,0 0-1,2 2 2,2-1 0,1 1-6,1 0 7,0-1 2,4 0 1,3 13-4,-1-13 6,2 0 0,2 0-1,1 0 0,2 0 3,1 0 3,2 1 1,3 1 0,-1-4-1,3 2-2,1 0-5,-1-1 6,2 0-2,2-2 3,24 8 3,-18-7-2,1-4 0,2 2 7,3-3 5,1 0-6,1 0 6,1-1 5,2-3-3,2 3 8,1-4 11,-1 0-1,10-2-4,0 0-4,-2-1-9,3 0 2,-2-3-2,3 3-1,-1-4-2,-1 0-3,3 2 0,-1-3 4,1 0-7,-2 0-4,1 2 0,0-3 1,-1 1 0,0 0 3,1 2-3,-4-3 0,51-8 9,-56 12-5,2-5-49,-3 2 62,-1-1-56,-6 4 61,1-2-54,-4-2 57,1 4-55,1-3 68,-3 1-62,3-1 60,-4-1-48,1 2 50,-1-1-61,30-11 47,-33 10 32,0-3-42,-7 4 49,2-1-57,-3-1 63,0 3-36,-4-4 52,0 1-64,0-1 44,-1 1-59,-4 1 49,1-3-41,-3 1-5,0 1 2,3-13 9,-7 11-21,0 0-5,-4 1 45,0 0-57,0-3 54,-4 2-61,0-3 47,-1 1-50,-5-3 44,0 0-47,1 1 50,-5 0-55,3 0 56,-4-1-54,0 2 45,-2 1-50,3-2 49,-7 1-54,4 2 48,-7-1-52,1 1 7,0 5-49,-3 2-51,-6 2-60,-5 3-52,-4 3-21,-8 3-97,-5 7-73,-15 3-450</inkml:trace>
  <inkml:trace contextRef="#ctx0" brushRef="#br3" timeOffset="340482.2336">10714 6387 448,'0'0'457,"0"0"-96,0 0-73,0 0-32,0 0-12,0 0 1,0 0-3,0 0-43,8-5 58,-8 5-63,0 0 32,0 0-87,0 0 19,0 0-80,0 0 24,0 0-75,0 0 39,0 0-70,0 0 50,0 0-63,0 0 53,8 14-26,-4-6-34,0 1 56,0 6-54,0-2 53,1 3-4,-1 1-54,1-3 54,0 5-52,0-3 53,-1 0-50,0 1 55,-1 1-52,1-2 54,0 1-89,3 16-100,-5-18 30,0 0-90,0 1 13,0-3-86,-1-1 16,1 0-21,-2-12-29,1 19-57,-1-19-196,-1 14-87</inkml:trace>
  <inkml:trace contextRef="#ctx0" brushRef="#br3" timeOffset="340798.2372">10704 6526 227,'-3'-11'536,"-1"-1"-135,2 2-78,0 0-69,1-2-48,1 12-38,0-21-94,0 10 47,1 0-90,-1 11 50,4-20-66,-2 8 53,6-5-17,-5 8-63,3 1 51,-1 0-60,-5 8 54,12-11-64,-5 4 54,-7 7-54,15-5 60,-15 5-63,16-3 64,-16 3-60,15 1 60,-15-1-60,16 5 52,-2 2-30,-14-7-35,11 9 68,-11-9 0,6 10-4,-6-10-2,1 12 6,-1-12-2,-5 15-3,0-6 1,-3 2 4,-1-1 1,-2 1-6,-2-1-2,-3 2-2,-14 9 5,16-11-26,1-2-47,1 1-48,2 0-56,1-4-45,1 0-39,8-5-97,-12 7-205,12-7-51</inkml:trace>
  <inkml:trace contextRef="#ctx0" brushRef="#br3" timeOffset="341160.2353">11057 6304 663,'0'0'488,"0"0"-63,7-7-147,-7 7-8,7-5-102,-7 5 5,10-9-80,-10 9 25,15-8-66,-15 8 29,16-11-61,5 2 44,-12 5-19,1 2-63,-10 2 48,23-3-57,-23 3 49,20 0-52,-11 4 54,0 2-51,1 1 66,-5 5-37,0 0 59,-1 2 14,-3 2 12,0 3 21,-4 19 119,0-20-185,0 1 45,2-2-14,-1 2-13,0-4-10,0-2-7,2-2-3,0 3-2,0-14-35,0 17 90,5-8-41,1-3 49,8 0-61,3-5 32,37-6-205,-11-6-100,5-4-212,10-7-647,0 0-709</inkml:trace>
  <inkml:trace contextRef="#ctx0" brushRef="#br3" timeOffset="342544.3225">9169 8811 438,'8'-5'380,"-8"5"110,9-7-345,-9 7 43,0 0-68,6-10 66,-6 10-68,0 0 51,3-11-72,-3 11 52,0 0-58,0-11 47,0 11-67,0 0 33,-3-14-71,3 14 40,-5-14-8,5 14-67,-7-10 47,7 10-58,-12-12 44,4 5-54,-1 4 55,-4-4-58,-1 2 53,-4 0-54,-5 2 52,-2-1-51,-3 3 50,0 0-40,-6 1 38,-2 0-52,-4 0 61,0 2-60,-7 1 60,-2 1-60,-1 1 50,-2 3-5,1-1-4,-1 1-4,-2 0-1,1 2-3,0 0 1,4 0-2,0 1-1,2-1 0,-42 12-4,47-10 4,4-4-2,7 2 0,0 0 2,2-2-2,2 1 0,4-2-5,2 2 0,1-1-5,1 0 1,5-2-4,0 3 0,1-2 0,0 0 4,-9 8-2,15-7 6,-2-1 2,3 1 1,1 1-4,5-9 1,-8 14 1,8-14 6,-3 17-6,3-17 2,4 19 9,0-9-56,2 2 59,2-4-47,3 2 53,18 10-25,-11-12-17,4 1 50,-1-1-46,3-1 59,0 1-44,5-1 79,2-2-51,0 1 53,1-1-54,1-2 50,1 1-47,1 0 56,1-2-58,1 0 58,41 0 31,-36-3-86,1 1 49,5-1-61,2-2 47,1 1-60,4-2 53,0 1-65,1-4 59,1 2-60,0 0 55,-3 0-58,2-2 54,-2 1-58,1 0 57,51-8-24,-53 6-33,-1-1 52,0 2-52,-3-1 52,0-1-49,0 1 55,-3-1-51,0 1 47,-2-1-58,-3-1 57,-1 0-52,-7 1 74,-3-2-45,-1 2 66,23-14 51,-31 13-96,-3-3 56,-1 1-54,-2-2 39,-2-3-63,-3-2 40,-1 0-57,-4-2 44,-4 1-57,-3-5 2,-3 3 0,-8-2 4,-2-1-4,-9-1 1,-41-21-8,24 29 12,-4 3 1,-5 1-29,-5 7-24,-3 1-35,-4 3-44,-14 6 0,-2 3-106,0 1-21,-3 7-95,2-1-71,-2 3-355,0-1-318</inkml:trace>
  <inkml:trace contextRef="#ctx0" brushRef="#br3" timeOffset="343050.3259">7666 8688 373,'0'0'306,"0"0"-21,-6-10-55,6 10 46,0 0-58,0-11 47,0 11-64,0 0 25,-1-16-81,1 16 63,0 0-57,0-12 34,0 12-74,0 0 35,0-14-71,0 14 32,0 0-69,0 0 44,1-12-77,-1 12 45,0 0-65,0 0 46,0 0-54,0 0 45,0 0-25,0 0-26,10 7 56,-8 2-50,2 1 56,0 3-54,1 2 60,0 1-6,-1 1-8,4 2-4,-3 1-6,0-3-2,0 3 0,0-2-1,1 2-4,3 15-82,-5-18-25,0-1-49,0 3-29,-1-5-29,2 3-52,-2-2 16,1-1-8,-3-2-18,1-2-12,0 1-15,-2-11-196,1 13 19</inkml:trace>
  <inkml:trace contextRef="#ctx0" brushRef="#br3" timeOffset="343295.3264">7670 8849 38,'-7'-18'453,"-2"-19"235,5 16-456,0 1 51,1-1-103,1 1-33,2 1-16,0 0-15,1-1-28,0 1-20,3-1 31,3 1-68,-2 0 44,3 4-63,-1 1 40,0 3-58,11-11 15,-10 15 20,-1 1-53,2 3 48,-9 3-53,14-2 60,-14 2-62,10 4 8,-10-4 8,5 13 50,-5-13-55,-1 17 52,-1-5-55,-4 1 55,-1 1-55,-13 20 88,8-18-42,1 3-28,1-3-56,-1 0-69,3-2-70,0-1-52,2-1-81,2-2-228,-1-1-75</inkml:trace>
  <inkml:trace contextRef="#ctx0" brushRef="#br3" timeOffset="343741.3283">7984 8681 484,'0'0'502,"0"0"-122,0 0-115,1-10-77,-1 10-97,6-10 40,-6 10-85,7-9 60,-7 9-80,10-7 53,-1-1-19,-9 8-72,11-5 55,-11 5-64,11-2 61,-11 2-70,11 2 60,-11-2-60,7 5 65,-7-5 2,6 12 7,-6-12-5,3 12-8,-3-12 11,0 15 11,-1 4 32,1-19-53,-3 19-10,3-19-1,-2 20-6,-1-10-1,3-10-3,3 18 2,-3-18 1,3 19 14,1-10-15,1 0 5,4-1 1,1 1 3,2 0 5,0-3 9,4 2 6,-4-2-4,3 2 4,-2-1 3,1-2 0,-4 1 7,0-2 6,-1 1 19,-1 0 27,-8-5 41,12 7-16,-12-7 76,5 9-73,-5-9 25,-12 16 30,-1-8-147,-5 2 36,-2 2-135,-4 1-52,-1 0-206,-1-1-147,5-2-689,1-3-765</inkml:trace>
  <inkml:trace contextRef="#ctx0" brushRef="#br3" timeOffset="345344.325">21167 5286 52,'0'0'409,"0"0"-95,0 0-95,2-10-11,-2 10-73,0 0 6,0 0-43,-5-10 38,5 10-26,-6-7 47,6 7-18,-11-9 10,-2-1 60,5 5-146,-1 0 8,-2 0-33,-2 0 7,-3 1-28,0-3 10,-4 4-24,-4-2 22,-1 2-24,-4-1 14,0 1-22,-7-1 22,0 2-23,-2 1 23,-2-1-21,-3 1 21,2 1-23,-9 0 13,1 0-12,-2 1 26,1 1-22,0-1 16,-2 1-22,1 1 24,0 3-12,-1-3 12,0 0-25,0 2 19,2-1-21,-55 7 14,54-5 11,-1-1-20,2 1 11,0 0-15,2 2 25,1-1-23,1 0 22,-1 1-23,2 1 19,-1-1-16,1 2 19,1-2-22,0 2 20,-1-1-21,-41 10 16,44-9-15,2-2 1,6 1-6,0 1 14,1-3-4,1 2 5,2 0-2,1 2 2,1-1-50,0 1 64,3 1-7,0 1 0,3-2 0,2 1-4,-18 14 7,20-14-9,1 2 0,3 1 0,-1-1-1,3 3 2,1-2 16,1 2-20,1-1 16,2 1-18,3 0 17,1-2-16,1 2 16,2 1-20,2-2 20,5 16-9,1-16 1,4 1 49,2 0-10,3-3 17,4 0-17,6-1 11,2-1-7,3-1 32,6-2-5,5 0 17,1-4-14,5 0 3,3-2-5,1-2-11,4-2-8,3 0-5,13-3-6,2-1-8,2 0-6,1-2-4,1 2-3,-1-3-4,1 1-3,-1-1-3,-1 1 7,0-2-1,1 2 1,-2-2 4,-2 2-1,72-9 37,-74 7-45,0-1 5,-2 0-5,-2 1 2,-2 0-3,-10 0 5,-2-1-51,-2-1 62,-3 1-37,0-4 49,-2 2-45,-1-1 56,-3-3-47,-1 1 50,34-20-5,-39 15-49,-4 0 42,-1 1-55,-2-5 49,-3 4-54,-7 2 63,-1-2-56,-5 5 51,0-2-16,-5 0-7,-2 0-4,-3 0-6,0 0-17,-5 2 1,-11-18 3,1 14-3,-4 4-13,-4-3 2,-4 2-9,-9-1 0,-1 0 7,-3 3-6,-3 2 11,-3-1-3,-2 4-2,-2 2 13,-1-1-7,2 1 0,-1 5 0,-30-3-120,43 5 51,-1 1-24,0 0-3,-1 3-23,8 1-7,0-1-42,2 3-14,2-3-25,3 1 9,4 1-62,2 0 11,5 1-34,1-2-98,8-5-184,-4 8-90</inkml:trace>
  <inkml:trace contextRef="#ctx0" brushRef="#br3" timeOffset="346195.3277">20298 5342 13,'0'0'445,"0"0"-150,0 0-42,0 0-78,0 0-11,0 0-54,0 0 3,0 0-39,0 0 7,0 0-38,0 0 13,0 0 11,0 0-50,0 0 15,0 0-32,0 0 37,0 0-18,0 0 49,-3 11 6,3-11 18,-5 16-18,2-6 5,1 6-45,-2 0 52,0 5-15,0 0-12,0 1-8,2 2-8,-3 0 1,4 0 11,-2 0-26,2 0 14,-2 1-24,2-6 11,1 1-17,-1-1 10,1-2-16,0 0 22,0 0-19,0-3 6,0-1-14,0 10-7,0-23-27,0 20-14,0-20 12,0 14-27,0-14-30,-2 11-54,2-11-28,0 0-58,0 0 24,0 0-31,0 0 32,-10-8 6,6 1 11,2-3 13,-4-15-109,3 9 220,1 0 31,-1-2 49,1 1 16,2-2 28,-2-2 30,2 2 18,0 0-2,2-3 34,-1 3-24,1-3 44,1 1-19,2-1 16,0 2-19,8-18 111,-6 21-149,1 0 11,2 3-46,-2 1 6,0 1-32,2 2 5,-1 1-31,-1 2 17,2 1-29,-2 1 17,-8 5-26,14-6 22,-14 6-23,0 0 25,17 5-28,-17-5 6,7 9 0,-7-9 4,1 12 4,-1-12 5,-4 16-1,0-7-25,-2 1 70,-4 1-56,1 0 57,-3-1-10,-1 2-11,0-1-3,0-1-29,-10 9-189,12-12 0,1 2-59,2-2-86,0-2-226,8-5-78</inkml:trace>
  <inkml:trace contextRef="#ctx0" brushRef="#br3" timeOffset="346491.33">20665 5402 289,'0'0'465,"17"-2"-119,-17 2-86,0 0-59,16-3-50,-16 3-27,0 0-20,0 0 8,9 4 19,-9-4-7,-5 8-16,5-8-9,-8 9-14,3-3-16,-2 2-13,1-2-9,-1 4-10,0 0-2,-3-1-4,3 1-7,0 0 2,1-1-5,-1 0 0,2-1-1,1 0-3,0-1-1,4-7 7,-4 21 41,4-21-17,4 12 2,-4-12-14,13 10 3,-3-6-8,1 0-11,5 0-11,0-3-43,2 1-43,0-2-54,0-1-60,3 0-65,-3-2-74,-2 0-403</inkml:trace>
  <inkml:trace contextRef="#ctx0" brushRef="#br3" timeOffset="346724.3378">20778 5371 249,'0'0'679,"-6"-5"-208,6 5-100,0 0-100,-8-5-41,8 5-72,0 0-36,-6 12-3,6-12 32,-5 19-16,1-2-61,-1 5 38,1 2-18,2 8-14,-4 9-10,1 2-11,0 3-95,0 0-80,0 2-142,0-1-144,0 0-429,0-2-370</inkml:trace>
  <inkml:trace contextRef="#ctx0" brushRef="#br3" timeOffset="347926.279">23808 7289 265,'8'-6'456,"-8"6"-160,9-11 24,-9 11-98,7-8 46,-7 8-24,4-11-32,-4 11-22,4-10-71,-4 10 65,3-11-67,-3 11 44,1-11-73,-1 11 101,-4-14-96,4 14-68,-4-9 44,4 9-66,-9-10 47,9 10-62,-17-7 53,7 4-57,-7 0 57,1 2-63,-5 0 63,-3 1-68,-1 0 57,-5 0-58,-8 1 56,-1 0-54,-2 2 52,-8 0-53,-3 3 54,1-3-57,-3 2 57,-2 2-54,2 1 52,2-4-50,-1 3 52,0 1-58,1-1 57,1 3-2,-1-2-8,-47 10 7,49-7-14,2 0-1,-3-1-10,2 0 5,-1 1 2,0 1 0,1-1-4,-1 3 1,0-2 1,-1 2-55,2-2 65,-1 3-55,2-1 61,1 0-57,-40 15 26,46-15 38,3 0-57,-1 0 57,3 2-59,0-1 57,1 2-54,1-1 54,0 1-56,1 1 58,0 0-56,2 1 7,2 0 57,6-2-55,1 0 53,-20 24-27,24-21-32,1 0 54,4 0-57,0 0 58,4-2-55,3 1 58,1-2-5,2 0-4,3 2-4,2-4-2,1 4 1,4-1 0,2-1 1,2 0 4,22 19 3,-10-20-23,1-1 61,4-1-48,6 0 65,7-2-41,3-3 59,6 0-64,3-3 53,3-1-55,4-5 51,2 2-56,3-2 46,9-2-60,-1-1 56,0 1-57,0-4 54,0 3-59,-1-3 53,-1 0-38,3 0 44,0-1-55,0 0 41,0 0-43,0 2 35,-1-4-41,0 4 16,-1-3-15,-1-1-1,-1 2 1,56-9 21,-60 7-13,-10 2 0,-3-1 0,1-2-4,-2 1 6,0 0 0,-4-2 6,-1-1 0,-3-1 2,-2 0 2,0-2 1,-3-1-7,-2-1-25,-1-5 27,29-19-14,-36 17 6,-5-3-6,0 2-4,-3-3 1,-5 3-1,-4 2-2,-2-2 30,-3 3-32,-2 0 21,-3-1-28,-3 3 23,-4-1-36,-3-2 36,-2-2-38,-28-22 12,13 21 22,-5 3-33,-3 3 37,-5-1-41,-3 2 38,0 3-37,-6 0 5,0 4-7,-4 0-23,0 2 29,0 3-95,-2 4 9,-2 1-102,2 3 0,-53 6-427,51 1 191,0 1-83,1 3-340,0-4-420</inkml:trace>
  <inkml:trace contextRef="#ctx0" brushRef="#br3" timeOffset="348771.2821">22763 7475 468,'0'0'485,"0"0"-108,0 0-100,0 0-91,0 0 177,0 0-234,0 0-20,0 0-30,0 0-16,0 0-15,0 0-13,3 11-2,-3-11 15,0 0-5,2 11-5,-2-11-13,2 13 54,-2-13-58,2 18 55,-1 4 24,1-9-80,-2 0 42,1 1-57,0 2 3,-1 2-1,2-2 5,-1 4 38,-1-3 52,0 1-66,1-1 45,-1 0-58,0 1 47,2-2-62,-2-1 48,2-1-61,-2-3 55,0 3-54,1-4 53,-1-10-60,0 22 60,0-22-62,1 16 56,-1-16-60,0 14 57,0-14-53,0 13 54,0-13-47,0 0 82,1 15-36,-1-15 159,0 11-45,0-11-49,0 0 7,0 0-8,0 0-16,0 0-15,-1 10-17,1-10-9,0 0-2,0 0-10,0 0-8,0 0-2,0 0-6,0 0-4,-7-13 6,7 13-13,0 0 5,-3-13-5,3 13-2,-1-12-3,1 12 3,-1-13-28,1 13 23,-2-16-33,2 16 21,-1-15-17,1 15 26,0-14-29,0 14 33,1-25-20,-1 25-15,0-12 45,0 12-30,0-13 35,0 13-34,0-13 34,0 13-33,2-12 37,-2 12-32,0-12 29,0 12-39,0-12 34,0 12 2,1-13-3,0-3-8,-1 16-3,4-18-1,-4 18-2,5-19-4,-3 9 0,2-2-3,0-2 0,1 1 3,0 0-5,3 0 5,-1 0 0,1 1 38,0-1-46,0 2 37,3-1-44,-1 0 41,5 0-43,-1 1 42,2 1-48,0-1 48,0 6-52,-2-4 48,1 6-58,-4-1 43,2 2-62,-2 0 52,-11 2-43,21 2 53,-21-2-50,20 12 12,-20-12 49,9 11-54,-9-11 62,0 15-54,0-15 55,-9 17-50,1-8 55,-2 2-53,-5 0 6,1-1 11,-4 1 1,2-2-10,0 1-20,1-2-17,-12 5-111,13-8-21,4-2-5,-3 3-134,13-6-26,-16 5-16,16-5-21,-15 6-388,15-6-300</inkml:trace>
  <inkml:trace contextRef="#ctx0" brushRef="#br3" timeOffset="349139.2808">23241 7546 215,'0'0'530,"17"-5"-129,-17 5-69,11-5-49,-11 5-26,9-4-20,-9 4-21,0 0-14,10-5-8,-10 5-74,0 0 30,9-6 18,-9 6-144,0 0 51,0 0-74,0 0 48,0 0-59,-1 11 58,1-11-57,-4 13 56,4-13-57,-4 17 52,3-7-52,0 3 59,0-2-31,1 1 17,2 18 41,1-14-35,0 1 42,1-2-57,1 2 47,0 0-60,0-1 64,0 1-50,1-2 51,0-1-64,-1-1 56,0 2-61,-1-4 50,-2 0-53,2-1 55,-1 9 17,-3-19-56,0 17 55,0-17-57,-5 16 50,-1-8-60,0 1 49,-4-5-61,1 4 43,-2-2-44,-3 0 42,0-1-96,0 0-1,1-3-110,1 0 11,-16-2-421,15-1 155,1-4-161,-1-3-283,2-3-418</inkml:trace>
  <inkml:trace contextRef="#ctx0" brushRef="#br3" timeOffset="349407.2789">23295 7478 513,'21'-8'1079,"-8"2"-673,-1 2-36,5 0-35,4-3-55,2 0 63,1 0-55,4-1 29,0-2-54,0 2-16,2-1 0,3 0-34,-3 0-29,2 1-7,0-1-20,30-7 160,-33 9-161,-5 2-11,0-1-8,-3 0-10,-4 3-12,-1-1-16,1 0-12,-6 1-13,-1 0-16,1 1-11,-11 2-13,16-4-9,-16 4-15,15-5-49,-6 2-257,-9 3 38,0 0-140,0 0-55,11-1-89,-11 1-138,0 0-647,-10 4-929</inkml:trace>
  <inkml:trace contextRef="#ctx0" brushRef="#br3" timeOffset="351151.2775">10020 11143 37,'0'0'208,"7"-8"-33,-7 8-27,0 0-9,0 0-14,5-9-5,-5 9-8,0 0-19,0 0 9,9-8-22,-9 8 16,0 0-26,0 0 39,3-4 95,-3 4-129,6-7 81,-6 7-63,0 0 66,0 0-62,0 0 50,0 0-62,5-7 47,-5 7-60,0 0 44,0 0-61,0 0 41,0 0-64,0 0 43,0 0 9,0 0-66,0 0 53,0 0-47,0 0 65,0 0-57,4-8 56,-4 8-56,0 0 52,0 0-54,0 0 53,0 0-57,0 0 52,0 0-62,0 0 49,0 0-9,0 0-62,0 0 49,0 0-51,0 0 44,0 0-51,0 0 46,0 0-57,0 0 53,0 0-70,0 0 44,0 0-69,0 0 56,0 0-67,0 0 64,0 0-76,0 0-9,0 0 9,0 0-120,-6-6-11,6 6-93,0 0-68,0 0-420,0 0-330</inkml:trace>
  <inkml:trace contextRef="#ctx0" brushRef="#br4" timeOffset="365551.0412">10314 11107 435,'0'0'315,"0"0"-37,0 0 146,0 0-227,-10-2-15,10 2-9,0 0-11,-12-4 28,12 4-14,0 0-10,-18-4-48,18 4-9,-15-1-33,5-2 13,10 3-4,-22 0 17,22 0-25,-30-1 63,13 2-216,-3-1 19,-9 4 30,-7 1 18,-9 0 12,-2 3 23,-3-1 17,-2-1 27,-1 2-10,-1 0-10,1 2-17,-1-1 17,0-1-29,-1 1 19,-65 11 24,55-9-43,2 0-2,-1 0 18,9-1-4,-9 1-5,0 0-28,10 0 20,-8 2-27,0-1 18,0 2-27,0 1 20,0-1-24,1 0 25,1 0-18,9-1 20,-1-1-17,1 1 20,2-4-18,0 3 19,-1 1-17,5-1 25,-1 0-29,4 0 24,2 0-23,0 1 19,-2 0-26,2 0 21,-1 2-21,0 0 21,-41 19-12,43-16-7,-1 1 19,0-1 0,2 0-2,1 1 2,1-1-1,-1 2-1,2-2-4,0 0 2,1-1-1,3 2-1,3-6-1,1 3 2,3-3 1,-19 11-5,26-12 0,1 0 1,0-2 2,4 0-3,2 1-2,0 0 1,3-1 18,0 1-12,3 1-1,2-2 0,1 1-6,2 2 4,3-1-2,2-1 3,14 17 3,-6-15 0,4 0-17,2 1 22,4-1-20,4-1 26,0-1-22,4-2 23,2 0-19,6 0 23,4-4-22,2 2 25,5-4-16,0-1 25,5-2-26,59-5 29,-44 1-7,0-4-25,0 1 28,4-5-21,1 2 23,1-4-26,1-1 24,4 0-5,2-1-5,-1-1 8,2-1-5,0-3-3,1 2-30,0-3 24,87-23-14,-90 22-14,1-1 32,0-1-32,-6 1 30,1-2-31,-3 1 28,-7 0-28,-2 0 3,-3-1 5,-4-2-3,-3 2-1,-2-1 1,-6-1-2,-1 1 2,28-23 20,-42 23 10,-2 1-28,-3-1 28,-5 0-20,0-1 29,-4 0-28,-6 4 31,0 1 5,-6 0 66,-2 1-58,-2 0 20,-4 3-46,0-2 28,-4-1-38,-7-21 51,2 22-45,-3 2-6,-3-1-3,-2 2-3,-6 3-1,0 1-12,-6 1-5,-3 4 19,-11 2-39,-2 1 26,-7 6-48,-5 3 32,-3 1-32,-12 4 24,-78 20-116,73-13 27,0 5-23,-1 2-62,3 2-61,0-2-48,2 2-57,0 5-508,5-4-441</inkml:trace>
  <inkml:trace contextRef="#ctx0" brushRef="#br4" timeOffset="366514.0385">8420 11776 352,'0'0'423,"0"0"-99,0 0-75,8 6-59,-8-6-35,0 0-22,0 0-20,0 0-13,0 0-4,7 6-11,-7-6 3,9 6 72,-9-6-73,8 10-11,-8-10-14,11 12-15,-6-5-8,0 0-4,1 1-3,0 0 8,0-1 2,-1 1-6,0-1-2,-5-7-5,9 14-9,-9-14-2,8 12-1,-8-12-1,6 10 4,-6-10 7,4 8 11,-4-8 13,0 0 17,5 11 22,-5-11 15,0 0 10,0 0 0,0 0-6,3 10-34,-3-10 21,0 0-39,0 0 31,-7-9-68,7 9-28,-6-15 28,2 7-37,1-4 22,-3-2-23,2-1 22,1-5-25,0 3 30,0-1-24,1 2 27,1-1-19,-2 1 55,3 0-49,-1-10 3,0 15 3,2 1-1,-1 10-4,1-21-2,-1 21-2,3-16-2,-3 16 0,6-10 1,-6 10 1,8-7 3,-8 7 24,12-2-29,-12 2 27,13 4-30,3 2 16,-8-2 5,0 1-26,-1 1 29,2-1-28,-9-5 27,14 9-23,-14-9 27,15 8-27,-15-8 27,13 9-42,-13-9 36,11 5-24,-11-5 31,14 2-29,1-3 32,-5-2 4,1-3-26,1-2 27,1-1-32,0-4 28,2-1-27,1-5 4,2 0 0,1-3 41,0 3 6,0-2 14,-3 4-30,-1 3 21,-1 3-42,9-8 21,-14 13 0,2 1-23,-11 5 55,18-3-18,-18 3-6,19 3-8,-10 1-4,1 1-4,-2 1-55,0 2 63,-1-1-7,3 0-5,-4 2-4,1 0-12,4 8-56,-5-11-37,-1 2-12,0-1-92,-5-7-31,11 9-42,-11-9-17,12 6-23,-12-6-24,14-3 62,-6-1-6,2-2 52,0-3 17,-1-4 0,3-2 77,11-20 64,-9 14 142,-1 0 71,1 5 74,-3-1 17,0 6-7,-2 0-30,0 1 29,0 5 19,-9 5 94,16-4-41,-16 4-1,19 9-25,-8-1-39,-2 4-44,14 31 73,-12-16-136,2 11-49,-2 4-141,1-1-191,2 4-214,-4-1-161,3 3-647,-4-1-878</inkml:trace>
  <inkml:trace contextRef="#ctx0" brushRef="#br4" timeOffset="367990.0374">12239 13691 78,'0'0'383,"0"0"-93,0 0-60,0 0-31,-8-4-31,8 4-19,-10-3-15,10 3-13,-29 3 125,15-3-136,1 2 11,-2-2 14,-2 3 1,-2-2-9,-1 2-9,-1 1-7,-3-3-25,-2 4 5,-6 2-12,0-1-11,-1 1-15,-7 3-11,-6 1-8,-46 13 8,36-8-17,-6 2-10,2-1 49,-2 1-66,-1 0 49,-2 1-62,0-1 57,2-1-59,-2 1 55,0-2-60,3 3 56,-2-2-57,2 0 57,0 2-59,-64 14 28,63-16 22,-2 1-49,2 1 113,-1-2-82,-2 2 50,0 3-65,-3-3 59,0 1-61,-5 3 60,1 0-63,-3 1 57,1 0-59,1-2 57,-1 2-50,2-2 6,-1 0 0,6 1-2,1-2 2,2-1 1,2 1-1,6-3 52,2 2-68,7-3 61,2 1-65,2 1 55,1-1-57,1 1 54,4-1-57,1 1 53,-27 15-31,38-19-32,2 2 56,5-2-66,0-1 60,3-2-58,3 1 69,-1 0-60,3 0 53,1-3-60,1 1 62,0 0-59,2-1 66,1-1-7,3 0-5,-1 11-1,4-20-4,2 17-60,2-7 65,3 0-1,2 1-8,3-2 3,3 0 0,6 0-2,0 0 0,2-1-2,7-1-1,2 0 1,3-1 0,3-1-56,48-1 23,-36-2 50,4-2-59,3-2 63,4 2-60,11-4 64,4 0-11,0 0-1,2-2-18,2-1-63,-3-1 67,4-2-62,1-2 65,0-2-53,3-1 61,85-18-26,-85 14-16,1 0 66,0-2-56,-2 3 54,-3-3-52,0 0 48,0 0-56,-5 2 53,0-2-53,-5 1 3,-3 0 5,-1-1 6,-5 0 3,-2-1-1,49-24-6,-59 21 60,-3-2-63,-9 3 53,0-3-60,-6 0 61,-1-1-60,-2-3 57,-4-1-58,-3 0 57,-2-1-62,-2 1 78,-6 5-41,-4 1 62,0 2-69,-8-18 5,-5 21 2,-2 1-2,-4 1-2,-1 2-3,-5-2 1,-3 4 6,0 1-2,-5 0-3,0 2-2,-5 4-2,0 1 0,0 4 51,-1 2-72,-5 1 38,-2 4-82,-1 2 16,-6 2-91,-3 3 17,1 2-123,-3 2 26,2 0-109,3 2-122,-3-1-264,4 2-223</inkml:trace>
  <inkml:trace contextRef="#ctx0" brushRef="#br4" timeOffset="368888.0448">10402 14407 471,'0'0'484,"0"0"-177,0 0-9,6-6-128,-6 6 28,0 0-102,0 0 53,0 0-76,13 2 65,-13-2-53,10 9 57,-5-3-50,8 13 91,-7-7-99,1 0-12,1 1 44,-2 1-64,2 0 48,1 0-66,-3 2 49,1-3-67,-1 0 53,-1-1-64,1 2 55,-2-2-64,0-1 55,0 0-64,2 4 47,-6-15 17,4 14-31,-4-14 73,5 14-39,-5-14 50,0 0-66,2 8 48,-2-8-68,0 0 45,0 0-66,0 0 52,-6-8-68,6 8 46,-2-18-52,-1 7 1,0-5-3,1 0 11,1-2 46,-2-1-53,2-1 48,0 1-55,-1 0 63,0 1-47,2 2 61,-2-1-64,2 5 52,-1 0-59,1 12 54,0-20-60,0 3 23,0 17 30,1-11-56,-1 11 58,0 0-58,8-6 61,-8 6-56,0 0 58,12 6-56,-12-6 53,11 9-52,-11-9 54,10 13-57,-10-13 7,10 12 5,3 1 16,-13-13-3,9 10 1,-9-10-3,9 11 1,-9-11 4,9 7 11,-9-7 12,0 0-2,15 1-3,-15-1-2,15-4-3,-8-3 0,1-1 49,1-3-63,11-16 37,-8 9 4,0 0-59,2-3 55,0 3-54,-1 1 57,0 2-49,-2 1 57,-1 3-58,0 2 46,-3 2-53,2 2 66,-9 5-34,17-3 69,-17 3-52,24 13 15,-18-4-30,0 0-7,1 2 0,-3 1-2,2 1 4,-1 1-13,-1 0-17,2 1-25,-3-1-34,0 0-30,0 1-26,1-3-41,-1 0-26,0 0-18,2 6-268,-5-18 261,5 18 34,-5-18 33,5 10 24,-5-10 20,0 0 14,11 6 7,-11-6 15,0 0 6,9-11 18,-9 11 6,7-18 44,-2 5-39,0 1 54,7-17 52,-5 14-58,2-2 59,1 1-63,-1-1 66,3 1-48,-2 2 99,2 0-44,1 2 84,0-2-46,0 4 58,0 2-49,-2 3 66,-1 1-43,-10 4 83,20-1-41,-11 6 67,0 0-41,-3 3-3,1 4-9,-2 0-16,0 2-14,0 1 3,-1 1-17,0 0-2,-2-2-40,2 0-12,1-2-29,0 0-3,4-2-18,19 5 44,-9-15-56,7 0-18,9-5-13,7-5-76,3-4-75,3-1-139,-4-2-155,11-7-229,-8-4-709,-2 0-974</inkml:trace>
  <inkml:trace contextRef="#ctx0" brushRef="#br4" timeOffset="370352.0404">25472 9932 187,'10'-6'326,"2"2"-86,-3-3-41,0 2-22,2 0-16,-1-3-20,0 1 14,0-1 17,-1 0 1,0-1-5,0 0-6,-3 0 33,-1 0-48,-1 0 28,0-1-65,-4 10 38,2-18-77,-3 6 35,-2 4-76,-14-13 56,1 11-27,-2 0-66,-9-1 53,-4 1-57,-14-1 61,-2 0-66,-8 2 55,-14-1-63,-3 0 54,-2 3-55,-3-1 56,-1 0-49,-7 2 52,3 2-57,-96-4 36,87 6 18,-2 2-55,-1 1 55,0 0-56,-4 4 61,1-1-63,-3 3 58,1 0-55,-1 1 60,-2 2-62,2 3 78,-16 3-60,0-1 55,5 4-45,-91 19 30,96-13 11,20-4-59,3 1 9,5 2 4,3 1 0,9-1-7,7 2 17,4 3 0,6 0-1,7 1 2,9-2-2,5 0 1,6 3 6,3 0 43,-5 29-7,20-34-52,5-1 68,4 4-52,7 0 65,6 3-56,8 1 11,5-4 11,11 5 9,6-5-1,5 0-3,7-4-27,4 0 28,6-4-29,6-1 21,97 11-3,-79-20-42,6-1 31,2-3-33,5-1 19,24-4 16,1 0-34,2-2 27,-1-2-31,0-2 26,-3-1-28,-4-2 29,-1-2-22,-4-1 29,-1-3-37,72-14 31,-100 11 8,-6-1-24,-6-3 37,-4-2-3,-6 0 0,-4-3 3,-7-3-8,-5 1-2,-5-4-24,-9 1 28,-6 2-37,-7-3 36,-5 1-34,-5-1 22,-8 2-23,-3 0 23,-6 2-35,-6-4 30,-8-4-35,-4-2 25,-7 0-27,-14-1 36,-10-2-7,-7 6-3,-7 0-2,-4 3 13,-4 4-20,-4 3-3,1 5-2,-80-12-150,76 20 33,-2 4-115,4 3-13,0 4-115,14 2 13,2 2-69,2 1-517,5 1-521</inkml:trace>
  <inkml:trace contextRef="#ctx0" brushRef="#br4" timeOffset="371059.047">23521 10028 582,'0'0'478,"0"0"-107,0 0-98,0 0-53,0 0-51,4-9-28,-4 9 48,0 0-128,8 9-4,-8-9-15,2 12 21,-2-12 11,3 20-15,-2-8-1,-1 2 14,1 3-9,2 1-9,-2 0 36,0 1-58,0 1 51,1-1-62,0 18 64,-1-20-30,1 0-61,-1-4 54,-1 0-44,1-2 36,-1 0-54,0-11 66,0 19-27,0-19 84,2 15-23,-2-15 20,0 0-12,0 14-12,0-14-19,0 0 31,0 0-58,0 0-8,-4-9-8,4 9-5,0-18-3,0 5-6,1-4 2,-1 1-3,3-3 1,-3 0-11,2-3 15,1 2-19,-1 2 44,1-1-25,4-15 32,-4 19-19,1 1-34,-2 4 28,1-2-33,1 4 26,-4 8-31,5-14 27,-5 14-28,5-10 30,-5 10-27,0 0 30,0 0-25,0 0 26,13 3-28,-13-3 17,6 12 11,-6-12-25,2 12 29,-2-12-28,4 10 34,-4-10-28,4 9 22,-4-9-26,5 9 33,-5-9-26,0 0 41,9 6-37,-9-6 37,0 0-41,26-5 17,-17 0 8,3-2-31,1-1 30,0-1-33,2-3 31,-1 0-31,1 1 37,-1 1-28,0-1 33,-2 4 0,-1-2-5,0 4-39,-3-2 25,2 3-14,-10 4 16,15-4-29,-15 4 21,14 2-19,-14-2 33,13 8-33,-7-1 4,-1 1 34,2 1-37,-1 4 34,-3 0-34,3 1 32,-3 0-4,1 1-15,0 1-39,4 16-161,-3-16 80,-3 1-116,2-3-10,0 3-108,0-2 2,-1-1-49,3-1-454,-3-2-403</inkml:trace>
  <inkml:trace contextRef="#ctx0" brushRef="#br4" timeOffset="371408.0486">24113 10118 429,'4'-8'478,"1"-1"-84,-5 9-96,8-15-42,-3 9-49,-5 6-30,9-13-46,-9 13-16,8-10-34,-8 10-7,8-8-28,-8 8-1,12-9 9,-12 9-37,10-4 9,-10 4-6,0 0 21,11 3-4,-11-3 14,0 0 7,5 9 27,-5-9 16,0 12 3,0-12 4,-5 16-1,0-6-1,0 2-19,-1-2-15,1 2-14,1-1-10,1 0-1,1 0 0,0 2 4,1-1 3,2 0-7,2 5-5,2-2-3,0 0-6,5 1 0,0 3 17,1 0 14,1-1 12,11 16 45,-14-15-64,-2-2-39,0-1 35,-3-1-26,-1 1 41,-6-1-30,-1 1 20,-7 1-36,-5 3 18,-2 0-52,-4-2-28,-8 3-128,0-2-101,-2 1-179,-37 18-1266,32-22-30</inkml:trace>
  <inkml:trace contextRef="#ctx0" brushRef="#br4" timeOffset="372697.0457">24829 13584 111,'13'-1'487,"10"-4"223,-23 5-421,20-5-77,-10 3 58,0-3-69,-1 2 34,0-1-67,-9 4 46,18-5-64,-18 5 56,16-7-70,-16 7 40,14-6-84,-14 6 46,8-7-78,-8 7 41,5-7-66,-5 7 41,0 0-68,0 0 48,-4-11-66,4 11 54,-18-5-60,7 2 59,-5 2-66,-2-2 54,-7 0-73,-2 1 46,-3-1-67,-8 3 50,-60-5-50,46 2 6,-3 0 70,-1-1-58,-2 2 55,-2-2-66,-3 1 72,-9-2-57,-8 2 61,0 1-59,-3-1 64,-3 2-59,-1-2 60,-2 2-61,-2 1 62,-94 0-31,92 1-25,-2 1 62,0 0-63,-3 1 55,0-1-60,-2 3 61,-3 1-61,-4-2 60,-20 3-56,-2 3 61,4-1-63,1 1 61,-1 0-51,2 4 53,-93 10-25,118-9-30,2-1 60,-17 3-57,21 0 58,2 0-59,2 3 55,0 1-64,5 1 66,-1 2-60,5-3 58,4 4-59,5-1 62,3 2-57,8-1 59,-48 29-28,62-24 21,11-4-6,2 0-5,7 3-8,3-1-2,2 2-3,8-2 2,3 0-3,2 2-56,6-3 62,2 0-57,4 4 59,3-1-49,7 2 62,27 32-32,-16-34-23,5-3 68,4-1-51,9 3 63,2-3-57,6-1 63,3-4-59,6-1 58,2-3-43,6-4 60,4-2-54,4-2 81,11-5-67,5-1 72,115-6 85,-74-2-106,4-3 13,1 1 4,0 0-3,3-1 4,-4 1-4,1 0-8,-1-1-12,1 3-15,-1 0-18,-4-2-3,0 3-6,2-3-27,-6 1 22,0 0-10,-1 0-4,-2-3-5,-3 3-5,-22-1-8,1-2-8,-6 1-18,-1-4-10,-3 1-14,-4-4-8,-5-2 21,-5-3-34,-3-3 30,-5-1-48,-6-3 48,54-35-75,-67 29 38,-4-8 68,-6 3-49,-2-3 66,-7 0-25,-7 6 27,-5 0 7,-5 0-27,-4-1 36,-7 7-42,-5 2 38,-5-4 2,-9-2-6,-5-2-4,-46-35 5,17 36 17,-6 0-42,-7 3 0,-10 4 4,-6 3-1,-8 1 35,-5 5-40,-4 1 23,-5 5-83,-1 5 1,0 2-149,-1 4-32,1 4-74,0 2-64,-94 15-555,100-9 67,-1 3-432</inkml:trace>
  <inkml:trace contextRef="#ctx0" brushRef="#br4" timeOffset="373331.042">22227 13837 257,'11'-8'826,"-11"8"-559,9-8-43,-9 8-11,10-4-5,-10 4 40,13-2-76,-13 2 42,12 4-72,-12-4 40,13 9-78,-5-3 49,-2 3-70,0 2 57,-1 3-66,-1 0 45,1 1-77,-1 2 53,-1-1-16,-2 2-4,1 0 7,-2-2-12,0 2-72,2 0 56,-4-3-11,2-1-59,0 0 56,-1-1-59,1-13 57,-1 22-60,-2-5 78,3-17 24,-2 13-56,2-13 37,-4 8-50,4-8 45,0 0-69,0 0 54,0 0-57,-9-7 50,9 7-58,0-19 51,1 7-61,2-5 57,0 2-44,5-19 6,-5 17 59,2 1-51,-1 1 64,0 1-62,-1 4 49,0-2-63,2 5 51,-5 7-57,4-15 54,-4 15-58,5-9 58,-5 9-57,0 0 57,7-6-52,-7 6 24,0 0 32,9 6-55,-9-6 48,0 0-57,9 9 62,-9-9-61,0 0 55,9 6-53,-9-6 56,0 0-56,13 3 56,-13-3-58,13-3 51,-13 3-52,17-5 56,-7 2-52,0-3 52,3-1-55,-2 1 54,2 0-56,-1 1 56,0-1-58,2 0 9,-4 3 5,1 1 3,-11 2 51,21-4-51,-21 4 47,18 1-52,0 4 41,-9 0 15,1-1-55,-1 3 52,-1-2-55,0 2 51,0 0-56,-1 1 26,0-2-86,1 3 13,-3-3-115,2 4-3,-7-10-55,9 14-48,-9-14-55,18 16-359,-18-16-53,13 6-280</inkml:trace>
  <inkml:trace contextRef="#ctx0" brushRef="#br4" timeOffset="373601.038">23095 13764 256,'11'-9'482,"-2"4"-126,-9 5-81,14-8-28,-14 8-1,0 0-2,13 1 17,-13-1-24,0 0 33,0 16-81,-3-5 58,-2 0-71,0 2 43,-3 1-65,0 3 45,-1 0-69,1-3 30,0 2-65,1-2 26,1 0-37,-1-2 30,2 0-52,1-1 27,-1 7-1,5-18-11,5 14-37,0-6 19,3-4-31,3 1 17,6-2-31,0 1 17,3-4-25,1 1 19,0 0-41,1-1 1,2-1-69,-1 1-42,0-1-122,17-1-373,-21 0 206,-2-1-49,-4 3-32,-1-4-397,-2 0-454</inkml:trace>
  <inkml:trace contextRef="#ctx0" brushRef="#br4" timeOffset="373846.037">23324 13786 620,'-8'-10'621,"1"1"-71,1 1-161,6 8-42,-10-9-82,10 9 61,0 0-42,-10 5 3,10-5-18,-7 19-18,-2 17 161,5-10-239,-1 6-52,-1 8-8,-1 3-83,-3 3-33,1 0-169,-1 2-81,-5 10-206,0 2-107,-5 6-564,-3-1-744</inkml:trace>
  <inkml:trace contextRef="#ctx0" brushRef="#br4" timeOffset="376218.5736">22856 17206 1,'0'0'360,"0"0"-52,-15 2-79,15-2 7,-16 3-48,16-3-23,-17 1-18,17-1-12,-21 0-12,9 3-13,-1-3-19,-1 0 3,0 0-1,-15 0 72,13 0-90,-1 0-11,0 0 1,-1 0-19,-3 0-2,3-3-12,-2 3-5,-1 0 6,0 3-7,-1-3-6,-2 0-7,-4 0-6,0 0-3,-1 1-1,0 0 2,-3 1-2,-3-1 1,-2 0-1,-4 2 4,-5-1 6,4-1-2,1 1 2,-5 0 12,-2 1-3,6 0-1,-6-1-9,-1 0-2,-1-1-5,0 1 0,-53 2 1,51-1-1,-1-1 0,3-1-4,-2 1 3,-1 0-1,0 1-1,-1 0 1,-1 1-4,-1-2 0,-1 1 0,1-1 5,3 1-9,-3 1-3,1-2 2,-56 1-13,56 0 11,1-3-3,-2 3 4,2-2 1,-1 1 0,1-1 0,1 1 4,1-2 0,-1 0 7,-2 0-24,3 0 10,-1 0-8,-1 0 14,-2 2-14,-53-2-10,54 1 8,-1-1 1,-1 0 1,1 0 3,2 0 1,-3 0 14,0 0-17,-1 0 13,1-1-5,-1 1 10,0 0-8,-1 0 19,-1-2-11,0 2 5,-61 0-16,59 0 6,0 0 0,-2 0 8,0 0-12,1 0 21,-3-2-21,-10 2 8,10 0-10,-10 0 15,0 2-12,2-2 10,-4 2-14,2-1 1,-1 1 11,-74 1-35,73-1 17,1-1 13,-1 0-5,0-1 9,0 1-14,0-1 16,-1 2-13,2-2 1,-1 0 16,-1 0-14,3 0 20,-1 0-9,1 0 8,-1 1-14,1-1 9,0 1-13,0-1 13,-1 0-15,1 0-6,-1 0 8,0 0-8,0 0 16,-1 0-19,1 0 20,0-1-10,2 1 11,-2-1-12,3-1 27,9 2-21,-75-2 23,65 2-6,9-1-14,3 1 14,-3 1-16,2-1 9,-11 1-8,10 0 8,1 1-12,-10 0 12,11-2-15,0 3 11,1-1-10,-1-2 13,-1 3-6,-79 6 2,82-5 8,0 0-4,0 0 4,-1-1-10,1 2 10,0 0-13,1 0 10,-1 0-13,3 0 2,-1-1-1,0 1 14,1 1-13,0 0 6,1 0-6,-57 7 3,58-6 11,0 1-8,2 1 2,-1-1 3,0-1-2,3 4-6,-2-1 0,2-2 1,-1 2-5,3 1 6,-2-1-1,3 2 2,1-4 0,2 4 7,-44 9 19,47-10-17,2 0 11,4 1-9,-2 1 4,9-2-11,3 0 2,-1 3-5,3 0 5,1 0-6,5-2 2,1 2-2,3 2 0,1-1-8,2 1 7,2-1-6,3-1 7,1 1-8,0 0 4,4-1-5,2-2 6,0 3 1,2-3-1,3 2 3,2-2-5,0 0 2,4 1-5,3-1-8,1 0 15,5-3-8,22 9 1,-17-10 5,5-2-8,1 1 11,1-2-9,3 0 11,4-4-10,-1 1 8,0-1-3,7-1 12,4-1 3,3-1 1,0 1-5,2-2-38,2-1 49,56-6 12,-53 5-9,0 0-7,10-2 9,1-1-3,0-1 2,-1-1-1,2 0 2,0 0-6,-4 1 0,3-1-6,-2 1-2,-1-1-3,0 0 1,0 1-4,46-6 4,-46 6-5,-9 1-4,10 1 2,-12 1-4,2-3 1,-1 4-1,0 0 2,0-1-2,-3 1-2,5 0 3,-3-2 1,0 2-1,2-2 3,-1 2-3,60-7 3,-59 8-1,1 0-1,2-1 1,-3 1 5,2-1-7,12 0 6,-3 0-5,-8 1-1,0-1 2,1 2-4,9-2 4,0 1-1,0-1-1,-9 2-2,80-9 3,-71 7 0,3 0-1,-5-1 1,4 2-2,-3-2 1,1 1 2,1 0 1,2 0-1,-1 0-2,2 0 3,-2 0 1,2 0 1,-2 1-12,1-1 4,0 0 3,1-1-2,-1 1 4,0-1-17,0 1 22,0 1-3,-2-4 1,1 6 0,-11-1-1,0-1 1,2 3-1,9-3-3,-11 1 3,1 2-1,-1 0-2,62-2-11,-62 2 13,0 1 2,0-1-1,0 2-3,0-2-1,-1 2-2,-2-1-1,1 1 0,-1-1 4,1 1-3,-2-1 2,0 0-17,-2 2 18,1-2-16,55 1 1,-53 0 21,-2-1-18,-1 0 18,0 0-1,1 0-2,0 0-1,0 0-2,0 3-1,0-3-4,-1 0-19,0 0 14,-2 0-19,1 0 16,1 0-20,55 0-1,-56-3 25,-1 3 7,1-2 1,-1 0-2,-1 0 3,0 1-2,2-3-1,-2 1 2,1 0 0,0 0-4,-3 0 7,1 0-1,-2 0 2,-1 0 1,39-2 10,-47 3-16,1-1 3,-1 2-2,0-2-2,1 3-1,-3-2 3,1 2-1,1-3 1,-3 2 1,0-2-2,1 3 1,-2-3-1,1 3 0,-2-2 2,0 2-2,2-2 2,0 1 3,0 0 1,1 0-8,0 1 7,0 0 5,-1 1-6,1-1 2,-1 0-6,2 0 0,-2 0-2,1 1 3,-2-1 0,-1 0 4,29 0 10,-34-1 10,1 0 8,4-1 10,-6 1 6,5-3 8,-4 2 9,-5 1 2,2-3-7,0-1-14,0 0-9,-3 2-19,0 1-35,-2-1-39,-5-1-54,15-3-317,-22 4 61,-11 3-146,10-7-256,-10 7-282</inkml:trace>
  <inkml:trace contextRef="#ctx0" brushRef="#br4" timeOffset="377406.5735">13830 17629 517,'0'0'463,"2"-13"-92,-2 13-70,2-12-47,-2 12-56,0 0-31,2-11-30,-2 11 141,0 0-124,9-3-17,-9 3-10,7 5-18,-7-5-23,11 12-16,-6-3-11,-1 0-4,3 2-11,-1 1-6,0 2-11,0-2 0,-1 1-8,-1-1 1,0 2-2,0-4-1,-1 0-4,0 1 6,-1-3-11,-2-8 8,4 17-5,-4-17 15,3 12 11,-3-12 29,4 7-24,-4-7 15,0 0-29,0 0 11,0 0-27,0 0 6,0-12-12,0 12-9,2-22-5,-2 8-5,2 2 7,-2-5-2,0 2 4,2 0-14,0 1 7,0 3 8,-1-1-1,1 1 3,-2 11-2,2-17 1,-2 3-7,0 14 3,8-10 4,-8 10 11,0 0 7,6-6-8,-6 6 8,0 0-2,13 4-2,-13-4 2,10 5 1,-10-5-2,11 9 1,-11-9-4,12 11-6,-1-3 3,-11-8-2,10 7-5,-10-7 8,12 6-3,-12-6 2,11 3 2,-11-3-8,13-1 4,-13 1-2,14-7-3,-7 2-10,1-1-7,2-2 8,-1-2-4,11-8 13,-11 7 4,0 0-2,3 1-5,-4-1-21,1 2 22,0 1-1,-2-1 2,2 4-1,-3-1 5,-6 6 12,14-6 10,-14 6 17,14 0 22,-14 0-1,15 4-7,-8 1-9,0 0 9,2 3-5,0-1-2,0 3-22,0 1 5,-1-1-7,0 0 2,3 2-20,-3-2 23,2-1-24,-1 3 5,-1-3-31,0 1-27,5 5-125,-5-8 30,-3 1-54,-5-8-41,14 10-21,-14-10-46,11 6 4,-11-6-28,14 1 27,-14-1-18,13-3 3,-13 3-246,14-9-78</inkml:trace>
  <inkml:trace contextRef="#ctx0" brushRef="#br4" timeOffset="377668.5695">14503 17621 804,'3'-8'197,"-3"8"31,9-14 10,-9 14 11,4-9-1,-4 9-24,5-7-32,-5 7-16,0 0 10,9-7 14,-9 7 8,9 4-12,-9-4-15,20 19 134,-13-10-177,2 3-16,0-1-16,4 6-6,-4-3-14,3 1-17,-2-1-13,1 1-6,-3-1-6,0-1 1,-1 0-11,0-2-8,0 2-5,-3-2 0,3 6 15,-4-6-30,-3-11-12,4 13-26,-4-13-45,0 0-22,-2 15-46,2-15-56,0 0-48,-11 4-32,11-4-3,-13-8-116,1-1-53,3 0-361,-3-8-346</inkml:trace>
  <inkml:trace contextRef="#ctx0" brushRef="#br4" timeOffset="377917.5699">14582 17469 768,'10'-10'557,"-2"-2"-45,1 1-20,5-5-39,1 2-44,2-4-32,2 0-26,2 0-23,-1-1-20,7-3-33,0-1 5,-1 1-44,0 0 15,2 2-40,16-15 166,-21 20-233,-6 2-21,1 1-11,-2 0 1,-4 3 0,1 1-31,-2 0-14,-2 2-14,0 0-9,-1 0-9,-8 6-6,11-8-5,-11 8-5,10-7-8,-1 2-10,-9 5-36,0 0-29,9-9-39,-9 9-46,0 0-66,0 0-39,9-3-62,-9 3-102,0 0-93,0 0-112,-7 8-804,7-8-1033</inkml:trace>
  <inkml:trace contextRef="#ctx0" brushRef="#br4" timeOffset="379838.5743">16289 3471 8,'0'0'581,"0"0"-151,2 9-74,-2-9-49,0 0-11,0 0-14,4 9-4,-4-9-2,0 0 12,0 0-9,0 0-51,0 0 55,1 5 163,-1-5-271,0 0 15,4 8-48,-4-8 13,0 0-27,0 0 4,0 0-22,0 0 2,0 0-12,0 0-10,0 0-7,0 0-3,0 0-9,0 0-8,0 0-4,0 0-6,0 0 5,0 0-12,0 0 16,0 0-14,0 0 20,0 0-17,0 0 20,0 0-5,0 0 1,0 0-7,0 0-3,0 0 0,0 0-10,0 0 24,0 0-36,0 0-1,0 0-9,0 0-3,0 0-1,0 0 6,0 0-9,0 0-8,0 0-6,0 0 3,0 0 1,0 0-3,0 0-1,0 0-9,0 0 11,0 0-5,0 0 6,0 0-5,0 0 2,0 0-4,0 0-2,0 0 0,0 0 1,0 0-2,0 0 1,0 0-11,0 0-28,0 0-13,0 0-14,0 0-160,0 0 78,0 0-20,0 0-57,0 0-9,0 0-127,0 0-12,0 0-65,0 0-80,0 0-43,0 0 3,0 0-418,7 8-570</inkml:trace>
  <inkml:trace contextRef="#ctx0" brushRef="#br4" timeOffset="383309.5734">27350 5995 285,'0'0'927,"2"9"-260,-2-9-152,7 9 144,-7-9-437,14 1-47,-14-1-37,25-2-26,-8-1-9,4-2-7,2 0 15,6-2-3,2 0-22,1 0-19,1-1-8,1-1-12,0 2-17,1 2-31,-1 0-43,0 0-60,-5 2-19,-4 2-148,-1 1-14,-3 0-97,-3 1-74,-3 3-408,-3-2-412</inkml:trace>
  <inkml:trace contextRef="#ctx0" brushRef="#br4" timeOffset="383596.5719">27528 6271 823,'-16'10'656,"5"-1"-146,0-3-114,1 0-95,10-6-57,-15 10-42,15-10-10,-9 9 0,9-9-21,0 0 37,0 0-61,0 0 12,0 0-65,13 3 10,6-8-157,-8 2-89,2-2-46,1 0-76,-1-1-42,1 3 2,-3-3-46,0-2-11,1 2-410,-4-3-288</inkml:trace>
  <inkml:trace contextRef="#ctx0" brushRef="#br4" timeOffset="383850.5721">27530 5907 163,'-6'-12'701,"-2"1"-217,2 3-36,1 1-130,5 7-4,-9-12-110,9 12 54,0 0-33,-13 0 94,13 0-20,-7 15-3,5-3-9,0 7-32,0 4-56,2 2-21,-1 9-41,1 2-23,1 54 80,-1-44-137,2 0 3,-2 0-37,0-8-10,2-1-51,-2 1-4,0-5-82,0 0-40,0-7-111,0 1-69,2-3-88,0-5-55,1-2-93,-1-6-378</inkml:trace>
  <inkml:trace contextRef="#ctx0" brushRef="#br4" timeOffset="384746.5727">28301 5914 326,'0'0'682,"-6"-6"-185,6 6-16,0 0-124,0 0-13,0 0-119,-8-5 4,8 5-107,0 0 29,0 0-65,0 0 77,0 0-36,-1 15-14,3-4-8,0 0 4,3 3-3,-1 4-2,0 3-56,5 2 30,-2 0-37,-1 5 2,1 1 33,2-2-41,3 21 49,-8-26-33,1 1-39,0-2 28,-1-3-39,-2 0 34,-1-1-38,2-3 31,-2 0-34,1-3 25,-1 1-28,-1-12 37,0 16-33,0-16 33,0 0-60,-1 6-155,1-6 114,-14-5-5,10-4 40,-3-6-29,2-5 10,-1-3-39,2-8 13,-2-2 4,4-2 65,2 0-55,0-2 72,0 3-49,6-2 67,-2 5-48,3 2 59,1 0-49,1 3 70,1 6-65,0 1 54,-1 4-62,2 3 66,-2 3-43,0 5 74,-9 4-45,15-2 75,-15 2-47,13 13-9,-9-4-1,-2 3-7,1 17 13,-3-14-36,-3 2-33,-1 2 36,-1 0-27,1 1 1,-2-2-60,1-2 12,0-1-73,-4-1-33,5 0-66,0-2-40,1-4-44,3-8-20,-5 14 4,5-14-893,0 0 216</inkml:trace>
  <inkml:trace contextRef="#ctx0" brushRef="#br4" timeOffset="385692.5695">28571 5927 313,'6'-10'496,"3"1"-105,-4 1-76,1 1 21,-1 0-88,-5 7 48,7-12-75,-7 12 45,7-7-78,-7 7 41,0 0 121,0 0-212,0 0 38,0 0-82,-4 11 11,-1-1-4,2 2 5,-1 1-13,1 1-18,1 1-48,-2 1 33,2-1-47,1 1 32,0-2-45,1-1 37,1 12-1,-1-13-43,1 0 33,1-2-35,-2-10 38,6 17-37,-6-17 37,7 11-36,-7-11 37,12 4-38,-12-4 29,15-4-40,-7-2 17,1 1-48,-3-5 34,4 0 4,0 1 1,-3-1-1,3 1 0,-4 1 1,3 2-1,-9 6-3,11-11 2,-11 11 8,11-5-3,-11 5 9,0 0 3,13 4-1,-13-4-29,8 8 33,-3 5-21,-5-13-4,5 14 37,-5-14-37,4 12 70,-4-12-66,2 10 29,-2-10-30,0 0 40,3 13-32,-3-13 39,0 0-39,0 0 34,5 8-50,-5-8 5,8-14-148,-5 7 80,1-2-29,0-4-24,2-4 67,3-3-95,0-7 16,0-3-103,5-7 11,-1-2 33,-2-2 52,5-1 60,-1 0 93,1 5 59,0 1 57,-6 9 20,2 1-4,-4 9-23,0 0-19,-1 4-28,-1 4 23,-6 9 53,10-5 31,-10 5 13,8 12 0,-5-1-23,1 5-28,-4 3-13,4 5-14,-2 2-21,5 36 47,-5-31-84,2 0-10,0-1-6,0 0-31,-2-5 28,3 1-49,-1-3-6,-2 1-67,1-7-10,-2 0-60,1-1-6,-1-2-31,-1-3-7,1 1-5,-2 3-305,1-15 221,-4 8 21,4-8 32,0 0 14,-15-1 23,15 1 62,-13-10 77,6 5 81,-1-1 137,8 6-16,-11-13 43,11 13 11,-12-10 61,12 10-51,-8-9 72,8 9-63,-8-8 1,8 8-15,-7-5-20,7 5-28,0 0-23,-5-9-23,5 9-11,0 0-12,2-10-6,-2 10-15,10-10 3,-2 5-6,3-4 10,18-10 26,-13 9-29,3-2-3,-1 0-2,1 0-2,2 2-4,-3 0-10,1 1 3,-2 1-18,-3 3-8,0 1-1,-2 1 1,-12 3-3,23 2 7,-23-2 6,24 10 4,-24-10-13,14 12 6,-9-6-4,0 1-2,-5-7-2,8 14 0,-8-14 0,8 12-3,-8-12-5,6 10 6,-6-10-2,5 9 2,-5-9 0,6 6-6,-6-6 5,15 2-4,-15-2-5,14-5 1,-5 2-4,0-3 2,1 1-2,1-1 0,-1-1-2,1 2 2,-1 1 3,-3-1 3,-7 5-6,15-8 0,-15 8-9,13-5 12,-13 5-2,11-4-7,-11 4-40,0 0-50,16-3-61,-16 3-22,0 0-130,12 0-48,-12 0-93,10 3-68,-10-3-388,0 0-483</inkml:trace>
  <inkml:trace contextRef="#ctx0" brushRef="#br4" timeOffset="385960.2009">30121 5784 1501,'0'0'920,"0"0"-201,0 0-140,0 0-121,6-5-98,-6 5-75,0 0-39,11-5-8,-11 5-3,14-6-15,-14 6-27,19-6-35,-9 2-34,3-1-22,16-2 30,-15 2-107,4 0-41,-3 0-53,1 0-53,0 3-68,-1-2-92,0 1-114,-1 1-23,-14 2-142,21 0-36,-21 0-104,17 2-282,-17-2-575</inkml:trace>
  <inkml:trace contextRef="#ctx0" brushRef="#br4" timeOffset="386227.2037">30240 5934 395,'-9'10'898,"1"-3"-250,1 0-62,0-2-171,7-5-74,-9 10-70,9-10-43,0 0-19,-6 7-22,6-7-29,0 0-39,0 0-30,10-3-75,-10 3-109,14-9-64,-5 4-205,2-1-77,13-14-1078,-12 12 140</inkml:trace>
  <inkml:trace contextRef="#ctx0" brushRef="#br4" timeOffset="386275.1998">30375 5891 329,'0'0'421,"0"0"-34,-5 8-173,5-8-15,0 0-126,0 0-19,0 0-80,0 0-62,-4 9-90,4-9-259,0 0 90</inkml:trace>
  <inkml:trace contextRef="#ctx0" brushRef="#br4" timeOffset="386787.2074">30814 5588 255,'0'0'796,"11"-7"-250,-11 7-50,0 0-162,13-3-19,-13 3-94,0 0 46,0 0-50,4 16 292,-4-16-242,-3 21-79,1-9 6,0 2-47,2 2 2,-1 1-42,2 1 12,-1-3-16,3 4 9,1 2-1,1-1 1,0 1 1,5 1-5,-1 1-3,2 1-18,3 0-13,-1-1-8,1 2-8,-2-3-5,3 2-2,-2-2-5,0 0-15,-3-5 3,-1 0-14,-3 0 3,1-5-11,-3 2 5,-1 1-2,-2-2 2,-2 8-34,-2-9-29,-3-2-60,-1-1-101,-6 1-115,-3-4-92,-2-2 5,-2-2-70,-2-2 13,-2-3 47,0-4 40,0-3 33,0-6-8,4-4-95,-1-6-209</inkml:trace>
  <inkml:trace contextRef="#ctx0" brushRef="#br4" timeOffset="387063.2086">30723 5975 1287,'0'-22'400,"2"-2"24,5 0 4,1-2-55,5 1 41,2-1-51,4-3 27,3 0-26,3 0-32,2 2-26,0 1-27,3-1-59,-1 4-32,0 2-35,0 0-32,-5 6-52,0 1-81,-4 4-73,-2 1-72,-2 2-98,0 2-80,-4 4-12,-12 1-134,19 1-33,-10 4-110,-9-5-405</inkml:trace>
  <inkml:trace contextRef="#ctx0" brushRef="#br4" timeOffset="387711.063">27962 7303 64,'-9'5'789,"0"0"-162,9-5-122,-12 9-35,12-9-81,-11 7 17,11-7-60,-8 5-24,8-5-25,0 0-40,-10 6-46,10-6-36,0 0-30,0 0-8,17-3 102,-4-1-161,5-1-2,1-2-55,2 1-34,2-1-71,0 4-9,-2 0-99,-2-2-33,-1 4-23,-5 1-21,0 1-32,0 2-5,-5 2-5,-8-5 28,11 19-212,-14-7 316,-1 0 48,-2 2 49,-4 2 57,-4 1 40,-3 2 33,1 2 48,-4-2 36,0 0 42,1-2 30,2 1 15,1-4-9,2 0-27,3-4-32,-6 7 61,9-12-136,8-5-5,-5 10-14,5-10-34,0 0-31,0 0-33,0 0-7,15-8-46,-9 3-10,3-6-19,3 0 16,0-2 4,2-3 5,-4-2 11,3-4 3,-2-3 6,-2-2 19,0-1 30,-2-1 27,0 2 74,-1 4 66,-1 2 18,-3 5 55,2 0-42,-1 3 14,-1 2-66,-2 11 20,5-14 0,-5 14 21,2 12 189,-2 0-198,0 5-4,0 1-2,0 7-32,0 9-6,0 1-36,2 1-14,1-3-28,0 3-86,2-2 35,1 0-102,-1-2 20,3-3-112,0-1-17,7 19-392,-3-33 186,-3-1-3,2-2-124,-1-6-343,0-1-481</inkml:trace>
  <inkml:trace contextRef="#ctx0" brushRef="#br4" timeOffset="388860.135">28512 7156 16,'9'-11'802,"-2"3"-184,2-3 331,-9 11-601,10 3-4,-10-3-52,11 17 30,-6-4-58,1 2 10,-1 6-56,4 2-8,-1 5-58,-1 0-7,2 2-45,0-2-19,1 1-18,-1-1-6,8 20 23,-11-27-53,0-1-4,-3-5-5,4 0-1,-3-2-3,-1-1 3,-3-12 5,2 20 2,-2-20 9,1 14 4,-1-14 8,0 0-15,-3 10-66,3-10-22,-7-5-19,0-2-3,-1-2 17,1-4-1,0-2 8,-1-6 43,0 0-32,-1-7 37,3 2-29,-1 1 8,2 0 15,1 3-1,2-2-2,1 1 34,-1 4-4,2-11-1,2 15-9,-1 2-10,1 4 9,1-1 2,-3 10-8,10-10 12,-10 10 7,0 0 7,15 0-3,-15 0 20,13 11-28,-6-5 4,0 2-4,0 1 17,7 8-3,-9-8-35,2-1 34,-1 0-31,-6-8 27,11 13-28,-11-13-2,9 11 12,-9-11 25,7 6-27,-7-6 20,0 0-25,14-2 21,-14 2-38,12-12-16,1-8-26,-6 6 34,-1-1 1,4 1 2,-4-1 5,3 1 15,-2 2 10,1 0 7,-2 3 3,-1-2 1,3 4-4,-8 7 17,11-4 31,-11 4 12,14 0 19,-14 0-20,13 5-4,-5 1-30,-2 4 12,3-2-19,-3 3 16,2 0-28,-1-1 11,1 1-24,-1 0 7,0 0-42,-1-4-6,2 2-55,-3-1-3,1-3-67,8 5-197,-14-10 169,14 4-14,-14-4 10,13-2 4,-13 2 7,12-5-6,-6-2-3,0-1 23,-1 1 25,0-3 32,1 2 56,-2 0 44,1-2 33,-5 10 22,10-21 83,-10 21-52,4-11 6,-4 11 6,5-11-10,-5 11 35,0 0-20,4-12 33,-4 12-32,0 0 33,0 0-36,1-14 47,-1 14-40,0 0 24,0 0-31,-1-11-6,1 11-1,0 0 7,0 0-6,-4-8-19,4 8-9,0 0-15,0 0-8,0 0-6,0 0-9,-4-10-11,4 10 0,0 0-5,0 0-5,0 0 5,0 0 19,13 3 5,-13-3-33,12 11 26,-4-4-28,2 1 31,0 3-31,1 0 26,1 0-19,-2-1 17,1 2-27,0-1 20,-2 0-26,-1-2 21,0 0-28,2 9 4,-10-18 17,8 15-31,-8-15 32,3 13-30,-3-13 29,0 0-39,-3 15 26,3-15-38,-4 9 42,4-9-41,0 0 1,0 0-80,-13-1-8,13 1-9,-8-22-172,6 10 162,2-1-12,0-3-9,0-2 14,1 0 45,0-2 9,5-2 23,-4 0-8,3 2 14,2-3 28,-1 1 12,3 1 31,-3 2 20,3 1 23,-3 3 17,1 0 14,-1 4 6,-1 1-1,-1 0-1,-4 10-5,6-14 7,-6 14 11,5-9 0,-5 9 0,0 0 8,0 0-24,0 0 18,0 0-40,0 0 26,0 0 11,10 4-46,-10-4 47,5 14-24,-1-6 24,0 1-45,1 6 29,1-3-34,2 5 28,0 2-32,0 2 46,2-1-36,1 5 22,-1-1-47,4-1 32,10 27 24,-13-25-69,-1 0 51,-1-6-13,0 2 80,0-3-32,-4-3 13,1-1-44,-1 0 21,-2-3-39,-1-1 19,-2-10-26,3 20 13,-3-20-53,-1 13-9,1-13-213,-8 9-151,8-9-124,-15 0-76,3-1-481,2-7-686</inkml:trace>
  <inkml:trace contextRef="#ctx0" brushRef="#br4" timeOffset="389134.1316">29883 6898 1139,'12'-1'919,"-1"-1"-213,-11 2-139,21-5-105,-10 4-43,4-2-80,1-1-37,-1-1-57,0 1-23,18-5 109,-17 4-216,1 0-15,2 1-30,0-1-29,-1 0-75,3 0-43,1 1-106,-5 0-53,4-1-98,-5 3-79,3-1-85,-5 3-64,-1 0-580,-13 0-755</inkml:trace>
  <inkml:trace contextRef="#ctx0" brushRef="#br4" timeOffset="389400.1335">30174 7081 1230,'-10'12'853,"1"-1"-147,2-2-162,1-2-83,1 1-112,5-8-42,-6 11-66,6-11-22,0 0-49,0 0-20,7 7-52,-7-7-69,18-9-158,-4 4-156,23-10-818,-16 5-107,3-4-819</inkml:trace>
  <inkml:trace contextRef="#ctx0" brushRef="#br4" timeOffset="390137.143">31172 6682 21,'0'0'889,"3"-8"-272,-3 8-51,0 0-157,0 0-25,0-13-100,0 13 26,0 0-76,0 0 59,0 0-46,-13 4 12,7 5-36,-2 1-12,-6 14 112,5-10-204,3 1-19,1 1-22,1 1-14,0-2-14,3-1-22,0 0 13,2 1-17,1-1 9,4 1-20,0-2 15,2-1-21,3-1 15,-1 0-19,15 14 20,-12-15-10,0 1-14,-1-1 13,0 0-13,-2 1 19,0-3 15,0 2 16,-1 2 16,-3-2 10,1 1 18,-2-1 4,-2 1 3,0-3-5,-2 3 1,-2 12 97,-4-10-92,0-1-40,-2 2 17,0-2-42,-1-1 21,-1 1-30,1-3 18,0 1-40,2-3-19,-3 2-49,2-2-28,-1-1-70,-4-2-110,2 2-215,-1-6-36,11 0-145,-24-3-8,13 0-691,0-5-967</inkml:trace>
  <inkml:trace contextRef="#ctx0" brushRef="#br4" timeOffset="390400.1308">31119 6825 406,'4'-15'1043,"-4"15"-263,4-10-147,-4 10-151,6-9-57,-6 9-93,12-20 297,-5 13-304,3 0-1,-1-2 11,3-1-34,4-1-10,0-1-86,3 1-5,5-4-64,4 1-36,5-5-20,3 3-12,1 0-37,1-1-76,1 2-94,36-11-558,-43 19 51,-7 2-255,-1-3-589,-5 0-1117</inkml:trace>
  <inkml:trace contextRef="#ctx0" brushRef="#br4" timeOffset="392851.7787">31538 5652 178,'0'0'670,"0"0"-161,0 0-144,5 0 188,-5 0-355,11 1-57,-11-1 9,0 0-13,0 0 20,0 0-10,0 0 10,0 0-22,0 0-8,0 0-26,0 0-9,0 0-23,0 0-7,0 0-20,13-1 32,-13 1-35,0 0 0,0 0 4,0 0-2,0 0-5,0 0-15,0 0 8,0 0-6,14-3 0,-14 3-6,19-5 4,-2 0 0,2-2-8,5 1 4,35-12 16,-28 10-14,1-1-7,0 3 6,-2-1-4,0 0-4,-4 2-4,-1 0 1,-5 1-4,-1 1-5,-1 1 10,-4-2-5,-2 1 8,-12 3 18,22-3 13,-7-1 33,-15 4 2,13-2-41,-13 2 39,10-3-42,-10 3 33,14-2 21,-14 2-59,0 0 27,0 0-23,11-3 28,-11 3-35,0 0 31,0 0-30,0 0 25,4-3 17,-4 3-38,0 0 19,0 0-20,0 0 7,11-2-16,-11 2 8,0 0-21,0 0 7,0 0-8,0 0 1,0 0-8,0 0 6,0 0-11,0 0 11,0 0-20,0 0 4,7 5 19,-7-5-12,1 17 17,-1-3-4,0 2-1,-1 3 1,2 7-8,-1 2 2,0-1 11,0 9-5,1-1-1,2 1 8,1 6 14,6 41 76,-4-44-38,0-2-14,3 1 35,0-6-22,-1-3 9,-1 2-32,1-3 9,1-2-31,-3-5 16,-1 1-24,0-3 22,0-2-14,-2-3 26,2 1-43,1 7 37,-3-10-10,-3-12-46,3 17 40,-3-17-31,3 15 32,-3-15-39,2 12 26,-2-12-21,3 10 30,-3-10-31,0 0 28,3 14-39,-3-14 37,0 0-33,3 14 16,-3-14 22,0 0-38,7 13 32,-7-13-33,3 12 36,-3-12-33,7 15 30,-3-6-32,-2 1 29,2-1-28,0 1 4,1 0-1,-3 0 3,2 1 1,1 9-4,-1-11 4,-1 0 5,-1 0-8,-2-9 10,5 18 3,-5-18-8,5 13 0,-5-13 6,3 10-1,-3-10 8,2 9-1,-2-9 4,0 0 70,1 13-27,-1-13 161,0 0-66,0 0-15,0 14 37,0-14-23,0 0 29,0 0-22,-10 5 9,10-5-95,0 0-69,-7 5 0,7-5 0,0 0 0,-8 5 0,8-5 0,-16 6 0,7-2 0,-6 3 0,-8 2 0,-11 5-397,-9 3-214,-12 7-129,-3 1-172,0 1-836,-3-4-1434</inkml:trace>
  <inkml:trace contextRef="#ctx0" brushRef="#br4" timeOffset="400206.9381">31611 1959 200,'0'0'484,"0"0"-118,0 0-65,0 0-63,0 0-40,0 0-19,0 0 129,0 0-183,0 0-13,-1-10-8,1 10-24,0 0-20,0 0-17,0 0-5,0 0-9,0 0-6,2 10 0,-2-10-7,3 12-1,1-2 1,-2 1 7,3 16 35,-2-12-34,-1-1 1,2 1 5,-1 2 3,-1-3 5,1 1-3,2 2-4,-3-3-3,1 1 13,-1-1 2,1 1-9,-1-3-4,1 2-2,-2-2 8,4 10 12,-2-13-37,-3-9 9,5 18 1,-5-18 17,5 14 0,-5-14 61,11 12 11,-2-7-16,4-1-20,2-1-17,7-1-13,5-1-12,4-2-38,8-3-10,55-7-65,-39 0 10,14 0-15,5 0-69,2-3-128,3 2-284,1-7-348,-2-3-485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7:15:26.112"/>
    </inkml:context>
    <inkml:brush xml:id="br0">
      <inkml:brushProperty name="width" value="0.05292" units="cm"/>
      <inkml:brushProperty name="height" value="0.05292" units="cm"/>
      <inkml:brushProperty name="color" value="#7030A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333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</inkml:context>
  </inkml:definitions>
  <inkml:trace contextRef="#ctx0" brushRef="#br0">9299 2580 54,'0'0'464,"0"0"-88,0 0-101,0 0-10,6-7-50,-6 7 33,0 0-9,0 0 253,3-9-252,-3 9-27,0 0-14,0 0-47,0 0-24,0 0-39,0 0-18,0 0-20,0 0 6,0 0-27,8 12 6,-7 0-12,1 3 7,-1 4-8,0 26 23,-1-18-23,0 0-9,-1 2 6,1-1-13,-1 0 2,1-1-1,-2-1 1,1-1-6,0 0 8,0-3-10,-1-3-2,0-1 6,0-1-9,1-1 2,-1 9 9,-1-13 1,3-12 10,-1 17 23,1-17 22,-2 15 26,2-15-17,0 0-16,-6 7-15,6-7 1,0 0-20,-7-11 0,7 11-5,-4-23-10,1 6-2,1-27-7,2 17 1,0-5 3,0-3-7,1-2-3,0 1 3,2 1 12,-2 0-5,3 0 0,-1 5-2,0 1 2,1 3 0,0 3 1,1 4-8,-1 0-4,3-11-12,-4 18 12,1 0-1,1 5 4,-5 7-8,11-9 3,-11 9 4,12 2 11,-5 3-3,3 4 4,-2 4-5,1 3 5,-2 4-6,2-1-1,-1 2 5,5 21 14,-6-20-16,-2-1 5,-1-2 2,0-2-6,0-2 3,-1-2 0,0-1-3,-1-2 6,2 0-12,0-2 3,-4-8 25,4 13 4,-4-13-4,0 0-5,7 7-17,-7-7 0,8-10-1,-3 0 2,0-2 3,3-7-4,-3 0-1,1-1-20,-1-4 8,4-3 12,-4 4 5,-1-2 14,2 3 0,-1 1-32,1 1 60,2-10-8,-4 18-35,-2 2-19,1 1-7,-3 9 14,8-10 12,-8 10-3,0 0 11,15 6-1,-9 2 7,0 6-7,3 4-7,-3 4 2,0 1-4,1 4 2,4 27 15,-5-29-20,-3 2 9,1-3-19,-1 0-43,1 1-39,-1-2-47,2-1-49,-2 0-94,1-5-43,0-1-73,-1-2-17,1-2-26,0-3-363,-4-9-330</inkml:trace>
  <inkml:trace contextRef="#ctx0" brushRef="#br0" timeOffset="364.0039">9816 2813 301,'0'0'622,"0"0"-157,10-5-114,-10 5-67,0 0-61,0 0-49,13-2-38,-13 2-27,0 0-16,9 4-15,-9-4-16,0 0-4,11 5-6,-11-5 44,13 5-50,-13-5-10,0 0 8,13 3 8,-13-3 3,0 0-6,18-3-2,-18 3-2,15-5-12,-15 5-3,14-9-6,-6 3-8,-1-2 0,1-2-33,6-12 48,-8 9-33,1 0 16,-2 0-18,-1 1 18,-1 0 3,0 2 40,-3 10 1,2-20 5,-2 20-25,4-12-3,-4 12-21,0 0 4,-4-14 3,4 14 8,-7 5 5,0 1 4,2 2-10,-1 2 5,0 0-14,-1 4-3,2-2 2,2 3-8,-3-1-2,4 1 10,-2-1-7,2 1-15,0-2-35,1 0-13,1-1-49,3 12-163,-2-14 84,3-1-23,-1 0-30,-3-9-40,9 13-16,-9-13-8,9 10-37,-9-10-277,12 5-124</inkml:trace>
  <inkml:trace contextRef="#ctx0" brushRef="#br0" timeOffset="1161.0062">10049 2875 100,'0'0'508,"0"0"-131,5-7-51,-5 7-51,0 0-5,0 0-12,6-9-1,-6 9-8,0 0-16,0 0-31,8-9-12,-8 9-40,0 0-21,5-8-38,-5 8-7,7-5-26,-7 5-6,9-4-24,-9 4 3,13-1-16,-13 1 14,14 2-8,3 5 13,-9-3-16,1 2-13,0 2 8,-2-3-23,0 4 24,0-1-9,1-1 3,-3 2-11,0 1 9,0 0-11,-5-10-3,7 17-24,-7-17 2,6 15-15,-3-1-16,-3-14 44,3 10-8,-3-10 21,0 0-16,4 9-7,-4-9-33,0 0 5,0 0-22,6-9 23,-6 9-19,7-15-28,-4 3 6,4-4 11,0-2-8,9-29-52,-7 21 94,2 0 42,-1 0 31,-1 5 36,-2 2 5,1 1-12,-3 3 36,1 3-20,-3 2-4,-1 0-31,-2 10 3,5-14-23,-5 14 3,0 0 1,0 0 24,0 0 12,3 12 7,-3-12-5,-3 19-1,2-7-1,0 1-20,1-2 5,0 4-17,0-1 7,0 2-7,2 0 5,2 1-13,0 0 8,2 4-16,11 20 17,-8-19-10,0-2-14,0 0 14,2 1-15,-2-4 18,2 3-18,-2-1 5,-2-1-5,2-1 3,-3-3 2,0 0 12,-3 0 3,0-2 35,-2 0 53,-6 12 95,-3-11-124,0-3-19,-4 2-5,1-5-14,-3 1-10,3-2 1,-1-2-82,0-1 15,12-3-40,-23 0-13,14-5-47,0 0-52,1-4-59,1-3-12,2-21-346,6 15 393,2 1 55,4-3 60,-1 1 30,2 1 13,1 2 41,1 0 14,0 3 30,-1 2 27,2 2 5,-2-1 34,-1 3-4,0 1 7,0 2 13,-8 4 22,13-8-1,-13 8-5,14-5-13,-14 5-32,13-4 11,-13 4 0,12-3 8,-12 3-1,17-2 8,-7-1-15,1 1-13,-1-2-15,4-2-13,1 0-11,17-10 18,-18 4-39,2 2-5,-2-3-17,0 1 10,-4-2-29,2 0-23,-5 1 23,0-1 28,-2 4 42,-1 1 29,0-1-2,-4 10-9,4-11-21,-4 11 9,0 0 40,-16 7-57,7 2 10,-2 1-22,1 4 3,-1 1-15,-1 4 10,3-1-22,0 0-37,1-1-59,2-1-52,2-1-77,2 1-42,2-4-90,4 0-14,12 9-1014,-3-14-84</inkml:trace>
  <inkml:trace contextRef="#ctx0" brushRef="#br0" timeOffset="1412.0001">11434 2569 757,'7'-8'821,"-2"0"-192,-5 8-153,6-11-102,-6 11-79,0 0-57,0 0-41,0 0-16,-9 7-25,0 3 1,-1 4-45,0 2-13,1 3-24,-3 4 7,1 2-27,-9 20 37,11-25-62,3 0 2,-1 0-10,0-1-6,2-1-33,0-1-46,1-2-49,1 1-82,2-3-50,1-1-78,0 0-19,0-12-60,0 19-2,0-19-32,7 17-1328</inkml:trace>
  <inkml:trace contextRef="#ctx0" brushRef="#br0" timeOffset="1937.0125">11422 2680 959,'0'0'425,"0"0"-89,0 0-72,0 0-51,-4-7-38,4 7-20,-9 5-17,9-5-8,-13 14-11,6-4-11,-1 3 2,0 1-4,1 4-5,-2-1-26,-5 24 46,7-21-59,2 1-18,2-3 3,-1 1-10,3-2 1,0 0-17,2-3 7,-1 0-10,3-1 7,-1-3 2,3-1 8,2-1-7,1-2 9,2-5-19,4 1 2,0-4-14,5-3 10,-1-1-21,5-3-3,1-3-6,1-2 11,-5-3-21,3-3 12,1-5-19,-1-4-11,-5-3-15,-1-4 6,-4-1-10,-2 2 33,-3-20 111,-8 29-10,-4 2 15,0 3 19,-5 3-11,1 1-25,-3 5-12,-2 4-24,0 1-7,-4 5-15,4 2-21,-4 2-44,0 2-44,-1 6-95,1 1-58,-12 15-500,15-10 252,7-3-300,0-1-322</inkml:trace>
  <inkml:trace contextRef="#ctx0" brushRef="#br0" timeOffset="2363.0027">11687 2547 471,'0'0'679,"19"-10"247,-19 10-598,0 0-65,14 2 4,-14-2-1,14 13 12,-8-1 7,3 7-4,-1 3-37,2 4-44,-2 5-41,-1 1-29,0 7-20,0 0-26,-1-1-15,-1-4-47,1 0 30,-3-2-46,1 1 41,1-3-44,-2-4 37,-1 0-39,2-1 26,-4-1-30,0-4 32,0-2-37,0-2 36,-2-2-32,2 0 30,-3-4-29,-3 8 16,1-11 7,5-7-29,-9 6 23,9-6-24,-12-4 21,5-1-40,1-7 22,-1-1-53,1-8 10,2-5-9,1-6-43,0-14-33,4-7-25,6-13 20,6-66-73,-4 71 175,2 13 55,-2 4 6,2 2-4,1 5-1,-4 9-3,-1 6-5,3 3-10,-3 5 16,1 5 36,-1 3 16,-7 6 38,14 0-6,-8 6 6,3 24 113,-6-9-110,-4 7-19,-1 3-17,-4-1-15,-1 2-11,0-1-23,-3 1-55,2-2-95,-5 4-169,-1 0-175,1-7-264,-1-4-484,3-5-826</inkml:trace>
  <inkml:trace contextRef="#ctx0" brushRef="#br0" timeOffset="3604.0055">12131 2677 131,'0'0'857,"0"0"-230,0 0-152,0 0-98,0 0-104,0 0-45,0 0-56,2 11-22,-2-11 62,0 0-133,2 11-13,-2-11-23,0 0 16,0 0-31,0 0 13,1 12-14,-1-12 9,0 0-7,0 0 19,0 0 1,8 5 0,-8-5-6,0 0-7,11-7-19,-4 1 1,0-1-6,-2-1 0,3-5-38,-3 1-7,2 0-18,-3-3 15,-1 1 6,0 2 17,-3 1 22,0 11 18,0-22-3,-3 13 8,0 0-24,-9-1 26,12 10-12,-15 2 7,4 3 10,-1 6 6,-1 5-5,-1 3 0,2 5-6,-1 1-4,3-1-11,3-1 3,1-1-6,3 0-6,1 0 4,-1-4-9,6 17 23,-1-19-18,1-2-5,3 1 2,-2-4 8,3-1-2,1-2-3,0-2 5,3-1-5,-2-2-17,-9-3 15,24 0-2,-9-3-4,2-2-2,1-4 11,1 1-9,0-3-1,2-2 2,-2-1 5,2 4 12,-3 0 3,0 1-7,-2 1 7,-1 3-11,1 1-2,-5 4-7,3-2 10,-1 4-18,-4 2 28,3 1-2,7 13 14,-11-8-14,-6 3 8,1-3-4,-2 5-7,-1-4 4,-1 2-5,-2-1 1,1-2-1,-2 1 0,0 0 1,-2-4 0,1 3 0,1-3 31,4-7 11,-13 12 47,13-12-75,0 0-5,-12-3-17,12 3-46,0-14 12,0 2-46,4-5-49,4-4-31,-1-5-8,3-2 12,1-1 12,3 2 38,0 1 4,2 2 25,15-18-32,-20 28 54,1-1 23,-1 3 8,-2 2 25,2-1 9,-2 2 16,-4 3-3,3-1 1,-8 7-13,10-8-3,-10 8-5,0 0 31,0 0 29,10 7-1,-11 11 23,0-6-56,-1 3-15,0 1 6,-2-1-11,0 2-3,3-1-2,-4 0-1,5-1-1,0-2-3,0 0-12,0-2 16,0 1-5,0-12 5,5 18 16,-5-18-9,5 14-1,-5-14-4,9 7 1,-9-7 0,16 0-13,-7-4-10,1 1 0,2-6 2,-1 1-11,0-2-10,3-4 7,-3-3-11,1 2 7,-2 1 19,8-8 61,-9 10-42,-4 6-14,1 0-1,-6 6-12,9-6 11,-9 6-8,10 6 20,-10-6-8,4 15 3,-4-4-3,2 2 4,-2 0-1,0 0 6,0 0-12,2 13-26,-1-15-12,0 1-48,2-2-33,-3-10-20,4 18-35,-4-18 1,8 13-37,-8-13-10,13 5-7,-13-5 3,13-2 11,-2-3 22,-2-1 16,2-4 2,12-21-185,-7 9 168,-3-3-1,5-9-348,-2-4-47</inkml:trace>
  <inkml:trace contextRef="#ctx0" brushRef="#br0" timeOffset="3741.005">13096 2348 857,'8'-23'600,"1"4"-138,1-9 165,-2 21-418,-8 7-43,0 0-5,0 0-1,7 12-29,-8 2-23,-1 5-28,0 7-3,-5 8-17,2 6-1,-3 3-21,3-3-30,-3 0-58,2-6-26,2-2-37,-2-1-49,3-4-64,-1-2-68,0-3-88,1-2-410,-2-3-315</inkml:trace>
  <inkml:trace contextRef="#ctx0" brushRef="#br0" timeOffset="4239.001">12906 2750 41,'0'0'877,"-9"-3"-236,9 3-150,-14-5 195,14 5-434,0 0-31,-9-4 0,9 4-28,0 0-21,0 0-7,9-9-18,-9 9-25,21-9-15,-3 3-10,-1-2-17,6 0 6,4-2 6,2 0 0,28-10 87,-28 13-90,-2-1-13,-5 0-4,0 3-11,-3 1-7,0 0-8,-2 2-23,-4-1 3,1 3-14,-1 0-1,1 2 2,-5 0-3,1 2-2,0 2-1,8 11 7,-10-8-11,0 0 1,-4 0 1,2 0 3,-1 1 2,-1 0-4,-2 0 7,1 0-2,0 0-1,-1-1 10,-2-9-20,2 18-28,-2-18-47,2 16 5,-2-16-14,0 12-21,0-12-3,2 11 15,-2-11-7,0 0-43,0 0-27,0 0-40,0 0 6,0 0 5,7-8-2,-3-3-9,-2-3-3,3-6 3,2-2 2,6-21-58,-8 21 222,1 2 94,0 5 25,-2 2 8,0 1-40,-2 2 1,3 3-30,-5 7 22,4-10-11,-4 10 33,0 0-6,0 0 33,14 5-22,-14-5 27,9 19 78,-9-19-114,6 15 16,-6-15 8,10 14 32,-10-14 9,11 12 2,-3-7-17,-1 0-1,-7-5-19,21 3-22,-21-3-3,24-3-21,-12-2-67,4-2-81,13-9-606,-14 8-434,-1-2-765</inkml:trace>
  <inkml:trace contextRef="#ctx0" brushRef="#br0" timeOffset="9344.0086">9926 5024 241,'0'0'428,"-3"11"-111,3-11-52,0 0-36,-3 16 159,3-16-225,0 0-11,0 12-18,0-12-17,0 0-2,1 12-13,-1-12 2,0 0 7,0 0 9,4 8 17,-4-8 5,0 0 4,11 2-14,-11-2-15,15-7-20,-7 1-20,3 0-65,1-5 51,0 1-64,1-3 51,0-2-47,-2 1 42,2-3-61,-3 0 56,0-2-60,-1 1 58,-3 0-58,0 2 67,-2 2-19,5-15 120,-6 19-65,-1-1-19,-2 11-14,4-18-18,-4 18-17,1-12-6,-1 12-9,0 0 0,0 0 39,0 0-49,-6 7 53,6-7-54,-5 19 58,5-19-71,-5 31-26,5-20 14,0-11-89,2 21 36,-2-21-22,3 20-19,-3-20-23,4 15-22,-4-15-36,6 12-37,-6-12-54,8 5-46,-8-5-71,0 0-276,15-4-200</inkml:trace>
  <inkml:trace contextRef="#ctx0" brushRef="#br0" timeOffset="9602.0056">10095 4645 418,'0'0'391,"0"0"-83,0 0-77,-11 1-73,11-1-37,0 0-71,-2 13 28,2-13-52,0 0 30,2 15-46,3-8 36,-5-7-5,9 5-45,-9-5 40,10 2-48,-10-2 36,14 0-45,-14 0 38,15-7 4,-7 1 0,-2-1 37,-6 7-28,12-13 27,-9 4-7,0 0-6,-1-10 71,-2 19-39,-1-19-9,1 19-15,-4-15-14,4 15-13,-6-10-11,6 10-29,-9-6-37,9 6-39,0 0-37,-12 4-27,12-4-83,-8 10-99,8-10-172</inkml:trace>
  <inkml:trace contextRef="#ctx0" brushRef="#br0" timeOffset="9854.0056">10578 4563 72,'0'0'699,"14"1"-202,-14-1-122,8 8-27,-2 6 294,-5-4-398,-1 3 51,0 3-74,-1 1 35,-2 3-75,0 3 39,1 0-72,-1 3 18,1 1-72,-2 4 30,1 1-64,0-1 31,0 1-58,-2-1 38,0 32 12,1-32-72,2-4 26,-1 0-91,1-3-12,-1 0-123,0 0-17,2-5-121,0 0-7,0-2-71,-2-3-27,3-3-30,0-11-328,0 17-312</inkml:trace>
  <inkml:trace contextRef="#ctx0" brushRef="#br0" timeOffset="10189.0074">10680 4889 360,'0'0'527,"10"-10"-76,-10 10-99,0 0-56,18 5-32,-10 2-41,-2 1-25,2 3-17,0 2-9,0 1-27,9 22 138,-10-18-137,-2-4-30,0 3-18,0-2-71,-1-1 49,1 1-52,-3-3 63,0 0-54,-1-2 53,0 1-51,-1-11 72,2 15-37,-2-15 67,0 13-34,0-13 86,-6 9-110,6-9-60,0 0 27,-7-15-76,6 3 0,-1-7-106,2-5 47,2-1-37,-1-1 79,4-1-17,-3 3 89,2 2-48,1 1 55,-2 4-64,5-8 1,-5 14 40,-3 11-50,9-13 60,-9 13-54,0 0 62,0 0-46,12 3 52,-12-3-38,0 12 46,0-12-51,-3 18 48,0-7-123,-2 1-51,0 2-149,-1-1-182,-3 2-614,3-4-700</inkml:trace>
  <inkml:trace contextRef="#ctx0" brushRef="#br0" timeOffset="10822.9987">12546 4464 429,'-2'-18'540,"2"18"-157,-6-9-71,6 9-86,0 0-24,-21 1-30,10 7 5,-2-1-8,-4 4 12,1 3-38,1-3-25,-1 4-10,1-2-5,2 2-10,-10 12 53,14-14-146,2-1 55,0 0-61,5-2 55,0 1-59,2-11 58,2 20-56,2-10 52,1 0-59,5 0 49,0-1-46,-1 0 49,3 0-63,-1 0 55,14 8-34,-14-8-28,2-2 56,-3 2-60,0 0 62,0 0-56,-4 0 57,-3-1-38,1 2 104,-2 0-43,-2-10 73,-2 21-39,-3-11 58,-1 4-62,-4-3 56,-3 3-71,-1 0 42,-1-2-66,-3 0 43,1-1-66,0-2 50,-1 1-73,3-3 17,0-1-101,0-1 0,4-2-141,-2-2-49,13-1-94,-16-1-76,16 1-91,-10-19-1562</inkml:trace>
  <inkml:trace contextRef="#ctx0" brushRef="#br0" timeOffset="11311.0036">12623 4611 400,'0'0'568,"13"-7"-141,-13 7-102,9-5-66,-9 5-61,0 0-41,9-3-40,-9 3 88,0 0-99,0 0 19,0 13-18,0-13-57,-4 14 49,4-14-64,-4 19 43,2-8-57,0 0 46,0 1-60,2 0 48,0 0-56,-2 0 54,4 0-59,0 9 40,0-10 8,0-1-57,-2-10 61,8 14-60,-4-6 60,-4-8-57,10 9 51,-10-9-60,15 5 47,-15-5-69,16 0 44,-16 0-64,16-5 56,-7 1-62,-9 4 40,14-11-61,-10 4 68,0-2-59,1-1 44,-5-1 6,2 0 14,0 1 41,-2 10 30,-2-21 18,2 21 8,0-15-4,0 15-8,0-15-16,0 15-8,-2-7 5,2-9-47,0 16 0,0 0 0,0 0-5,6-8 0,-6 8-53,0 0 65,12 11-51,-8-5 56,1 3-52,1 0 59,-1 5-55,-1-2 61,2 5-56,2 13 29,-4-14 36,-4 0-7,1 0-11,-1-2-52,0-1 58,-1 0-2,1 1-5,0-3-4,-2 0 3,2-11 2,-2 17-2,2-17 8,0 13-50,0-13 38,0 0-183,0 0 51,0 0-28,9-6-29,-3-6-76,0-4-3,2-4-37,3-9-146,3-5-163,-3-8-113</inkml:trace>
  <inkml:trace contextRef="#ctx0" brushRef="#br0" timeOffset="11476.0042">13061 4139 108,'9'-17'856,"-4"2"-238,3 4-151,-3 3-105,-5 8-86,0 0-52,9 8-41,-9 5-37,0 7-7,-7 52 128,0-24-138,-1 2-12,-2 8-68,1 2 46,1-9-55,-1-1 35,1 0-64,0-1 58,1-4-68,1 1 51,-2-4-97,4-2 14,-1-6-110,1-5 0,-2 19-345,3-29 135,1-2-57,-1-2-437,1-5-390</inkml:trace>
  <inkml:trace contextRef="#ctx0" brushRef="#br0" timeOffset="11950.0197">12863 4848 784,'-4'-9'670,"4"9"-109,0 0-171,-2-11-48,2 11-121,7-16 140,-1 9-197,3 1-58,2-3 50,0-1-58,3 0 39,4-2-59,0 2 48,4-4-61,1 1 51,2 1-63,-3 3 35,-2 0-68,0 3 33,-1-2-62,12 2 34,-18 3 11,1 2-58,-3 0 55,0 3-57,-11-2 54,21 3-49,-11 1 47,-10-4-46,15 6 56,-7-1-61,-8-5 5,16 9 9,-16-9 3,9 8 2,-9-8 2,13 6 5,-13-6 2,12 6 11,-12-6-11,15 2 2,-15-2-18,21-1-21,-10-3-9,1 0 33,1-1-66,0-3 23,1-3-108,-4 0 26,7-3-17,7-15-154,-17 15 227,0 2 79,-1 1 46,-1 2-7,-5 9-9,7-11-10,-7 11 31,0 0 14,0 0-12,0 0-50,-12 11 58,6-3-60,-1 1 52,1 4-58,-8 13 44,9-13 4,-1 0-63,-1-2 61,5 0-56,-3 0 50,2-1-67,1 1 43,2-11-68,0 14 43,0-14-87,0 11 34,0-11-81,7 6 32,-7-6-65,18-1-188,-9-4 139,3-1 59,-1-1-24,0-4 9,7-2-31,-5-2-27,5-4-27,-1-5-247,4-6-12</inkml:trace>
  <inkml:trace contextRef="#ctx0" brushRef="#br0" timeOffset="12304.9996">13742 4286 497,'11'-16'561,"-2"4"-156,0 2-61,-2 3-54,-7 7 7,11-6-1,-11 6-1,4 8-8,-4-8-26,0 20 10,-4 19 184,0-13-299,-1 3 10,-2 3-30,1-1 25,0 0-49,2-2-24,0-3-18,2-4-16,-1 0-11,1-5-8,0 0-7,0-1-8,2-3 1,0-1-8,-2 9 22,2-21-14,-2 16-4,2-16 4,0 12 1,0-12-7,0 0-19,0 0-11,0 0-19,0 0-24,0 0-58,0 0 5,0-15-47,-4 5 69,0 1-31,-7-9-16,5 9 109,-2 4-48,-1 1 66,9 4-36,-19-3 77,9 7-54,0 0 66,-4 3-57,3 2 47,2-1-43,-3 1-2,5 3 22,-1-2 3,1 1-6,0-1 7,2-1 1,3 0-3,2-9 7,-4 18 4,4-18 4,0 14-4,0-14 2,7 11-1,-7-11-23,14 8-37,-14-8-53,15 3-23,-15-3-118,22 0-34,6-5-575,-11 1 403,5-4-439,1 0-429</inkml:trace>
  <inkml:trace contextRef="#ctx0" brushRef="#br0" timeOffset="12948.0037">14425 4167 85,'11'-11'919,"-4"1"-258,-1 5-143,-1-2-127,-5 7-90,9-9-61,-9 9-60,10-5-37,-10 5-27,0 0 18,8 7 10,-3 0 14,-3 5-13,0 5-20,0 6 4,-2 3-47,2 1 25,-6 41 42,2-36-113,0 4 29,-3-3-24,1 1-21,1-3-4,-3-2 4,0 1 2,0-7-3,0 0 0,-1-2-1,2 0-7,-4-4 9,4-2 0,-1-1 3,-2 8 34,3-15-22,5-7-12,-8 10-10,8-10-7,0 0-39,0 0 15,-12-2-12,12 2-11,-2-15-4,2 15 5,2-17 44,-2 17-36,2-14 46,-2 14-53,4-19-4,-4 19 51,0 0-52,7-8 69,-7 8-32,0 0 40,14 2-24,-14-2 3,11 6-4,-11-6 6,12 8-2,-12-8 0,13 11 1,-13-11 3,13 10-5,2-2 11,-15-8-14,11 9-8,-11-9-13,14 4-29,-14-4-38,14 3-46,-14-3 14,18-2-94,-7 1 12,-1-2-108,1-3 31,2 0-17,0-3-7,-1 0-7,15-18-270,-14 9 263,2-3-25,-1-1 42,0 1 166,-4 3 189,0 2 91,-1 4 89,0 0-13,-3 2 6,-1 2-57,0 1-14,-5 7 23,10-7 70,-10 7 56,0 0 3,12 7-99,-12-7 14,4 12-34,0-3 32,-2 2-76,-1 1 0,0 1-56,-1 0 1,0 0-40,0 1-5,-1 0-7,1-1-11,-1 0-18,-1 0-6,-2 10-105,4-13-36,0-10 8,-2 18-74,2-18 45,-2 13-71,2-13-26,0 0-136,0 0 37,0 0 21,0 0 55,0 0 49,-4-9-20,4 9 20,1-23 14,2-17-217,-3 14 177,4-5-104,-4-2 192</inkml:trace>
  <inkml:trace contextRef="#ctx0" brushRef="#br0" timeOffset="13040.0035">14778 4417 950,'2'-24'232,"1"2"-43,0 4-16,-2 0-76,0 3-8,2 1-69,-3 1-32,4 4-58,-4 9 20,4-17-6,-4 17-2,4-9-33,-4 9-14,7-8-20,-7 8-4,8-5-14,-8 5-15,14-6-80,-5 0 77</inkml:trace>
  <inkml:trace contextRef="#ctx0" brushRef="#br0" timeOffset="13341.0071">14931 4192 610,'12'-4'293,"-1"1"-13,-2-1-4,-9 4 5,14-6-5,-14 6-6,12-4-26,-12 4-32,0 0 4,0 0 23,11 6 10,-11-6-2,-3 12-3,-2-2-101,0 2 42,-3 0-77,2 0 20,0 2-73,-1-1 36,2 0-70,-2 0 43,3 0-57,3-1 52,-1 0-59,2 1 50,0-2-45,3 3 38,1-1-52,4 0 43,9 14-13,-5-13-37,1-1 39,1 1-35,-1-1 37,4 1-43,-1-1 45,1 0-50,0 2 24,-1-2-8,0 1-12,-1-1 5,-3 1 8,-3-2 27,0 1 21,2 13 98,-7-11-72,-4-3 17,2-1-20,-4 0-4,1 1-8,-2-3-7,1 1-12,2-10 1,-5 17 1,5-17-12,-4 12-31,4-12-58,-5 7-64,5-7-42,0 0-331,-9-7 196,9 7-145,4-22-17,1 5-66,3-10-400,-2-5-511</inkml:trace>
  <inkml:trace contextRef="#ctx0" brushRef="#br0" timeOffset="13624.1009">15411 4060 724,'0'0'650,"7"11"-65,-5 3-93,-2 6-100,-3 5 21,0 8-75,1 1-1,-2 1-84,1 3-11,0-4-72,-1 4-8,3-4-58,0 2-11,-2-2-14,2-2-19,-2-4-27,3-2 14,-2-3-48,2-3-58,0 0-78,0-2-58,0-6-44,-2 1 23,2-1-69,-1-1-7,0 1-374,1-12 432,0 0 41,0 0 132,0 0-8,0 0 142,-11-9 10,11 9 165,-6-17 5,6 17 95,-4-17-26,4 17 26,-2-17-44,2 17-27,1-18-68,8-5 124,3 8-231,2-1-12,6-4-38,8-2-93,2-2-68,4 1-210,2 1-166,5-1-207,0 2-546,-3 1-846</inkml:trace>
  <inkml:trace contextRef="#ctx0" brushRef="#br0" timeOffset="14425.1009">10274 6246 311,'0'0'375,"0"0"-55,-6-9-15,6 9-11,-7-8 16,7 8 12,-9-5-20,9 5-22,-10-7-15,10 7-31,-11-5-42,11 5-41,-13-4-36,13 4-35,-26 9 34,12 1-72,0 4-14,-5 6 6,2 2 47,-2 6-61,4-3 49,0 1-60,4-1 44,-1 1-49,5-4 50,0 0-56,2-1 51,3-5-54,-1 1 57,7 8 3,2-14-56,2 0 46,2-4-40,3-4-3,5-2 0,0-4-15,6-2 46,6-3-76,-3-1 40,2-6-54,-2 1 58,1-6-57,-5 1 43,-3 0-71,-3-3 45,-2 0-57,-6 1 31,-3 3 28,-1-1 33,-3 5 5,-2-1 43,-2 2-55,-3 2 38,-1 4-56,-2-1-14,-1 3-27,-4 3-35,13 2-40,-24 0-51,1 5-349,23-5 244,-17 6-16,17-6-42,-12 4-284,12-4-154</inkml:trace>
  <inkml:trace contextRef="#ctx0" brushRef="#br0" timeOffset="14652.1025">10623 6081 366,'8'-7'764,"-1"0"-127,-7 7-192,10-7-63,-10 7 115,0 0-361,0 0 34,0 0-59,-6 22 79,-4-3-27,-1 8 5,-6 10 16,2 3-15,-6 15-7,-1 1-16,2 0-29,0 0-23,1 2-18,3-5-14,-10 37 8,14-47-43,1-1-62,2 0-42,0-5-35,4-5-72,0-3-28,1-3-67,3-2-73,2-4-41,1-5-37,0 2-87,3-8-289,-1 0-332</inkml:trace>
  <inkml:trace contextRef="#ctx0" brushRef="#br0" timeOffset="15040.6589">10760 6471 712,'10'-10'648,"-1"3"-111,-9 7-156,15-1-43,-9 7-116,2 4 13,-3 4-72,0 3 31,5 28 82,-7-19-189,0 6 40,0-1-73,0 0-8,-2 3-6,1-5-6,0-1-30,0-3 29,-2 0-30,1-2 8,-1-2-43,0-3 2,0 1-23,0-4-11,-1 11-41,1-26 63,-4 19-20,4-19-19,-5 11-6,5-11 15,0 0 2,0 0 21,-12-8 4,9-2 2,-1-5 35,1-6-63,0-5 8,3-9-103,0-9 62,11-50-27,-3 49 127,1 1 123,3 3-2,-3 4 31,1 7-2,-1 6-22,0 4-26,0 3-23,-3 5-14,1 5-1,-7 7 6,14-8 10,-14 8 41,8 8-13,-1 9 206,-7-17-181,-1 24 3,-2-10-19,-2 1-16,0 0-19,-3 4-17,-3-2-58,-2 0-113,-3 2-92,-2 2-224,-2-6-162,-3 0-564,1-4-766</inkml:trace>
  <inkml:trace contextRef="#ctx0" brushRef="#br0" timeOffset="16051.9516">12973 5888 634,'0'0'514,"-9"-7"-130,9 7-89,-9 2-39,-11 10 164,7-2-225,-3 5-58,-2 6 61,0 1-62,-1 0 29,2 0-82,1 2-5,3 0 1,-1 0-3,5-4-12,3 0-18,-1 0-5,2-3-6,5-2-6,3 17 21,3-17-26,1-1-7,6 0-15,3-2-8,1-1-1,2 1 39,6-1-61,-2 3 51,-1-1-66,-2-1 57,0 0-59,-4-1 57,-2 1-50,-1 1 65,3 9 14,-12-7-24,-4-3 76,0 0-33,-4 2 67,-4 1-27,-5-1 6,0-2-1,-3 3-13,-2-3-11,0-2-15,0 2-12,-2-5-3,2 1-14,0-1 3,5-4-57,0 1-62,-2-3-64,15-1-10,-17-3-129,8-2-21,9 5-89,-5-15 15,7 3-15,3-1-72,-1-2-277,8-5-249</inkml:trace>
  <inkml:trace contextRef="#ctx0" brushRef="#br0" timeOffset="17368.9432">13052 6250 17,'13'-9'651,"1"0"-133,-3 1-175,-1 4-12,-2-1-93,-8 5 50,0 0-39,13 2 4,-11 13 244,-2-15-288,0 19-16,-2-6-20,0 0-27,0 0-31,0-1-18,0 2-25,2-2-18,0 1-4,0-1-10,0-1-5,0-11-5,4 20-3,0-12-4,3-1-6,0 0-8,0-2-20,4-3-25,-11-2-18,22 0-13,-11 0 48,1-4-62,1-1-4,1 0-10,-3-3 3,0-1-23,1 1 4,-3-2 11,-1-1 6,2-14-44,-6 14 112,-2 0 21,-1 0 23,-1 11 70,0-18-46,0 18 0,-1-17 50,1 17-62,-2-14 1,2 14-8,-2-12-2,2 12-8,0 0-6,0-14-7,0 14 38,0 0-53,2-10 7,-2 10 0,0 0 2,11 3 1,-11-3 3,12 7 3,-3 0 0,-3 0 2,3 3 0,1-1-4,-2-1 5,1 6 9,-2-4 11,7 12 42,-10-10-22,-2-2 15,-2-10-1,2 21 26,0-11-13,-2-10 2,-2 17-7,2-17 6,-2 14 4,2-14 11,-2 10 7,2-10-10,0 0-13,0 0-29,0 0-26,0 0-20,0 0-46,0-14 22,0 4-47,4-9-11,1-3-66,0-2 14,1-7 69,-1-1-40,3-1 69,-3 1-23,5 0 103,-4 4-13,1 3 84,3-16 65,-4 24-141,-2 5 29,0 0-68,-1 4 45,-3 8-33,0 0 38,11-2 4,-11 2 17,4 17-6,-1-3-12,1 4-23,-4 5 17,2 1-19,-1 3 13,1 29 5,-4-24-38,1 1 21,-3 2 2,-1-2-6,1-2-2,-3 1-15,3-3-32,-1-7-58,-1 2-76,0-5-48,2 0 14,-2-2-90,1-3 10,1-2-91,-10 6-357,14-18 345,-9 10 4,9-10 29,0 0 76,-15-3 112,15 3 94,-8-11 79,8 11 67,-6-14 10,6 14 74,-4-18-58,4 18 47,4-20 19,-2 9 19,0 1-7,3 1-1,2-4-5,0 1 2,-1 2-12,3 0-22,1 1-18,0-1-11,3 0-15,1 3-9,-3-1-10,6 1-5,-2-1-11,-1 2-11,1 1-11,12-4 18,-15 6-35,-3 1-5,2-3 2,-11 5 2,18-7 0,-18 7 0,17-5-11,-17 5 1,14-3-34,-14 3 26,13-2-4,-13 2-6,12-1 3,-12 1-3,20 0 7,-20 0-4,14 1 0,-14-1 10,11 2 0,-11-2-8,0 0 7,18 0-2,-18 0-3,0 0-2,18-3 1,-18 3 0,11-4-2,-11 4-24,9-5 31,-2-2-7,-7 7 4,0 0 50,12-6-30,-12 6 22,0 0-42,0 0 24,6-6-45,-6 6 31,0 0-34,0 0 33,0 11-31,0-11 33,-4 13-1,4-13-7,-6 17-1,6-17-2,-2 17-2,2-17-15,-4 14-16,4-14-14,-2 13-18,2-13-15,0 0-4,0 16-4,0-16-9,0 0 27,8 4-80,-8-4 43,16-4-68,5-8-118,-10 4 111,2-1 7,1-3 16,1-2 12,4-4-30,-3-1-2,1-2 18,2-2 41,-4-3-19,-1 0 54,1-3 34,-1 0 62,-5 2 19,2 2 120,3-15 332,-10 23-281,1 5 33,-3 0-99,2 2 12,-4 10-79,4-10 44,-4 10-37,0 0 75,0 0-14,-4 17-8,2-5-2,-1 3-20,-1 5-33,0 3 35,-3 27 40,2-23-111,3-1 9,0-2-7,0-1-8,-1 2-6,1-4-4,2-4-1,0 2-10,-2-3-5,2-2-15,-2-2-10,2-1-10,0-11-5,0 18-19,0-18-11,0 12-55,0-12-28,0 0-32,0 0-9,0 0 63,0 0-90,-7-8 45,1 1-56,1-2 27,-2-2 43,0 2 75,-2 0 79,-2 1 63,2-1 24,-7-1 42,16 10-91,-15-5-3,15 5 2,-14 2 5,14-2 7,-13 8-6,8-1-6,-1 0-6,6-7-6,-6 17-23,6-17-25,3 15 10,-3-15-104,7 14 4,10-2-423,-5-11 175,3-1-20,6-1-53,4-6-260,7 0-192</inkml:trace>
  <inkml:trace contextRef="#ctx0" brushRef="#br0" timeOffset="17935.9473">14793 5765 32,'9'-13'1128,"-3"2"-377,-1 3-175,-2-1-97,-3 9-157,8-9-11,-8 9-115,0 0 35,3 11-60,-4 1 20,1 5-48,-2 2 28,-1 6-46,-2 6-19,2 1-11,0 2-11,-2 1-18,-3 2-31,-3 31 45,3-34-41,4-5-31,-4 2 25,2-4-24,1-3 18,0-3-27,1-5 21,2 0-16,-2-1 19,1-5-20,1-1 17,2-9-21,-2 15 17,2-15-22,-2 12 55,2-12-2,0 0-13,0 0 5,4-8-269,1-1 75,0-1 36,1 2 92,0-1-12,-1 4 28,-5 5-26,11-12 32,-11 12-8,11-5 31,-11 5-12,21 8 76,-14-3-32,-1 2-26,2-2 27,1 2-24,-1 3 11,-1-3-22,1 0 15,-1 0-24,0 0 21,0-2-23,0 2 16,-7-7-21,11 10 8,-11-10-41,9 8 6,-9-8-31,9 7 12,-9-7-44,7 5-8,-7-5-31,0 0-43,0 0-39,13 0-33,-13 0-33,9-10 3,-5 3 8,2-1 25,-2-1 35,2-2 35,3-10-50,-3 12 179,0 2 31,-2-2 21,-4 9 31,8-11 34,-8 11 65,0 0 46,10-2 21,-10 2 6,0 0 49,5 14-38,-5-14-2,4 15-52,-4-15 0,2 31 98,0-19-162,-2-12-11,0 22-17,1-12-17,-1-10-11,0 19-24,0-19-35,1 17-39,-1-17-61,0 14-68,0-14-51,1 12 8,-1-12-127,0 0-66,0 0-468,0 0 449,0 0-343,0 0-292</inkml:trace>
  <inkml:trace contextRef="#ctx0" brushRef="#br0" timeOffset="18072.95">15038 6147 312,'0'-22'616,"2"3"-144,0 0 7,-2 2-103,3 0-9,-3 3-118,1 1 6,0 1-105,1 2 20,-2 10-96,1-18 10,-1 18-98,5-13 8,-5 13-110,10-12-231,-10 12 118,12-6-63,-12 6-41,15-4-387,-15 4-226</inkml:trace>
  <inkml:trace contextRef="#ctx0" brushRef="#br0" timeOffset="18366.9447">15256 5907 655,'12'-2'535,"-12"2"-69,0 0-134,0 0 18,10 5-87,-10-5 49,0 0-72,1 15 42,-1-15-88,-1 14-14,1-14-8,-1 18-18,1-18-26,1 20-9,0-8-38,2-2 43,3 3-40,-1 0 14,1 0-41,1-1 14,3 1-35,0 3 26,-1-2-17,5 0 27,-2 2-3,0 0 23,2 1-10,17 23 246,-15-18-175,-3-1-29,1 1-13,0 0-11,-6-1 28,-1 1 15,-1-2-2,-3-1 6,-2 0-39,-1-2-6,-1 0-18,-2-2-12,-1 2-16,1-5-12,-3 10-21,6-22-32,-5 16-26,5-16-34,-7 8-69,7-8-91,0 0-245,-11-6-74,7-5 57,2-1-73,0-8-7,4-2-97,-1-11-401,2 0-684</inkml:trace>
  <inkml:trace contextRef="#ctx0" brushRef="#br0" timeOffset="18609.9457">15569 6058 627,'7'-5'801,"-7"5"-162,0 0-40,9 10-146,-5 1-83,-4 2-90,0 3-10,-2 4-54,-3 2-7,2 2-50,-3 4-6,-2 3-51,2-1 5,-3 0-26,0 0-43,1-2-56,1-3-55,2-4-85,1 0-41,0-6 41,0 0-41,3-4 71,0 9-132,1-20 155,4 7 51,-4-7-21,0 0 89,14-2-26,-8-3 68,3-3-31,1-1 31,4-3 47,0-2 36,1 3 0,-1-2 42,2 1-58,0-1 3,20-11 36,-12 11-120,3-1-28,-2 2-115,3 2-151,-2-3-253,-9 2-754,2 1-868</inkml:trace>
  <inkml:trace contextRef="#ctx0" brushRef="#br0" timeOffset="20628.3633">11539 4209 655,'0'0'875,"0"0"-524,0 0-47,0 0-17,0 0-26,0 0 4,0 0-7,0 0-20,0-17-28,0 17-35,0-12-27,0 12-77,3-14 32,-3 14-73,6-17 38,6 2-23,-6 9-64,-6 6 46,14-8-16,-14 8-9,20 0 0,-8 4-5,1 6 6,0 5-3,3 3 9,-3 6 1,2 2-9,-2 6 5,-2-1-6,-2 0 7,-5 1-2,1 1-48,-4 1 59,2-1-52,-6-5 54,-1 2-50,0 0 63,-3-2-40,-2-1 62,0-5-28,-1 0 87,-1-7-21,1 3 33,-1-4 26,-1-2 2,-11 4 94,11-13-150,12-3-18,-21 1-9,12-5-16,-2-1-13,2-4 4,0 0-26,3-2 8,1 3-19,1-1 5,0 0-27,4 9 13,-1-15-20,1 15 8,5-13-22,-5 13 7,13-3 30,-13 3-19,20 3 25,-9 1-22,3 0 18,-1 2-18,-1 1-20,1 0-29,0 1-25,3 0-65,-4-1-60,3 1-52,-2 1 4,16 5-511,-13-10 303,0 1-120,-2-4-254,-1 0-385</inkml:trace>
  <inkml:trace contextRef="#ctx0" brushRef="#br0" timeOffset="20781.3648">11962 4442 1225,'4'-10'935,"1"0"-254,2 2-122,2-3-139,6-1-57,6-5-100,42-20 121,-24 16-238,3 1-57,10-4-28,1 2-150,-8 5-144,2 1-185,10-2-227,1-1-531,-2-1-788</inkml:trace>
  <inkml:trace contextRef="#ctx0" brushRef="#br0" timeOffset="22211.3629">19436 3076 190,'0'0'774,"0"0"-465,0 0-71,0 0 21,0 0-23,-2-10 25,2 10-22,0 0 10,0 0-11,0 0-11,0 0-2,0 0-13,0 0-16,0 0-4,0 0 0,-1-11 145,1 11-196,0 0-16,0 0-15,0 0-15,0 0-12,0 0-6,0 0-12,0 0-1,0 0-2,0 0-8,0 0-7,0 0 0,0 0-2,0 0 0,0 0-4,0 0 5,0 0-2,0 0 2,0 0-13,0 0 9,0 0-5,0 0 0,0 0-3,0 0-9,-2-10-5,2 10 1,0 0 1,0 0-2,0 0 5,0 0 12,0 0-22,0 0-1,0 0-2,0 0-10,0 0 6,0 0 8,0 0 4,0 0 0,0 0 0,0 0-7,0 0-3,0 0-5,0 0-6,0 0-1,0 0-17,0 0 8,0 0-4,-11 7 1,11-7 4,-11 12 3,3-4-2,1 4 2,-2 0 2,0-1 1,3 0 6,-1 1-8,4 2 3,-1-3-1,1 0 8,0 11-5,4-10 0,4-2 3,0 2 2,4 0-4,0 0 0,3-2-4,2 3-6,3-1 6,-1-1-4,1-1 6,-1 1-6,2-1 6,-6-2-8,2-1 2,-2 3-20,-1-3 16,-3 0 3,-1-2 1,0 2 7,-7-7-3,8 14 15,-8-14-5,-1 15 2,-4-5 0,-1 0 6,-3 1 14,-3-2 1,-1 2-1,-1-1-4,-19 11 12,15-12-22,3-1-7,0 0-23,2-2-27,-1-1-36,3 0-32,1-1-50,10-4-64,-17 4-92,17-4-53,-12-3-49,12 3-12,-5-10-62,5 10-57,1-32-1941</inkml:trace>
  <inkml:trace contextRef="#ctx0" brushRef="#br0" timeOffset="22463.3646">19386 3139 292,'-2'-9'759,"2"9"-139,-5-17-104,5 17-81,-3-11-60,3 11-43,-2-9-30,2 9-21,-3-9-31,3 9-42,0 0-49,5-15-31,0 8-14,22-12 64,-6 9-107,7-4-23,9-1 0,2 0-22,5 1 4,1-1-10,0 3-2,-2 1-17,0 1 12,-2 0-10,-8 3 13,-2 2-14,-4 0 5,-3-2-24,11 2-39,-21 2 38,-1 2-4,-13 1 14,15 0-20,-15 0-35,0 0-41,7 7-46,-7-7-57,-7 9-71,1-2-97,6-7-100,-12 12-151,5-4-263,7-8-446</inkml:trace>
  <inkml:trace contextRef="#ctx0" brushRef="#br0" timeOffset="24168.3606">21670 2928 382,'0'0'543,"0"0"-114,0 0-103,3-14-72,-3 14-51,5-6-41,-5 6-41,12-6 39,-12 6-102,13 0-5,-13 0-11,15 5 8,-4 0 3,1 2 2,0 1-1,0 3-3,1 2-11,0 3 33,-1-1-26,-1 4 18,-3-2-9,-2 0 5,1 19 78,-7-16-53,-4-1 20,-1 3 8,-3-1-4,-4 2 1,-3 1 3,-2 0 2,0-2 17,-3-2 9,1-1-2,0-4 2,0-2 7,4-3 0,0-2-8,2-1-22,1-3-20,1-1-28,11-3-5,-20-2-34,20 2-9,-11-8-20,11 8 7,-7-14-22,7 14 16,4-19-25,1 9 17,3 2-21,3-2 23,2 3-21,16-4 1,-13 8 20,-2 1-17,3 2 20,-1 3-23,2-1 31,0 2-28,-1 2 28,0-2-33,-1 1 2,-2 4-53,1-2 21,-1-2-77,0 3 12,-1-3-43,11 7-279,-13-10 182,1 2-57,-1-3-7,3 1-72,-3-4-13,2 1-45,1-3-287,0-1-242</inkml:trace>
  <inkml:trace contextRef="#ctx0" brushRef="#br0" timeOffset="24389.898">22203 3038 98,'6'-10'702,"-2"1"-174,-4 9-127,7-12-83,-7 12-72,3-3 110,7-2-145,-10 5-12,8 8 15,-8-8-9,7 16-8,-3-5 8,2 2-22,1 0-22,0 2-79,2 2 58,0 0-60,1 2 36,-1-1-71,0 1 40,1 0-54,-1-1 37,-2-1-18,1 1-3,-2-4-12,-1 2-1,-2-1-23,-2-1-22,-1 0-60,-1-1-68,-3 1-51,-3-1-92,-1 0-69,-1-3-113,-3 1-96,-15 0-1819</inkml:trace>
  <inkml:trace contextRef="#ctx0" brushRef="#br0" timeOffset="24546.9021">22161 3134 194,'9'-14'840,"3"0"-203,2-1-120,7-4-79,1 2-55,6-5-29,0 1-1,3 0-62,-2 1-34,1 0-55,-5 6-32,-1-1-54,0 2-31,0 0-71,-1 1-122,-1 3-137,-2 2-159,0-2-203,-1 2-483,-1 1-706</inkml:trace>
  <inkml:trace contextRef="#ctx0" brushRef="#br0" timeOffset="25187.9485">24362 2893 216,'0'0'576,"13"-6"-121,-13 6-92,13-9-54,2 0 232,-5 4-320,-10 5-39,14-8-17,-6 3-38,-8 5-11,14-5-22,-14 5-7,16-2-25,-16 2 10,14 2-11,-14-2 9,16 8-10,-8-2-1,-4 2-19,3 11 78,-7-8-38,0 1-4,-1 1-23,-1 1 25,-2-1 2,1 3-14,2-2-12,-4 0-4,2-1-68,1 1 60,-1-4-62,3 2 70,-1 0-62,2 0 55,2-2-57,-1 2 53,6 0-55,-2-1 55,4 0-53,2-1 56,2-1-58,0 1 54,5 1-64,-4-3 52,4 2-49,-3 0 56,1-1-56,-4 1 44,1-1-45,4 9 86,-9-9 17,-5 1-37,-4-10 52,4 18-38,-6-7 35,0-2-31,-2-1 15,-5 2-40,2-1 23,-2 1-31,-2-3 8,0 3-32,1-5-6,-2 1-74,-8 4-193,20-10 68,-17 3-65,17-3-60,-13-2-106,13 2-87,-6-10-514,6 10-647</inkml:trace>
  <inkml:trace contextRef="#ctx0" brushRef="#br0" timeOffset="25448.9479">24900 2875 693,'10'-9'730,"-1"2"-176,2 0 196,-11 7-495,0 0-42,16 7-30,-16-7-1,6 14-3,-1-5 34,-2 2 15,1 4-15,1 1-27,0 4-10,0-1-40,2 3 14,-2-1-15,4 2 14,9 27 88,-10-29-158,0 0-6,0 0-26,-1-3 1,-1 0-11,0-1-5,-2-1-2,-2-1-2,1 0-5,-2-2-1,-2-1-33,0-1-23,-3 1-62,0-2-20,-4 0-110,0-1-16,-3-1-73,1-3-41,-2-1-70,12-4-19,-24 2-70,13-5-485,-2-4-598</inkml:trace>
  <inkml:trace contextRef="#ctx0" brushRef="#br0" timeOffset="25563.9478">24923 3113 170,'10'-17'680,"5"-7"-135,2 2-77,7-5-48,4 2-73,2-1-38,2-1-24,3 1-28,-2-1-24,1 3-21,-1-2-28,-2 6-42,20-16-51,-30 23-242,-5 4-124,-1 0-156,-6 6-194,-9 3-274,11-6-462</inkml:trace>
  <inkml:trace contextRef="#ctx0" brushRef="#br0" timeOffset="27076.0045">18908 2706 35,'0'0'651,"0"0"-439,-8-4-71,8 4-8,0 0-43,0 0 22,-2 14-14,3-4 91,-1 5-20,1 3 20,-1 7-25,2 9 31,-1 3-34,0 8-18,0 5 6,3 61 92,-3-44-145,2 0 1,0-2-25,-1-9-4,2-1-25,-1 1 10,0-2-22,1-1 15,-2-3-19,0-1 2,0-3-4,1 0-49,-3-8 62,1-1-11,-1 0-8,0-4 2,0-5-3,0-1 3,0-2-9,-1-4-5,1 0 3,0-4-1,-1-2 1,1-2 2,0 0 0,-2-1-7,2-12 2,0 19-2,0-19-4,0 22-15,0-22-2,0 11-1,0-11 2,3 10 6,-3-10 4,5 8-3,-5-8 5,9 5-1,-9-5 2,14 1 0,-14-1-1,21 0 1,-9-1-2,3-2 2,2 1-1,1-2 11,1 1-13,5 0-2,3-2 4,-1 2-6,6-4 10,1 3 0,2-1-3,2 0 4,8-3 0,2 2-1,3-2 0,1 2 4,2 0-5,55-10-1,-52 8 2,1 1-1,9-2-47,-9 2 57,1-2-49,9-1 61,0 1 4,3 0 7,-2-2-9,0 2-1,1-3-7,-1 3 3,1-1-6,0-1-4,66-7 7,-68 8-10,-2 0-2,-8 3 6,-2-1-5,2-1 11,10 0-13,0 1 4,-1-1-7,-9 1 12,-1 1-16,0-1 12,0 1-11,0-1 11,1 1-5,-1 0 8,1 0-16,-1-3 18,-1 4-13,3 1 10,-1-3-4,10 1 10,1-3-4,-9 3 3,8-1-12,-9 2 9,0 0-10,10-3-4,-8 4 6,7-2 2,60-6 5,-69 9-18,1-3 12,2 2-10,-2 0 10,2 1-13,-1 0 7,-1-1-1,-1 1 8,0 0-10,1 0 7,-2 0-6,-2 1 13,1-2-14,0 2 11,52-6 2,-56 5-1,3 1 6,-2-2 8,-1 2 1,-2-1-7,2 0 1,-1 0-11,-3 0 15,3 1-12,-5-1 15,2 1 2,-1 1 5,0-1 7,-6 1-5,-1-1-3,7-1-11,-7 1 1,1 3 3,7-4-2,-1 2 2,1 1-9,1-2 5,2 2-1,1-2 1,1 2 12,1-2 3,3 2 14,-2 0 7,0 0-19,49-2 70,-53 5-85,-8-4 37,-2 2 3,-1-1-11,-4 1-13,-5 0-7,-1 0-16,-5 0-29,-3 0-66,-2 0-69,-6 1-58,-14-1-68,13 2-143,-13-2-115,-13 1-2337</inkml:trace>
  <inkml:trace contextRef="#ctx0" brushRef="#br0" timeOffset="28435.073">19050 2614 211,'0'0'319,"-12"-9"-101,12 9-26,-7-5-57,7 5-4,0 0-45,-9-7 19,9 7-32,0 0 22,-8-5-36,8 5 8,0 0-26,0 0 31,0 0-17,9-8 1,-9 8-5,15-3-7,-1 2 12,3 1 3,32-7 91,-15 4-80,5-1-5,9-2 6,5 1-7,5-2-17,12-1 20,4 2-14,3-1 4,0-1-2,4 2-10,3-2 1,-2 2-22,5-1 19,1 0-8,91-10 21,-85 10-19,1-2-4,0 1 7,1 0 10,-1-1 2,1-1 6,3 2-4,19-5 19,3 1-2,-2-1-8,2-1-13,3 3-6,0-2-10,0 1-7,120-9 7,-140 13-23,0 0 2,18-2-8,-19 3 7,22 0-7,-21 0 2,0 0-5,2 2 3,-1-2-4,-1 2 3,0-3 6,0 3-5,0-2-3,-1-2 11,103-3 0,-104 4-12,-3 1 5,-3 0-10,-5 0 8,-1 1-16,-4-1 21,-2 0-12,-6 2 14,-2 1-15,-4-3 11,-12 2-24,-2 2 26,-2-2-13,-2 0 13,45-4-6,-55 6-12,-5-1 13,-1-1 0,-5 2 6,-3-1-10,-5-1 7,0 2-5,-6 1 8,0-1 1,-2 1 22,-3-1 8,-1 1-7,-1 0 0,-1 0-13,6-1 22,-17 3-32,16-3 0,-16 3-1,15-5-5,-15 5-4,15-2 5,-15 2-2,16-4-6,-16 4-2,16-3 6,-16 3-9,16-2-15,-16 2 25,15-1-22,3 1 9,-18 0 13,13 2-11,-13-2 10,14 6-13,-14-6 14,11 12-11,-6-3 12,1 0-6,-1 7 11,-1-4 6,1 5-8,-3 1-1,1 3 4,1 0-2,4 20 7,-3-18 6,0-2 31,-3 1 6,2-1-8,-1-1-8,1 4 5,-1-2 19,1 2-2,1-1-22,-1 5 27,-3 3-39,2 1 41,-2-1-29,1 3 4,-2 35 22,-2-32-34,1 0 1,-2 6-9,0 1-2,1 2-4,-3-3-33,1 1 34,1 2-8,1-4 29,0-4-28,1-1 29,1-2-27,-2 0 42,2-2-25,2-4 18,-2-3-29,0-1 16,1 0-29,1-4 22,-2-1-23,0-3 13,2 1-12,-2-2 19,0-2-23,0 1 18,0-1-25,-2-1 19,2 1-19,0-1 15,-2 14-4,1-12-10,-1-1 17,-2-2-30,2 3 25,-3-2-19,-2 0 18,-3-1-9,0 1 16,-5-2-17,-3 1 11,-7-2-32,-4 0-21,-13-2-100,-6 0-64,-82 6-616,48-9 187,-8-3-559,-13-2-803</inkml:trace>
  <inkml:trace contextRef="#ctx0" brushRef="#br0" timeOffset="28990.0601">21169 2709 305,'0'0'378,"-8"-11"-90,8 11-33,-10-13-27,5 5-19,-1-2-18,0 0-10,-2-1-28,0-1 26,-9-15 133,6 13-152,-1-2 3,1 2-4,2 4-31,-3-2 3,3 2-27,0 1-41,1 2-6,0 2-23,8 5-25,-13-2 15,6 7-11,-3 8 9,0 10 19,-18 53 78,15-29-76,-3 14-5,2 7 14,0 7 19,0 5 62,0 6-13,1 0-28,1 2-6,2 0 3,1-4-13,0-4-44,3-2 47,2-6-42,1-6 33,2-9-49,2-4 32,0-2-45,1-3-2,0-2-101,2-3 8,-1-8-79,2-3-88,0-3-67,2-7-62,2-2-86,2-6-102,0-3-270,3-7-383</inkml:trace>
  <inkml:trace contextRef="#ctx0" brushRef="#br0" timeOffset="29326.0535">23320 2227 634,'11'-17'537,"8"-21"203,-7 21-475,-3 0-48,1-2-11,0 3 9,-4 4 8,0 1-35,1 0-40,-2 5-32,-5 6 28,0 0 14,14 5 65,-10 8-11,-2 6-6,-1 7-50,-1 64 188,-3-23-209,-1 6-23,-3 4-32,0 3 2,1 1-13,-2 3-13,0-2-35,0 2 5,-1-1-65,0-3-19,-2-2-86,2-1-112,-2-2-113,-1-6-167,-1 5-229,-3-9-278,-1-4-659</inkml:trace>
  <inkml:trace contextRef="#ctx0" brushRef="#br0" timeOffset="30096.1584">19279 5782 698,'-7'-5'568,"7"5"-126,-10-10-82,10 10-72,-9-9-70,9 9-35,-7-6-14,7 6-14,-8-6-15,8 6-30,-9-5 13,9 5-83,0 0-4,-3 12 12,1 2 32,2 6 30,0 9-46,2 9 51,0 11-66,-1 5 0,3 1-8,-1 12-3,-1-9 46,-1-3-65,1 2 52,-1 44-9,-1-55-62,0-5 46,-1-4-49,1-1-2,0-8 7,0 0-12,0-4-58,0-2-61,0-2-10,0-4-93,0-1 0,0-3-13,0-12-34,0 14-18,0-14-40,0 0-66,0 0-237,0 0-148</inkml:trace>
  <inkml:trace contextRef="#ctx0" brushRef="#br0" timeOffset="31663.1536">19172 6157 122,'0'-22'686,"-1"5"-180,1 0-113,0 0-83,1 3-65,1 1-58,-1-1-40,1 1-29,1 2-20,1-1-8,0 2-13,-1 0-10,5-2-4,1 3-8,1 0-3,1-2-8,3 4-5,5-1 0,0 0 15,5 0 4,7 0 15,2 1-11,7-2-12,7-1-6,3 0-1,14-4-6,71-11 24,-62 9-50,3 0-39,5-2 62,2-1-53,3 1 69,2-3-56,20-4 57,-16 8-64,20-7 57,-1 0-54,-1 2 53,0-2-63,4 3 60,2-1-58,118-19 31,-115 22 26,4 1-66,-2 0 58,3 1-66,-2 1 52,-2-1-55,-2 0 58,-4 1-59,-18 3 59,-3-2-41,4 1 47,-1 0-60,18-4 72,-20 4-3,1-3-4,0 1-57,0 1 61,-1 1-64,-2 0 63,1-1-59,-1 3 54,-2-1-4,0 0-62,-2 2 62,0-2-56,-2 0 64,-3 4-57,-2-3 53,-3 0-59,74-9 32,-78 12 28,-1-4-60,-3 2 59,-2 1-59,-1-1 59,1 2-58,-6-2 57,-10 2-51,2 1 48,-4 0-52,-3 0 54,0-1-52,-5 1 57,-5 2-61,28-8 32,-38 9 27,-3-1-55,1 1 62,-4 0-43,-1-1 63,-2 1-49,0 1 59,-3-2-57,1 1 59,-3 1-29,1-1-11,-3 2 54,0-2-47,-1 2 7,-10 3 11,17-6 6,-17 6-7,14-6 4,-14 6-12,13-6 6,-13 6-12,12-5-15,-12 5-8,0 0-6,11-4-6,-11 4-8,0 0-5,11-4-16,-11 4-4,0 0-32,0 0 38,14-1-3,-14 1 7,0 0 7,0 0-1,0 0 58,9 2-67,-9-2 63,0 0-54,0 0 8,0 0-2,12 3-1,-12-3 8,0 0-6,0 0-4,10 4 8,-10-4-1,0 0 45,0 0-57,0 0 52,9 4-55,-9-4 50,0 0-49,0 0 58,0 0-43,0 0 4,0 0 10,0 0 8,0 0 7,8 3 42,-8-3-35,0 0-2,0 0-6,0 0-2,0 0-6,0 0-4,0 0-6,0 0-7,0 0-12,0 0 13,0 0-8,8 8 1,-8-8 1,0 0 32,2 17-35,-2-6 41,0 4-44,0 1 31,0 5-32,-2 5 34,0 5-31,-1 5 46,-3 6-20,1 3 7,-1 1-5,1 3-26,1 2 41,-3 2-10,2 2 20,-8 70 28,9-72-43,1 2-1,0-2-5,-1 0-1,4 0-19,-3-2 14,1 0-18,2 0 14,0-3-14,0 1 6,0 0 15,2 0-24,-2-2 22,1 1-22,1 42 18,-2-50 0,0-3-21,-2 0 21,2-1-24,0 0 23,-1-4-18,-1-3 17,1-2-21,0-1 19,-1 0-22,2-4 17,-2-2-17,2-1-12,-2-2-6,0 14-32,-1-19 28,1 0 6,2 0-5,-4-2 2,1 1 12,-1-3-4,4-8 2,-7 17 4,4-9 1,3-8-3,-8 14-1,3-6 1,-2-1 1,0-2-6,-1 2 12,-1-1 6,-2 0-2,-2-1-2,0-1 8,-2 2-2,-5-3 0,-1 2-9,-5 1 2,-5-2 6,-6 2-1,1-1 3,-10-1-4,-2 1-2,-4 1 3,-56 3-8,52-5-51,-4 1 78,-10 0-67,-4-2 70,-1 4-4,1-2-1,-2 1 1,0-2 17,0 3-87,-3-2 75,3 2-53,-1-1 67,1 1-64,0-3 64,-75 8 7,76-6-24,-1 0 4,1-1-4,-2 2-7,0-2-1,-1 4-6,-2-1-3,0-1 1,-3 3-6,-2-1 7,1 1 22,-2 1-26,-1 0 16,0 0-21,-92 12 16,88-12 6,1 2-21,2-2 22,-1 0-25,1 1 25,-1-1-26,2-1 27,-1 1-17,2 0 31,2-1-3,-1-2 17,3 2-20,-3-2 21,1 2 11,-80 9 41,83-9-53,-1 2-30,3-2 15,1 1-21,2-2 15,1 1-20,7-2 16,1-1-20,10 1 19,4-2-9,1-2 20,5 1-15,5-3 20,4 1-13,-27 1 56,37-3-8,2-1 3,5 0 15,1 0-14,2 0-3,3 0-16,0-1-6,3 0-14,-2 0 1,14 1-16,-20-2 9,20 2-17,-20-3 3,20 3-9,-17-2 3,17 2-10,-19-1 4,8 0-10,11 1 7,-25 0-5,11 0 7,-3 2-6,0-2 4,-1 5-3,-2-3 8,-3 3-9,-1-1 9,2 0-10,-1-1 8,-23 8-10,24-6 2,-1-1 12,2 2-11,2-3 11,1 2-6,1-2 5,3 0-1,0 0 4,4-1-8,-1 1 0,11-3-34,-19 4-9,19-4-23,-12 2-17,-1 1-166,13-3 71,0 0-8,-13 0-77,13 0-4,0 0-68,0 0-95,-10-2-104,10 2-138,1-12-298,5 2-561</inkml:trace>
  <inkml:trace contextRef="#ctx0" brushRef="#br0" timeOffset="32256.1518">19369 6893 478,'0'0'569,"0"0"-141,0 0-99,0 0-66,0 0-61,0 0-38,0 0-39,0 0-25,0 0-19,0 0-14,0 0-10,0 0-15,0 0-2,0 0-10,0 0 4,0 0 7,0 18 11,1-5-3,3 28 75,-3-14-62,1 5-11,1 4-1,1 8 1,-4 1 4,0 1 0,0 0-13,-3-1-10,1 1 7,0-4-4,1-6-20,0-2 13,-3-4-22,4-4 21,-1 17-2,1-26-20,0 0 29,0-4-20,0-1-1,1-1 7,3-3 8,1-1 18,2 0 13,4-3-3,3-3-8,5-2 17,6-3-37,8-3 22,7-6-37,6-3 42,9-2-10,5-4-2,1-1 3,3-3-15,1 1-5,3-2-7,0 1-74,1 0-78,-4 3-121,-1 2-120,-2-1-64,-7 2-92,-3-1-353,-11 4-441</inkml:trace>
  <inkml:trace contextRef="#ctx0" brushRef="#br0" timeOffset="32752.4663">21155 5489 194,'-1'-14'572,"-2"3"270,3 11-541,0 0 3,-1-14-120,1 14 0,0 0-92,-1-9 33,1 9-79,0 0 41,0 0-68,0 0 49,-2-13-55,2 13 66,0 0-49,0 0 74,0 0 93,0 0-111,0 0 61,-2-10-38,2 10-16,0 0 41,0 0-80,0 0 30,0 0-69,0 0 39,0 0-64,0 0 2,5 15 8,-1 1 16,1 7 44,10 62 142,-6-25-50,-1 2-39,-1 7-15,3 4-5,-1 5-22,-1 3 15,-3 4-26,2 0 14,-2-1-9,-1 3-20,-1-4 8,-2-1-30,-2 0-3,-1-5 0,0-4-29,-2-3-34,-1-6-49,-1-12-55,-1-3-89,0-3-73,-3-5-104,-2-3-85,-2-5-664,1-10-778</inkml:trace>
  <inkml:trace contextRef="#ctx0" brushRef="#br0" timeOffset="33115.5431">19997 6396 796,'-4'-10'665,"1"1"-89,3 9-55,-8-13-110,8 13-34,-5-11-109,5 11-32,-4-8-87,4 8-5,0 0-55,0 0 50,0 0 6,4 30 139,1-10-168,-1 3-16,2 4-12,1 4-15,-2 0-10,1-2-17,0 1-7,1 0-6,-2 1-26,-2-5-4,1-1-58,-1-1-24,1-1-97,0-1-53,2 13-399,-1-19 241,-1-4-8,2-1 19,-1-3-69,1-1-376,-6-7-355</inkml:trace>
  <inkml:trace contextRef="#ctx0" brushRef="#br0" timeOffset="33384.5454">20209 6559 256,'0'0'738,"0"0"-222,0 0-28,0 0-114,0 0-12,-8 16-104,2 12 284,3-12-319,2-1-38,0 1-25,1-1-28,0-1-47,2 1 15,1-1-44,2-2 30,1 1-32,2-4 18,1-1-38,3-1 31,3-3-57,-3-3 38,18-4 4,-12-2-50,-2-2 31,0-2-7,0-2 0,-3-3-6,-2-2-4,-1-3-14,-5-3-5,-4 0-10,-2-2-31,-5-5 43,-3 1-28,-4 1 49,-6-1-40,3 4 28,-4 4-42,-2 5-28,2 4-75,-2 3-95,1 5-116,1 4-113,-10 9-671,7-3-748</inkml:trace>
  <inkml:trace contextRef="#ctx0" brushRef="#br0" timeOffset="34125.6471">22841 5343 116,'0'0'476,"0"0"-23,0 0-115,7-6 46,-7 6-57,0 0 53,0 0-88,0-12 63,0 12-51,0 0 50,-1-12-52,1 12-19,0 0-59,0 0-50,-2-6 45,2 6-150,0 0-16,0 0-13,-1 18 14,1 6 32,0 12 45,-3 13 16,1 18 13,-2 7-18,2 3-25,1 0-18,-1 5-23,2 1-2,2-2-10,-1-1-6,3-3-14,-2-3 0,3-3-11,-1-4 1,-2-11-10,2-2-2,-1 0-7,1-8-44,-2-1-52,1-10-72,-2-2-91,2-8-99,-1-2-68,0-4-44,0 4-832,-2-23 171,-5 12-731</inkml:trace>
  <inkml:trace contextRef="#ctx0" brushRef="#br0" timeOffset="34724.6343">21771 6109 41,'0'0'516,"0"0"-114,0 0-16,0-12 11,0 12-96,0 0 33,2-11-74,-2 11 83,0 0-48,1-12-1,-1 12-10,0 0-32,1-12-30,-1 12-37,0 0-34,0 0-31,0 0-27,3-12-15,-3 12-27,0 0-22,0 0-8,0 0 0,0 0 20,10 20 93,-8-6-79,2 1 6,1 6-22,0 1 11,3 2-25,-3 1 13,1 2-22,-1-3 17,2 4-27,-2-3 15,1-3-21,-1 2 6,0-3-27,0-1-60,6 19-353,-7-22 108,1-2-24,0-2-123,1-1-15,-1-4-43,-2 1-379,-3-9-476</inkml:trace>
  <inkml:trace contextRef="#ctx0" brushRef="#br0" timeOffset="35031.6356">22091 6150 700,'11'-18'1261,"-11"18"-860,5-11-53,-5 11-111,6-8-4,-6 8-87,0 0 77,0 0-58,0 0 17,10 10 3,-10-10-37,3 12 7,-1-2-53,-2-10 24,4 20-19,2 6 76,-2-14-95,2 3-31,-2 1 5,1 0-9,3 2 17,-2 2-15,3-1 15,-1 1-11,-1 1-9,1-2-4,-1 1-12,-2 0 0,-1-2 3,-1-2 11,-1 2 11,0-3 1,-2-1-6,-3 1-6,0-1-17,0 1 7,-2-2-13,-3-2 7,2-1-15,-2-1 11,0-1-45,-2-2-26,2 0-64,-3-4-35,11-2-116,-34 0-429,19-7 249,4 1-126,-4-5-92,2-3-328,0-4-576</inkml:trace>
  <inkml:trace contextRef="#ctx0" brushRef="#br0" timeOffset="35337.6382">22009 6134 847,'0'0'476,"0"0"-67,7-10 23,-7 10-101,0 0 23,6-13-58,-6 13-15,10-9-12,-4 3-6,2-1-21,3-1-20,2-1-28,3-1-18,2-2-7,9 0 6,0-2 5,8-1-1,0 1-2,1 0-9,-6 3-21,0 0-13,-2 1-5,-5 2-3,-2 1-11,-2 0-9,-1 2 0,-4 0-15,-1 1 9,-3 0-29,10-2 64,-20 6-76,15-7-18,-15 7 14,13-3-34,-13 3 12,9-5-44,-9 5-17,9-2-59,-9 2-71,0 0-93,0 0-76,0 0-119,0 0-62,0 0-149,0 0-1382,0 0-157</inkml:trace>
  <inkml:trace contextRef="#ctx0" brushRef="#br0" timeOffset="36844.6342">23587 5929 104,'0'0'308,"0"0"-29,0 0-54,0 0 24,0 0-67,0 0 48,0 0-79,0 0 92,0 0-44,0 0 66,0 0-62,0 0 56,0 0-71,0 0 44,0 0-75,0 0 42,0 0-69,-1-11 34,1 11-68,0 0 48,0 0-78,0 0 54,-3-4-19,3 4-53,0 0-6,-4-10-3,4 10-10,0 0 2,0 0-4,0 0-3,0 0 10,0 0-5,0 0 2,0 0 5,0 0-9,0 0 9,-4-8-8,4 8 37,0 0-34,0 0 0,0 0-2,0 0-3,0 0 2,0 0 1,0 0 7,0 0-3,0 0-2,0 0-4,0 0 2,0 0 2,0 0 0,0 0-4,0 0 10,0 0 0,0 0 1,0 0-6,0 0-11,0 0 3,0 0 2,0 0-9,0 0 8,0 0-3,0 0-2,0 0-3,0 0-4,0 0-1,0 0-6,2-12 2,-2 12-5,0 0-3,5-7-3,-5 7 2,0 0-3,8-8 3,-8 8-1,6-6-1,-6 6 1,7-7-1,-7 7 0,8-7-1,-8 7-2,9-4 1,1-1-14,-10 5 6,14-2 1,-14 2 2,15 4 3,-5 0-7,2 4 10,-2 2 4,2 0-1,0 4 1,0 1 1,0 2-5,-2 0 10,0 0 2,-2 2-17,-2 0 17,-2 0-10,-2-1 17,-2 2-8,-2-2 14,-2 6-16,-1-4 11,-4 3-9,-4 0 20,-1 1-20,-1-3 15,0-1-12,-3-1 37,4-5 0,-2-1 4,-13 6 23,16-14-45,-1 0 8,3-2-15,11-3 3,-21-4-26,12-1-7,1-5-22,2-2 13,-1-1-7,6 3 11,0-4-9,2 2 9,2 0-12,-1 2 11,13-7-21,-4 10 19,1 0 12,0 4-14,3 1 22,-3 1-10,5 2 15,-1 2-4,2 1 11,-2 1-8,2 0 6,0 2-11,1 0 2,0 2-6,-1-1-19,13 5-217,-13-7-31,-3-1-53,3-1-60,-3-1-64,4-2-21,0-2-27,-1-2-49,-1 1-338,-1-5-440</inkml:trace>
  <inkml:trace contextRef="#ctx0" brushRef="#br0" timeOffset="37109.6469">24154 5927 82,'2'-10'784,"-2"10"-282,4-13-56,-4 13-109,0 0 307,1 11-315,-1-11-80,-1 20 12,0-9-44,2 4-4,-1 2-23,1 0-64,3 0 15,0 1-41,4 0 14,2 0-30,0-2 20,4-1-32,0-1-7,19 9 62,-15-16-67,-1-1-6,2-2 12,0-3-26,-4-1 18,4-1 3,-2-3 11,-1-1-22,-1-2 44,-1 0-19,-6-3-7,-1-5-27,-3 0 4,-4-3-34,-5-4-12,-4-5-1,-8-2-3,-4 0-12,-3 2 10,-4 5-12,-2 4-72,1 8-133,-5 3-149,2 7-267,-11 7-821,-1 5-1080</inkml:trace>
  <inkml:trace contextRef="#ctx0" brushRef="#br0" timeOffset="38508.7418">19935 3679 100,'9'-6'569,"-9"6"-174,0 0-105,0 0-108,3-3 19,4-3-139,-7 6-16,0 0-9,9-4-10,-9 4-7,12-5-5,-3 2-9,3-3-78,3 1-68,5-2-79,3-1-259,0 0 38</inkml:trace>
  <inkml:trace contextRef="#ctx0" brushRef="#br0" timeOffset="38855.7409">22062 3325 734,'0'0'433,"0"0"-124,0 0-46,0 0-78,0 0-9,0 0-57,4 8 11,-4-8-40,0 0 12,0 0-40,0 0 5,0 0-55,0 0-30,0 0-73,0 0-216,0 0 109,12 1-100,-12-1-255,11-2-63</inkml:trace>
  <inkml:trace contextRef="#ctx0" brushRef="#br0" timeOffset="39845.7549">20211 2063 331,'-12'-4'436,"1"0"-60,11 4-76,-22-9 215,22 9-288,-12-6-31,12 6-23,-10-4-45,10 4-19,0 0-29,-9-5-10,9 5-7,0 0-13,9-5 34,1 2 15,3 1-1,7-2 6,8 1 2,10-3-17,11-1 14,7-1-21,12-2 1,7 0-26,5-2 2,2 1-24,4 0 9,-1-1-11,3-1-23,3 1 27,2-1-39,-1 1 26,-1 1-7,3 0 1,89-16-29,-93 13-25,-2 3-39,-6 0-44,-3 0-65,-8 2-52,-4 0-76,-15 4-51,-7-2-73,-9 4-344,-9 0-301</inkml:trace>
  <inkml:trace contextRef="#ctx0" brushRef="#br0" timeOffset="40096.7438">22040 1506 72,'0'0'406,"-2"-10"-105,2 10-3,0 0-32,14 3-11,-4 3-7,3 0-12,3 6 3,6 5-22,25 24 170,-18-16-189,0 1 17,0 1-23,-1-1-19,-2 1-11,-3-1-19,-4-2-16,-4-2-5,-6-2-17,-2 2-1,-7-4 3,-6 5-16,-7 3-13,-8 5-19,-7 0-11,-8 2-6,-6 1-51,-2-2-89,-3 0-132,0 0-128,0-1-189,2-3-598,-7 1-758</inkml:trace>
  <inkml:trace contextRef="#ctx0" brushRef="#br0" timeOffset="41163.7385">20472 7995 442,'0'0'388,"0"0"-141,0 0 9,-14 0-102,14 0 59,0 0-51,0 0 69,-14-2-49,14 2 38,0 0-63,0 0 38,-14-2-71,14 2 121,-10-2-111,10 2-76,0 0 52,0 0-66,-15-1 52,15 1-58,0 0 53,0 0-61,-13-2 52,13 2-59,0 0 55,0 0-59,0 0 57,-14 0-61,14 0 44,0 0-55,0 0 52,0 0-67,0 0 62,0 0-58,0 0 48,0 0-58,-14 0 53,14 0-59,0 0 48,0 0-41,0 0 54,0 0-45,9 7 64,11-4 28,-2-3-64,9-2 52,8-1-64,17-2 61,16-1-70,9-2 47,7-2-52,6 0-7,8 1 11,27-6-2,2 3-10,5 0 6,1 0-7,0-1 1,131-6-32,-137 9 28,-23 3 4,-2 3 8,-5-4 4,-2 1-31,-2 2 37,-2-1-28,-3 0 34,-3-1 4,-2 2-17,-5-2 38,-1 1-24,-5-1 40,-13 2-14,-3-1 43,-4 0-22,-5 2 34,-7 0-21,-7 0 31,-6 2-11,-4-1 17,-5-1-22,1 3-1,-5-2-33,-1 2 1,-2-2-71,-11 3-74,13-5-135,-13 5-65,0 0-466,-9-6 311,-1 3-27,-4 0-83,0-1-294,-2 0-395</inkml:trace>
  <inkml:trace contextRef="#ctx0" brushRef="#br0" timeOffset="41404.7423">22975 7539 606,'0'0'501,"-18"-6"-70,18 6-153,-5 0 148,-9-2-254,14 2-70,0 0 62,0 0-41,0 0 60,2 10-43,5-4 60,3 3-48,5 2 80,2 3-62,4 1-1,2 5-1,5 2 17,-1 0-63,-1 1 1,0 0-43,-5-3 17,-3 3-20,-1-2-14,-3 1-11,-7-2-12,-1 0-4,-6 1-6,-4 2-2,-4 3-61,-6 0-67,-2 3-89,-8-1-52,-4-2-192,-37 20-1234,27-28-219</inkml:trace>
  <inkml:trace contextRef="#ctx0" brushRef="#br0" timeOffset="46826.8504">25786 2859 403,'0'0'393,"0"0"-68,0 0-43,0 0-39,0 0-30,0 0-3,0 0-13,0 0-25,0 0-26,0 0-24,0 0 40,0 0-101,0 0-15,0 0-12,0 0-7,12 9 6,1-1 9,5 3 6,5 4 6,8 6-4,1 2-25,10 11 22,-2 3-1,8 5 6,-4 2 2,48 58 15,-46-49-47,-2 1 11,2 1-5,-4 0 12,1-2-11,-2 2 12,-1-3 5,1 0 17,-3-4-9,-3 0-52,1-4 61,-4-4-49,-3-5 83,-4-6-70,0-1 57,-3-3-64,-4-4 57,-2-3-60,-3-1 52,1-5-52,-5-1 63,-1-1-60,2 0 60,-3-2-49,-1-1 55,-6-7-51,11 12 49,-11-12-51,10 8 43,-4 1 38,-6-9-72,5 7 33,-5-7-48,0 0 26,6 7-31,-6-7 11,0 0-30,6 8 21,-6-8-31,0 0 23,0 0-35,4 9 31,-4-9-26,-8 13 27,-11 15-10,0-8-16,-10 6 25,-2 3-29,-10 5 24,-6 0-24,-4 0 34,-3 0-37,0 0 28,-1-4-16,-3 1 2,2-1 11,0-1 5,2-2 0,2 0-3,10-5 2,3-1-3,5-4 4,1 0-11,8-2-33,1-4-34,5-2-52,5-1-50,1-2-65,3-1-23,10-5-205,-10 4-86,10-4-526,0 0-692</inkml:trace>
  <inkml:trace contextRef="#ctx0" brushRef="#br0" timeOffset="47500.8568">27315 3488 119,'-7'5'381,"7"-5"-71,0 21-3,2-1-66,1 5 12,-1 8-34,0 3 2,2 8-27,-2 3-14,3 2-22,-1 1-17,2 4 4,-3-1 10,0 2 1,-1-1-24,2 0-14,-3-1-12,-1 47 75,0-53-168,0-10 53,-1 0-67,1-1 59,0-6-63,0-4 56,0 0-73,-2-5 24,2-1-96,0-3 39,-2 0-59,2-5 59,0 0-44,0-12 20,0 16-154,0-16-24,0 0-37,0 0-39,0 0-41,-5-18-219,3 1-105</inkml:trace>
  <inkml:trace contextRef="#ctx0" brushRef="#br0" timeOffset="48747.8494">27281 3556 248,'0'-34'859,"0"22"-586,0 0-46,0 12-66,0-22-1,0 22-73,4-19 11,-4 19-45,5-15 19,-1 5-38,3 5 19,2-2-42,0 3 34,4-3-43,3 2 34,1 0-43,6 2 45,2-2-21,4 2 26,5-1-21,4 0 20,9-2 1,2 2 31,2-2-18,5 2 14,4-1-22,12 0 7,4 3-25,4-3 23,5 3-18,95-5 53,-84 4-49,6 2-23,3-2 15,25-1-9,-1 0 40,1 1-21,-3-1 19,2-2-15,-20 5 21,23-3-12,1 0 5,-4-1-20,0 0 9,-2-1-21,1 0 9,0 0-18,1-3 6,-2 0-14,0 1 9,-3-1-17,-21 1 10,0-1-2,-1-1-4,-2 3 0,-3-2 0,-4-3-5,3 4 0,-6-1-7,-3 0 3,80-5-24,-91 5 24,-1 3 0,-7-1-7,-10 3 10,-1-1-9,-3 0 7,-4 2-6,-1-1 7,-4 0-5,-8 1 5,0-1-5,-4 3 8,-3-2 0,-1 1-2,28-5-5,-29 6 4,-1-3 0,-2 1 1,1 1-4,-2-1 3,1-1-2,-3-1 0,-2 3-2,-1-2-2,0 0-2,0-1-1,-1 3 0,-1-2 15,1-2-15,15 0-6,-19 1 9,2 2 2,-5-1 3,2 1-1,-2-1 9,0 0 3,0 1-2,-2-1 0,0 1-1,1-1 3,-1 1-4,-9 3 7,16-7 4,-16 7 5,19-10 48,-19 10-34,11-2-6,-11 2-4,9-4-10,-9 4-10,0 0-3,12-5-3,-12 5-5,0 0-4,0 0 4,12 7-3,-12-7 8,4 30 0,-3-13 19,-3 27 16,0-17-13,0 6 45,-2 2-15,1 6 29,0 2-32,-1-1 58,0 2-44,0 1 37,1-2-49,-2 3 28,1-1-14,0 1-16,2-3-4,-1 1-9,2 33 41,2-40-58,-1 0 15,1 0-20,-1-3 12,4 1-23,-4-3 6,1-4-10,1-2 7,-1 0-10,-1-2 21,2-4-6,-2 0 2,0-3-1,0 1-9,-2 15-2,-1-17 9,1-1 4,-3-1-9,-2 1 4,0-3-7,-5 3 1,0-1-6,-3-1 2,-1 1 11,-3-3-23,0 0 3,-6 2 11,-1-2-20,-6 1 18,-48 11-18,35-14 8,-5 1 6,-1-2-21,-4 1 28,-2-3-9,-14 3 13,0-1-18,-2-1 25,-3 0-23,0-1 21,-5 1-18,0-1 16,-2 0 2,-2-1-9,-90 6 6,88-7 3,-1 1-3,-2 1-4,0-3-1,1 0 2,-2 1-1,1-2 2,-2 1-46,-3-1 48,-1 1-42,-5-1 54,-6 1-15,-2 1-37,-19-1 52,19 1-29,-22 1 58,1 0-25,0-2 35,1 2-28,20-1 27,-16 3-29,21-2 16,1 0-26,5 0 27,3 0-14,7 0 40,6-1-10,7-1 9,16 0-4,-48-1 69,58 0-87,8-2-23,3 0 12,1 0-8,4 0-31,0 0 23,1 0-3,2 1-8,-8 1 3,3-1-12,3 0 8,-3 1-9,-1 1-1,0-1-5,-34 3 14,42-2-4,-1 1-4,4-2 0,-1 1 2,6 0 0,0-3 2,4 2-10,-2 0 11,5-1 4,-2 1-5,1 0 3,1-1-7,-4 0 0,1 2-4,-17-2 4,15 3-2,-1-1 3,0 1-4,-4-1-4,0 1 0,-1 1 1,-1-2 4,1 2-2,1 0 2,-2 0 2,2-1 1,-1 1-1,4-1-17,-1 1 24,4-1-4,-2 0 0,1 0-9,3-1-27,-1 0-42,5 0-46,0-1-70,1 1-93,10-3-40,-17 4-114,17-4-33,0 0-95,5-9-516,5-1-699</inkml:trace>
  <inkml:trace contextRef="#ctx0" brushRef="#br0" timeOffset="49178.8484">29074 3330 689,'0'0'510,"4"-9"-125,-4 9-41,5-8-49,-5 8-21,4-8-38,-4 8-13,4-13-46,-4 13-8,2-12-2,-2 12 7,5-12 10,-5 12 3,4-10-25,-4 10-27,0 0-45,4-12-28,-4 12-34,0 0-7,0 0-2,9 7-8,-5 6-3,-1 9 29,5 9 9,-1 9 56,1 6-25,0 4-7,13 72 62,-11-58-87,2-1 75,-3 1 4,-1-1-5,1 3-20,-2-2 15,-2 0 2,-2-8-24,-1-3-11,-1 1-20,-1 1-5,-1-5-20,-1-1-32,0-5-43,-4 33-177,3-44 33,0-2-81,1-5-17,-1-2-145,1-5-52,1-2-123,-1-3-525,-1-4-740</inkml:trace>
  <inkml:trace contextRef="#ctx0" brushRef="#br0" timeOffset="50116.8514">27977 3889 488,'0'0'654,"0"0"-126,1-11-111,-1 11-73,0 0-90,0 0-37,0 0-52,0 0-1,0 0-12,0 0-1,-17 3-14,17-3-31,-10 15-69,3-6 65,0 2-66,2 2 67,1-1-68,0 2 51,1 1-49,2-1 48,4 16 9,0-14-30,3 1 8,0 2-57,3 0 53,-1 1-12,5 0 11,1 1-49,-1-3 44,1 0-5,-3-1-5,0 0 6,1-2-2,-3-2-6,-3 0-2,6 11 29,-10-13-4,0 0-19,-2-11 10,-4 22-14,-3-9 4,0-2-23,-7 2 7,0-1-20,0-1-4,-2-2-48,0 0-15,2-4-96,-1 0-36,-1-1-77,3-4-82,-3 0-81,2-3-148,-4-4-563,3-3-746</inkml:trace>
  <inkml:trace contextRef="#ctx0" brushRef="#br0" timeOffset="50269.8502">27800 4103 512,'6'-16'747,"3"0"-149,3 0-73,-1-2-77,9-2-21,3-5-70,5-1 24,4 1-41,-1-2-5,6 2-22,-3-1-35,12-3-54,-7 4-44,-1 1-46,-2 5-36,0-2-64,-2 3-91,-3 4-118,5 0-150,-9 3-143,2 2-144,-4 3-752,0 0-965</inkml:trace>
  <inkml:trace contextRef="#ctx0" brushRef="#br0" timeOffset="50851.8531">29598 3721 97,'0'0'855,"0"0"-231,0 0-96,5 9-99,-5-9-53,0 0-5,0 0 0,0 0-12,0 0-22,0 0-29,0 0 196,0 0-329,0 0-31,0 0-33,4-11-29,-4 11-22,0 0-18,10-3-15,-10 3-15,0 0-9,17 3-6,-9 2-5,1 1 6,1 3-6,-1 3-2,1 1-9,-1 3 10,0 0-12,-2 2 23,-1 2-22,-4-4 27,-1 4-17,-1-1 13,-1-1-11,-5 5 17,-2 0-10,-3 1 8,-3 1-2,-3-2 8,-1-1-10,-19 16 18,22-23 0,-2-2 1,3-2 19,2-3 28,0 1 24,2-4 23,0 0-18,1-1 29,9-4-35,-14 5 37,14-5-45,-11 0 46,11 0-13,0 0-31,-5 0 1,5 0-136,0 0-10,7-15 21,-7 15-24,18-8 29,-8 5-20,2 3 19,1 0-7,0 0 24,5 3-13,-3 1 10,3 1-20,-1-1-23,-1 2-49,14 6-200,-15-5 112,-2-2-33,0 0-55,-1 1-48,-2-2-47,-1 0-8,2-1-43,-11-3-4,17 5-43,-17-5-439,16-3-490</inkml:trace>
  <inkml:trace contextRef="#ctx0" brushRef="#br0" timeOffset="51138.8466">29878 3859 978,'0'0'657,"2"-16"-157,-2 16-113,4-12-103,-4 12-53,0 0-50,5-9-23,-5 9-9,0 0 36,0 0 25,13 7 7,-13-7-19,10 12-21,-4-3-33,0 1-16,1 1-47,0 2 47,0 0-14,0 2 12,0-1-7,0 4 10,1 0-5,-1 1-8,-2-4-19,1 2-15,-3-2-15,1 2-15,-1-2 0,-1 1-9,-2 14 36,0-15-45,-2-2-7,-1 2 3,-1-1-10,-1-2-6,-2 0-16,-2 0-37,-1-2-51,-1-1-18,-1-2-25,1 0-16,0-1 2,1-3-19,10-3-107,-35-9-839,22 1 417,-1-7-367,2-2-679</inkml:trace>
  <inkml:trace contextRef="#ctx0" brushRef="#br0" timeOffset="51283.8534">29802 3931 138,'7'-17'671,"2"1"-92,2-1-69,0 2-47,1-1-60,2 0-19,4-1-16,2 0-24,0-1-16,4 2-48,-2-1-28,2 2-68,1 0-23,-1 1-53,3 1-11,21-11-118,-25 15-109,-2 0-117,-2 0-88,2 2-95,0-3-120,-4 2-563,1-2-730</inkml:trace>
  <inkml:trace contextRef="#ctx0" brushRef="#br0" timeOffset="51547.8489">30709 3162 170,'0'0'678,"10"-9"-187,-10 9-115,0 0-73,12 3-20,-12-3-1,7 19 46,-6-2-2,2 3 32,-2 6-70,-1 8-21,-1 3-51,-1 7-15,-4 57 195,4-45-202,-1 0 16,1 2-43,-1-2-30,3 1-20,-1-2-22,1-2-12,1-1-17,-1-1-10,1-3-8,1-2-13,-2-9-10,1 1 2,-2-4-15,2 27-140,-1-35-41,-1-6-89,1 1-103,0-4-56,0 0-107,-2-5-102,2-12-554,-2 17-791</inkml:trace>
  <inkml:trace contextRef="#ctx0" brushRef="#br0" timeOffset="52018.8542">30957 3662 873,'4'-12'641,"0"3"-157,2-3-105,0 0-93,4 4-54,-1-4-48,-1 4-28,0 2-27,0 0-28,1 2-12,0-1-20,-9 5-11,18-2-16,-1 2 40,-9 5-25,-8-5-4,13 11 1,-8-4-5,-2 4-5,0-1 4,-2 1 12,-2 3-1,-2 1-7,0 2 4,-1-4-20,0 0 4,-1 3-9,0-2 3,-3 9 24,3-13-31,3 1-3,-1-2 0,3-9-1,-2 19 0,2-19 8,4 18-8,-1-10 0,4 1-5,-1-1-8,2 3 7,2-2-1,1 0-3,-1 1-7,3 0 3,-2 0-11,-1-1 4,2 2-1,-3 0 0,1-1 8,-2 1 28,-1 1 18,-3-2-6,-1 1-5,0 0 13,-2 0 7,-1 2 11,-1-2-13,-2 0-5,-3 10 25,1-11-53,1-1-5,-3 0-12,2-1-29,-3-1-33,2 0-46,-3 0-61,1-3-60,1 0-65,7-4-38,-15 7-70,15-7-82,-13 0-66,13 0-385</inkml:trace>
  <inkml:trace contextRef="#ctx0" brushRef="#br0" timeOffset="52272.85">31243 3704 371,'14'-8'597,"-14"8"-86,12 0-24,-12 0-39,12 8-72,-5-2-17,1 4 15,-2 2-14,12 18 236,-10-12-314,-1 2-28,3 2-27,-1 2-29,1 1-32,0-4-36,-1 4-23,-1-3-10,0-1-11,-1 0-18,-1-1-12,-1-1-9,-1-2 1,-1-2-14,-2 0-16,2-1-23,-3-3-22,0-11-28,-3 22-37,-1-12-41,-2 0-63,0-3-86,-4-2-65,1 0-83,0-1-33,9-4-120,-20-2-91,11-5-269,-3-2-523</inkml:trace>
  <inkml:trace contextRef="#ctx0" brushRef="#br0" timeOffset="52399.8523">31377 3750 849,'19'-20'664,"8"-5"-94,36-19 319,-30 24-515,5 0-39,0 3-46,-2-2-44,4 2-60,-1 1-36,-3 3-53,0 1-45,-6 2-119,-1 4-158,-5 1-164,-2 1-222,-3 1-449,-3-1-677</inkml:trace>
  <inkml:trace contextRef="#ctx0" brushRef="#br0" timeOffset="52959.8483">32115 3338 256,'0'0'422,"-3"-8"-70,3 8-57,-1-12 3,1 12 8,0-13 3,0 13 0,-1-13-3,1-1 308,0 14-341,0 0-34,0-15-79,0 15-16,0 0-45,0 0-20,0 0-33,0 0 23,3 9 27,-1 8 13,-1 8 37,1 10-20,1 7-16,-2 6-16,2 73 175,-2-52-80,-1 1-30,-1-1-39,1 2-23,-1-1-11,-5-3-15,4-4-11,-2-7-15,2-5-9,-1-1-2,0-2-10,1-3-11,0-9-39,-1-2-56,2-5-41,-1-5-46,0 0-40,-1-7-50,2-1-41,-1-5-57,-1-2-117,3-9-90,-5 8-155,5-8-274,-5-8-591</inkml:trace>
  <inkml:trace contextRef="#ctx0" brushRef="#br0" timeOffset="53556.8518">32468 3409 279,'0'0'553,"0"0"-194,0 0-6,0 0-18,0 0 0,3 8-23,-3-8-26,0 18-7,-1-5-47,1 1 7,-1 4-27,1 1 49,0 6-20,0 1-23,0 2-9,0 0 3,1 1-33,-1 0 7,0-2-47,1 0-5,-1 0-50,0 21 54,0-28-81,-1 1-23,1-4 10,-2 2-65,-1-1-15,1-3-71,-1-2-49,1-1-46,0-2-42,0 0-57,2-10-58,-4 13-54,4-13-79,0 0-5,0 0-1984</inkml:trace>
  <inkml:trace contextRef="#ctx0" brushRef="#br0" timeOffset="53836.5452">32540 3620 137,'0'0'707,"0"0"-150,0 0-87,0 0-43,0 0-10,2 12-54,-2-12-10,-1 20-68,1-5-17,0-2-34,0 3-33,3 18 136,0-19-206,1 2-3,4-2-26,-1 2 19,2-4-20,4 1 10,-3-4-49,3 1 16,0-4-26,3 1 13,0-3-30,-2-4 16,1-1-30,-1 0-2,19-10-4,-16-1-18,-3-1-20,-2-5-8,-3-3-20,-1-2-6,-3-2-9,-2 0 33,-3 0-8,-3-2 26,-1 3-18,-1 1 14,-4 3-15,-2 2-15,-1 3-40,-2 2-103,-1 5-65,0 3-97,-3 1-98,-1 6-209,3-2-396,-3 2-673</inkml:trace>
  <inkml:trace contextRef="#ctx0" brushRef="#br0" timeOffset="54501.6697">33000 3033 264,'0'0'406,"0"0"-130,-5-14-4,5 14-92,0 0-2,-6-12-39,6 12-7,0 0 8,-6-10-1,6 10-20,-7-9-5,7 9-9,0 0-10,-5-8 1,5 8-9,0 0 1,-6-8 0,6 8 8,0 0 10,0 0-3,-6-7-9,6 7-4,0 0-16,0 0 32,0 0-63,0 0-13,0 0-7,5-10 1,-5 10-10,14-2-1,-14 2-1,27-2-22,-5 1 20,4 1-4,4-1-9,2 1-2,6 0 4,4-1 6,49-1 23,-49 2-7,1 0 23,8-1 11,-2 0 4,-6 1 12,-1 0 2,-2 0-10,-3 0-4,-5 0 9,-3 0 20,-9 0-41</inkml:trace>
  <inkml:trace contextRef="#ctx0" brushRef="#br0" timeOffset="54797.6595">33724 4374 6112,'-21'7'6,"-3"0"6,-1-2-2,-1-1-4,-1-1-6,-2-1-13,0-1-27,1-2-14,1-1-42,-23-5-266,26 0 34,3 0-116,-1-4-102,2-3-209,1-3-342,1-4-713</inkml:trace>
  <inkml:trace contextRef="#ctx0" brushRef="#br0" timeOffset="55091.6652">33263 3643 638,'0'0'489,"2"-13"-90,-2 13-61,0 0-30,2-10-21,-2 10-18,0 0 190,0 0-276,4-8-12,-4 8-7,0 0-7,7 6 9,-7-6-10,3 16-10,0-7-45,3 4 25,-3 3-59,-2-1 32,1 2-58,0 0 35,-1 3-15,-1 16 23,0-18-64,0 0 6,0 0-22,-1-3-33,1 2-62,-2 0-54,0-2-56,1-4-52,-1 1-45,1-1-36,1-11-4,-1 17-31,1-17-52,-2 11-387,2-11-339</inkml:trace>
  <inkml:trace contextRef="#ctx0" brushRef="#br0" timeOffset="55320.6701">33438 3680 513,'8'-9'512,"-8"9"-107,0 0-48,0 0-25,12 3-21,-12-3-24,7 15-12,-2-4-9,0 3 14,4 22 202,-4-13-266,0-1-21,1 1-34,0 5-7,1 1-18,-2-5-22,-1 1-25,-2 0-14,3-2-13,-4 1-17,-1-3-3,-1-1-18,-1-1-36,-2-1-34,0-1-49,-2-3-100,-1-1-46,-3-1-59,2-3-60,0-2-87,-1-2-83,9-5-442,-18 0-562</inkml:trace>
  <inkml:trace contextRef="#ctx0" brushRef="#br0" timeOffset="55421.6657">33476 3742 123,'18'-21'780,"2"1"-177,5-2-114,4 2-84,3 2-77,2-2-47,37-12 204,-42 21-311,-29 11-12</inkml:trace>
  <inkml:trace contextRef="#ctx0" brushRef="#br0" timeOffset="56760.0508">33095 4357 219,'-1'-18'491,"1"18"-103,-3-14-68,3 14-52,-1-14-35,1 14-13,-1-12-28,1 12-15,-3-13-2,3 13-2,-2-10-12,2 10-3,-3-9-18,3 9-1,0 0-15,-4-14 3,4 14-20,0 0 28,-6-9-40,6 9 26,-5-10 54,5 10-95,0 0-25,0 0-10,0 0-14,-7-5-38,7 5 41,-6 10 20,4 1 2,-2 3-1,0 8 19,-2 3 1,1 3-9,1 7 6,0 5-27,-5 48 56,5-40-18,1 1-31,-1 2 35,2 2-32,-1 2 49,2-1-31,0 4 9,-1 12-21,0 0 8,-2-2-6,3-1-5,-2-11-9,3 0-15,0-3-1,0 0-7,1-4-1,2 1-8,-2-3-10,2-3-18,-3-8-34,2-3-4,-2-4 3,2-5 23,-1 0-26,-1-4 28,1-3-23,-1-3 33,0-2-11,0-12 29,0 29-4,0-29-13,0 0 27,0 13-50,0-13-18,0 0-30,6-10 38,-6 10-19,10-15 41,-2 3-37,2 0 11,3-2-40,1-3 16,2 4 7,1-1 30,24-12-38,-18 12 39,4 0 22,-1 2-10,2 1 17,3-1-12,0 3 17,7-2-17,-4 3 22,2-1-17,-1 2 25,2 2-18,6-1 19,-4 1 2,0 2 0,35-4-20,-38 5 39</inkml:trace>
  <inkml:trace contextRef="#ctx0" brushRef="#br0" timeOffset="57431.049">33486 4991 728,'0'0'712,"0"0"-166,-1-10-81,1 10-119,0 0-41,0 0-71,1-10-9,-1 10-25,0 0-30,7-7 105,-7 7-175,0 0-16,13 9 1,-6-3-4,-2 3-9,1 1-8,2 4-6,-2-1-1,0 4-10,0 2-5,-3-1-2,1 0-3,0 1 4,-4 0 5,-4 20 27,2-22-60,-3 3 26,-2-2-32,-2 0 26,-1-1-33,0-3 30,-1 0-31,-3-2 42,1-3-30,-1 1 41,0-4-14,-1 1 33,2-2-23,1-2 32,-14-1 76,26-2-91,-22 0 40,22 0-15,-19-4 27,11-1-48,3-3-67,1-1-51,4 9 32,0-20-18,3 11 34,-3 9-19,6-17-8,-6 17 36,9-14-29,-9 14 3,16-8 4,-5 5 2,-11 3 0,22-2 29,-9 2-17,1 1 17,-3 1-37,3 1 37,0 3-32,-3-4 16,1 3-55,-3 0-7,1 0-72,0 0-14,5 5-354,-15-10 158,15 9-25,-15-9-47,11 5 17,-11-5-54,0 0-4,16 2-386,-16-2-384</inkml:trace>
  <inkml:trace contextRef="#ctx0" brushRef="#br0" timeOffset="57537.0516">33634 5207 787,'0'0'592,"5"-9"-112,-5 9-59,0 0-68,0 0 3,0 0-5,0 0-25,12 5-54,-12-5-17,6 13-68,-2-6-11,2 2-24,9 8 113,-3-7-140,2 0-54,5-1 25</inkml:trace>
  <inkml:trace contextRef="#ctx0" brushRef="#br0" timeOffset="58496.0488">29738 2527 301,'0'0'442,"0"0"-79,-16 0-34,16 0-5,0 0-1,-15 3-5,15-3-19,0 0-21,-14 0-26,14 0-29,0 0-34,0 0-32,-13 0-30,13 0-23,0 0-22,0 0-12,0 0-18,0 0 12,0 0 22,38 7 121,-6-5-110,10-2-12,16-2 14,5 1-27,14-3 10,3 2-13,2-2 3,2 0-18,2-1 13,-2 1-38,-1-3 15,-4 2-26,-4-1 14,-5 0-18,36-2-6,-59 4-17,-10 0-29,-5 0 13,-5 2-18,-6-1 5,-1 2-46,-3-3-43,-4 0-119,-2 1-74,-3-2-23,-8 5-10,7-9-43,-7 9 19,-3-11 26,3 11-31,-19-25-618,10 15 301</inkml:trace>
  <inkml:trace contextRef="#ctx0" brushRef="#br0" timeOffset="58724.0509">30905 2244 312,'-6'-9'498,"-1"1"-57,7 8-58,-10-14-37,10 14-29,-6-10-49,6 10-21,-6-9-33,6 9-24,-4-9-37,4 9-38,0 0-30,-7-6-22,7 6-15,0 0-10,0 0-9,8 6 2,10 11 82,-2-6-54,7 3 8,-1 3 8,5 3-26,3 1 27,-1-1-12,1 2-13,-2-3-14,-2 2-10,-3-4 1,-4 1-8,-2-1 2,-3 2-2,-3-2 0,-5 16 0,-8-17-61,-6 3-56,-3-1-48,-6 0-64,-3 0-70,-4-1-43,-4-3-113,-6-1-505,1-5-517</inkml:trace>
  <inkml:trace contextRef="#ctx0" brushRef="#br0" timeOffset="59075.059">30062 1671 556,'8'-19'787,"-3"4"-207,1 1-120,1 4-116,2 1-72,2 4-55,0 4-56,3 1-6,3 5 17,3 2-38,1 2-1,4 4-52,-1 2 12,5 7-12,-3-2-37,-2-1 22,1 3-40,-4-3 22,0 2-49,-1-2-9,16 18-131,-22-23-20,0 2-43,-2-3-20,1-1-4,-3-4 22,2-1-4,-1-2-30,-11-5-50,22 0 19,-9-7-5,0-1 104,0-6-8,-1-3 99,-3-3 36,0-3 186,-4 0 104,-1 1 100,-3 3 17,-1 0-32,-4 2-55,-1 2-51,-5 3-51,-2 4-33,-5 7-12,-4 5-42,-14 10 7,-11 14 0,-6 12-24,-15 19-57,-80 91-677,72-63-436,-4 3-718</inkml:trace>
  <inkml:trace contextRef="#ctx0" brushRef="#br0" timeOffset="62561.0327">27598 1550 486,'0'0'509,"0"0"-119,0 0-73,-5-12-49,5 12-7,-18 4-9,7 2-8,-2 1-9,-4 1-29,-1 2-25,1 1-48,1 3 36,0-2-21,0 2-30,3-1-23,1 1-16,3-1-15,1 0-16,6 0-2,0-1-1,4 0-9,4 0-6,1 0-8,5 1-3,3 1-2,1-2-4,6 5-24,2-5-2,0 3 6,25 9-16,-31-13 12,4 0 9,-6-2-2,-2-1-5,-1 1 1,-2-1 8,-6 1 18,1-2 0,-6-7 20,0 13 2,0-13 14,-10 15 0,0-8 8,-1 0-5,-20 7 27,14-7-49,-4-2-12,0 0-16,2 0 11,2-2-29,-1 1-33,2-1-41,1-3-47,15 0-85,-23-3-98,23 3-49,-13-6-98,13 6-61,-2-11-328,4-1-395</inkml:trace>
  <inkml:trace contextRef="#ctx0" brushRef="#br0" timeOffset="63093.0249">27804 1642 152,'9'-5'623,"-9"5"-148,10-5-96,-10 5-46,0 0-22,-3 12-36,3-12 10,-9 15-14,3-3-27,-3 0-38,3 0-45,0 1-21,2 0-21,-1 1-22,3-1-20,0-1-12,2-12-10,2 20-15,2-8-4,0-3 5,3-2-18,1-1-2,0 3 0,-1-6-10,2 1-4,1 0 1,-10-4 2,17 1-13,1-2 6,-18 1 5,16-8-4,-9 3-8,0-4 4,-1 0-3,1-2 5,-2-4-6,1 1 7,-1 2-5,-1-1 24,2 1 6,-2 0-4,-1 5-7,3-1-8,2-3-3,-8 11-23,11-3 15,-11 3 7,14 4-16,-7 2 22,-1 1-4,2 1-2,0 3-4,-2 2 11,1-2-3,-2 0-10,-1-1 4,2 1-5,-3-1 2,0-1-3,1-1 5,-4-8-9,5 15 18,-5-15 0,4 11 8,-4-11-7,0 0-16,11 8-17,-11-8-12,0 0-14,14-10-2,-8 0-4,4-2-7,0-2-17,16-29-119,-11 13 65,3-6-34,0-3-20,6-11 29,-3-2 23,4 2 40,-7 9 80,0 4 119,-3 2 59,-1 9-4,-1 3-39,-4 5-41,-1 4-19,-2 7-13,5 5 20,-6 9-42,0 7 1,-3 3 0,2 8 12,-4 6-25,2 5 16,-2-2-9,0 5 0,0-1-25,0 1-36,0-4-30,-2 0-42,2-1-40,-2-2-34,-1-6-48,2 0-84,-4-3-50,0-1-66,1-4-318,-1-4-262</inkml:trace>
  <inkml:trace contextRef="#ctx0" brushRef="#br0" timeOffset="63909.0448">28177 1797 448,'0'0'611,"-4"-13"-129,4 13-98,-1-13-81,1 13-63,3-11-35,-3 11-26,14-14-14,-4 6-18,2 0-12,6-3-20,1 2-17,0-1-12,9-2 0,-2 1-24,1 1 4,-4 2-25,-3 0 7,1 1-23,-3 2 15,-1 2-28,-1-1 8,-5 2-11,13-2 16,-24 4 2,18 0-8,-18 0 10,15 1-1,-15-1 28,12 4-4,-12-4-20,10 8-2,-10-8 3,9 8-13,-9-8-3,9 12 8,-9-12-3,10 9 2,-2 0 42,-8-9-36,12 8-4,-12-8-6,15 5 0,-15-5-6,15 2 12,-15-2-16,22-3 4,-11-1-24,1 1 10,0-3 0,2-3-3,-2 1 3,-1-1 0,0 1-21,-2 0 36,0 1-19,-2 2 39,-7 5-27,12-9-28,-12 9 29,0 0-67,10-3 72,-10 3 10,0 0-10,0 0-4,0 0-8,0 14 3,0-14-1,-1 15-2,1-15 3,0 0 0,0 12 1,0-12 2,0 0 15,1 13-21,-1-13 11,0 0-25,1 12 12,-1-12-5,0 0 27,0 0-15,4 7 15,-4-7-2,0 0-15,0 0 1,15-3-10,-15 3-1,11-11-12,-4 4 4,2-4 6,0-1-8,1-4-43,4-2 16,-1-3-23,2-4 37,-3 1-21,2-2 13,-3-1 27,0 1 26,1 1 21,-4 4 50,-2-1-28,1 3 36,-2 3-21,0 2 21,-3 2-25,1 2 2,-3 10-26,2-16-8,-2 16-40,0 0 21,0 0-4,0 0 2,-21 13-9,12 3-5,-1 2 12,-4 7-8,1 0 11,-2 2-8,2 0 3,0 1 11,1-2-35,2 1 18,0 0-3,2-3 13,1 0-16,2-5 19,-2 1-28,4-4 26,0-1-11,1 0 2,-1-3-14,2-3 18,1-9-13,-3 20-8,3-20 5,-1 14 23,1-14-27,0 0 22,0 14-28,0-14 13,0 0-23,0 0 14,5-6-49,-5 6 18,4-15 16,-4 15-7,0-17 7,0 17 4,-4-17 10,4 17 8,-3-14-6,3 14-10,-3-10 11,3 10-3,-11-2-4,11 2 12,-15 4-15,1 9 18,6-6 5,1 2-3,2-1-19,1 1 4,1-1-22,3-8-24,-3 16-43,3-16-28,4 11-37,-4-11-64,14 9-64,-2-7-76,1-2-56,1 0-65,5-4-399,4-1-451</inkml:trace>
  <inkml:trace contextRef="#ctx0" brushRef="#br0" timeOffset="64547.0306">29373 1284 111,'9'-17'711,"-3"5"-167,-1 0-111,-2 2-92,-3 10-65,5-14-40,-5 14-8,0 0 9,-18 2 220,9 8-245,-4 2-9,1 5-5,-1 3-77,3-2 18,1 4-55,-1-3 49,5 3-48,-1-3 0,3-1-14,1-2-2,2-1-9,1-2-6,1 1-8,3-2-10,2-2-1,3-1-15,1-4-13,3 0-14,0-2-20,-1-2 7,3-2-5,1-3-8,-3 0-20,0-4 26,-1 1-47,0-6 26,0 0-26,-4-4 29,2-10-28,-6 12 39,-4 3 2,-1-1 7,-1 2 9,-3-1 2,2 3 4,-2 0 16,0 0-4,0 2 25,0-2 39,4 9-36,-5-13 43,5 13-40,-3-11 50,3 11-36,-4-10 10,4 10-23,0 0 0,5-12-31,-5 12 22,7-7-27,-7 7 6,13-1-26,-13 1 31,18 3-15,-9 2 25,3 3-43,-2 1 37,-1 3-36,9 14 15,-10-13 23,-2 0-29,0 2 20,1-4 12,-4 3-37,1-2 40,-1-1-4,1 0-3,-4-11 1,3 15-5,-3-15-2,4 13 13,-4-13-14,8 8 0,-8-8-22,16-3-26,-8-3 41,3-4-28,-1-1 23,3-5-69,2-4-2,1-4-25,1-2 10,-1 4 58,0 0 27,-4 5 70,0 0-35,-2 3 22,-1 2-48,-2 5 31,-7 7-40,12-10 30,-12 10-27,10 4 31,-10-4-47,6 13 39,-2-4-29,0 5 35,-2 1-36,1 2 35,-2 1-34,0 3 30,-1-2-40,0 1 3,-1 19-112,0-21 27,0 0 8,-1-1-15,1-3 13,0-1-13,1-13 10,0 22-1,0-22 10,2 18-2,-2-18-11,9 12-20,-1-7-36,-8-5-32,17 6-105,5 0-959,-22-6 21</inkml:trace>
  <inkml:trace contextRef="#ctx0" brushRef="#br0" timeOffset="64872.0278">27638 2152 1374,'-49'5'763,"6"0"-163,9 0-128,7-2-70,3-1-66,8 1-8,16-3-29,-15 2 17,15-2-39,11-2-13,9-2-60,13-3-14,16 0-58,19-7 1,8-1-49,10 0 13,26-6-37,1-3-13,5 2 5,1-3 9,1 1-20,2 0 5,-1 1-18,0-3 8,0 0-21,-5 2 23,-3 0-23,-7 0 19,-21 4 14,63-11 14,-95 19-24,-7 2 43,-7 1 24,-7 1 39,-8 3-9,-1 0-11,-6 0-16,0 1-26,-2 0-16,-4 0-26,-11 4-35,17-6-88,-17 6-165,0 0-158,2-4-1202,-17-1-111,1 4-1398</inkml:trace>
  <inkml:trace contextRef="#ctx0" brushRef="#br0" timeOffset="66895.4762">26357 3147 204,'0'0'338,"0"0"-96,0 0-59,6-8-46,-6 8-23,0 0-24,0 0-26,0 0-8,0 0-16,-8 17 5,5-8 2,-1 5 31,-5 7-31,-2 6 54,-2 9 17,-3 7-13,-2 10 2,-5 6 9,-1 7-9,-1 3-30,0 6 43,-4 21-21,0 2 33,2 4 5,0-1-9,4-2-29,3-14-17,-8 77 1,18-84 20,5-3-12,1-4 17,4-13 17,4-2-17,1-4-19,1-2-16,4-4-5,-1-1-27,4-5 52,1-4-59,-1-2 60,-1-10-57,3-1 71,12 10 82,-18-22-106,7-3 37,-1-3-38,1-2 16,-1-3-38,4-5 20,1-2-29,-2-5 10,2-4-29,5-10 17,-2-5-51,-4-7 18,6-12-29,-2-2-4,-3-11 19,2-6-57,-3-7 37,-2-8-11,4-21-52,-1-2 53,-5-4-44,-3-1 53,-1 2-3,-6 14 13,-1 2-12,-2-2 31,0 7 2,-2 1-8,0 5 7,-4-64 25,0 91-11,-1 6 1,1 4 3,-3 6-26,0 7 17,0 4-28,1 6 2,-1 3-47,-2 3-46,2 2-48,0 5-53,-1 3-46,0 3-54,8 4-47,-8-3-539,-8 3-36,16 0-492</inkml:trace>
  <inkml:trace contextRef="#ctx0" brushRef="#br0" timeOffset="68889.4905">26611 2723 406,'7'-7'501,"-7"7"-131,0 0-86,9-5-70,-9 5-38,0 0-41,11 8-15,-11-8-25,5 14 11,-3-4 23,2 4 19,-2 5-29,-1-1-5,1 3-8,-2 5-22,2-2 5,0 2-14,-2 0-12,2 1-15,-2-1 5,2 0-19,-1-1 13,1 24 37,-2-28-58,0-3 11,0-2-15,0 1 15,0-3 6,0-1 35,0-3 27,0-10 47,0 19 24,0-19 25,-2 14-4,2-14-29,0 0-30,-5 10-38,5-10 60,-11-5-103,5-2-15,0-3-25,2-2-12,0-3-17,-1-2 7,3-1-44,0-7 8,2 3-5,0-3 22,2-1-13,0 0 20,0 3-12,1-2 26,-1 2-12,0-1 19,2 7-14,0-1 13,-2 2-13,2 2 17,-4 2-16,4 0 2,-4 12-20,3-17 16,-3 17-12,4-13 16,-4 13-11,0 0 16,7-4-11,-7 4-7,11 9 8,-11-9 10,9 12 17,-5-4-23,1 0 17,-1 1-15,-1-1 16,2 1-15,-1-2 15,0 2-14,-4-9 13,5 13-7,-5-13 5,8 12-7,-2 0-13,-6-12 25,4 9-15,-4-9 20,0 0-12,9 8 10,-9-8-11,0 0 16,18-1-12,-18 1 3,17-9-18,-8 4 22,1-2-20,1-4 14,1 0-28,0-1 27,-1-2-15,1 0 16,1-1-17,-4 2 9,1 0-11,0 1 8,-3 1 0,1 0 15,-2 3-17,1 1 11,-7 7-5,8-15 3,-8 15-10,8-10-2,1 3-20,-9 7 5,0 0 6,0 0-6,11 2 27,-11-2-17,4 10 24,-4-10-14,2 15 10,-2-15-19,5 17 19,-5-17-4,3 17 5,-1-7-12,-2-10 8,6 26-3,-6-26-11,5 16 15,-5-16-16,4 16 11,-4-16-2,4 13 6,-4-13-5,8 12 5,-8-12-2,4 11 2,-4-11-10,7 9 9,-7-9-23,6 8 31,-6-8-22,9 7 5,-9-7-13,10 2 10,-10-2-15,0 0 0,13 0-19,-13 0 16,13-2-3,-13 2 12,11-7-12,-11 7-9,11-10-9,-11 10 15,12-12 2,-3 0-23,-9 12 33,9-12 0,-9 12 4,9-15 10,-9 15 3,5-14-2,-5 14 1,4-12 5,-4 12-10,6-13 8,-6 13-3,3-14 3,-3 14-11,4-13 8,-4 1 11,0 12-7,0 0-3,5-14 7,-5 14-5,0 0-6,0-14 2,0 14-4,0 0-1,0 0 10,0-13-4,0 13-1,0 0-1,0 0-8,0 0 8,0-10 0,0 10-2,0 0-8,0 0 5,0 0-8,0 0 15,0 0-3,0 0 5,0 0-11,0 0 8,0 0 2,0 0-1,0 0 4,0 0 0,0 0-18,0 0 19,0 0 1,0 0-1,0 0-3,0 0 2,0 0 3,0 0-1,0 0 1,0 0 0,0 0-9,0 0 10,0 0 1,0 0-2,0 0 7,3 9-13,-3-9 38,0 0-7,0 0 0,8-3-5,-8 3 0,7-6 4,-7 6-6,8-6-6,-8 6-7,8-12-3,-2 4 0,-6 8 2,7-12-1,-3 3-1,-4 9 1,5-13-10,-5 13 1,5-14-3,-5 14 7,2-11-6,-2 11-6,-2-11-2,2 11 3,0 0-4,-10-9 6,10 9-5,-13 4-3,13-4 8,-18 10 4,7 0 1,-12 16 0,10-11 1,3 2-5,0 0 2,-1-1 7,3 2-6,2 0-5,-1-2 9,1-1 4,4 1-1,0-1 5,-1-2 0,3-2 4,3 2 12,-1-2-15,2 0-12,2-2 2,-1 0 20,6-2 6,-2-1 9,0-2-27,0-2 9,3 2-6,-12-4 19,19 3 7,-19-3 5,19-4-23,-11 1 0,2-3-18,1-2 12,7-10 1,-9 7-9,0 0 4,0 1 0,-2-1-1,2 1-3,-1 1-5,0 1-7,0 1-2,-3 1-1,4 0-1,-9 6-4,15-9 5,-15 9-27,14-1 40,4 5-6,-18-4 3,15 9-9,-7-2 8,-2-1-6,1 2 10,0 0 1,-3-1 0,3 0-4,-3 1 7,-4-8 0,5 12-6,-5-12 5,6 9-8,-6-9 11,5 10 1,-5-10 7,0 0 5,6 10 13,-6-10 27,0 0-9,0 0 16,8 7-27,-8-7 0,0 0-14,11-7-1,-5 2-19,2-2-21,3-3-22,2-5-25,24-27-90,-16 15 58,0-1 16,1-1 10,-2 0 4,0 1 19,-3 7 26,-6 3 36,0 1 5,-2 5 5,0 0-10,-3 2-12,1 0-5,-3 3-11,-4 7-2,6-5-8,-6 5 9,0 0 9,9 10 2,-9 3 0,-3 0-5,3 4 11,0 3-5,-2-1-1,2 1 8,2 5-11,-2 0 4,3 0 3,-2 1-1,2 0-2,-1-1 4,0 0-3,0 1 8,2-2-9,-4-1 12,1-2 5,-2-2 15,0 0 1,-2-2 33,-1 1-5,-2-2 0,-2-1-4,-3 0-3,0-1-4,0-3 2,-9 8 77,11-13-58,-1-3-9,10-3-8,-11 4-19,11-4-16,-9-7-27,9 7-38,-5-15-20,8-2-47,0 0-24,6-3 12,1-5 21,0 2 22,1 4 6,10-17 5,-15 23 49,2-1-4,-1 5 6,1 0 5,-2 1 11,1 1 5,-1 1 6,4 0 27,-1 0 5,-1 2 10,7-3 9,-1 1-15,2 2 3,0-2-12,5-2 6,-1 0-20,2-2 15,1-2-18,3-2 6,-5 0-17,1 0 17,-6 0-14,-3 1 1,1-1-19,-5 3 35,1 1-17,-5 1 10,-5 9-21,5-10 5,-5 10 4,-14 0-7,6 8 21,-1 1-15,-5 4 10,3 2-14,0 0 15,3 2-5,0 1 7,4-1-15,1 0 17,3-1-7,3 1 7,3 1-8,3 0-9,24 11-315,-12-14-133,2-3-285,0-3-456,-6-6-795</inkml:trace>
  <inkml:trace contextRef="#ctx0" brushRef="#br0" timeOffset="71910.9916">9090 3569 501,'0'0'502,"-19"-3"-117,19 3-74,-19-3-56,19 3-40,-16 0-17,16 0-22,-15-3-9,15 3-16,0 0-24,-15-1-23,15 1-24,0 0-24,0 0 0,0 0 0,0 0 115,8 7-89,7-5-10,12 1-15,7 1-11,16-1-5,11 1-15,22-1-3,12 1-16,9-1-22,30 0-14,3-2-15,10-1 9,5 0 4,11-3 10,181-8 21,-163 4 12,2-2 3,-3-1 1,-6 0-5,-5 1 17,-4-1 14,-15 3 13,-7 0 4,-15 0 22,-26 1-8,-12 2 9,-10 0 7,-21 1-16,-3 2-12,21-4-18,-50 3-136,-7 2-229,-6 3-291,-14-3-448,0 0-679</inkml:trace>
  <inkml:trace contextRef="#ctx0" brushRef="#br1" timeOffset="82171.8412">6703 9815 313,'0'0'320,"0"0"-56,-5-9-24,5 9-33,0 0-64,0 0 51,-6-10-73,6 10 75,0 0-21,0 0-25,0 0-35,-5-9-30,5 9-26,0 0 22,0 0-54,-5 12-58,5-12 97,-4 23-30,3-6 50,-2 5-67,1 3 3,-1 6-9,-1 2 49,-1 2-58,2-1 56,-3 7-55,3-6 51,-2 0-34,-3 32 90,2-36-46,3-1-62,-1-5 50,2-1-61,-1 0 54,1-5-58,-1-1 50,1 0-96,0-3 21,0-2-93,1-1 54,-3-2-69,4-10 59,-3 16-108,-2-8-319,5-8 197,0 0-270,0 0-97</inkml:trace>
  <inkml:trace contextRef="#ctx0" brushRef="#br1" timeOffset="83470.2849">6569 9933 94,'2'-11'437,"-2"11"-70,2-17-131,-1 4 142,-1 13-205,1-11-84,-1 11 51,3-12-83,-3 12 50,4-9-76,-4 9 63,9-9-14,-9 9-17,15-7-12,-6 2-64,1 1 72,4 1-67,-2-1 76,21-5 0,-12 5-43,1-1 63,3-2-6,5 2-7,4-2-9,1 0-7,7-2-8,4 3-5,2-3-9,1 1-3,1 0 0,3 0 13,1 1 13,2-2 8,78-12 3,-66 12-7,3-1-5,-1 0-8,1 1 0,2-1-6,-1 2-4,2-3-59,1 1 58,1 1-57,0-1 55,1 0-52,0-2 53,3 2-51,0-2 51,82-12-21,-82 11-36,1 2 55,-2-1-42,0-1 54,-1 1-55,-2 0 52,1 0-59,-1-1 54,0 1-58,-4-2 53,1 3-56,-4 0 3,-2 1 3,-2 0 2,43-6 1,-55 9 11,-2 0 1,1-1-7,-2 1 4,1-1-1,0 2 1,1-2 2,-4 0-3,1 0 0,0 1 3,-2 1-4,1-3 4,-5 2 1,0-1 5,33-6 12,-40 6 4,-3 1 1,-2 0-2,1 0-1,-3 0-4,0-1-2,-4 2-4,-1-2-1,-1 0-3,-1 2 1,-1 0-5,-1-2 2,-1 2 0,-2 0-3,13-5 15,-17 6-17,1 0 0,-4 0-1,-1 1 6,1 1-5,-1-1 1,-9 4-3,13-4-1,-13 4-2,12-5 47,-12 5-60,9-4 47,-9 4-62,0 0 54,14-2-55,-14 2 54,0 0-52,9 4 3,-9-4 0,0 0 13,5 12 5,-5-12 2,0 15 2,0-15 2,-2 22 0,2-8-13,-1 2 22,-1 2-3,1-1 0,-3 29-1,2-19 2,1-1 46,0 2-50,1 4 45,0 0-51,0 2 47,0 0-58,1-1 50,-1 0-53,3 0 58,-2-7-62,2 2 10,-2 0 6,1-3 4,2 25 1,-1-28 6,-3-1 3,1-1 2,1-3-22,-4 0 28,2 0-22,-1-2 25,-2-1-20,0 1 20,1-1-21,-2-1 24,-1 2-24,-2-2 24,0-1-22,-9 10 15,4-10 6,-2 1-24,-1-3 21,-3 1-4,-2 0-17,-2-2-17,-5 0 1,-3 1-1,-3 0 9,-5-1-3,-4-1 2,-4 1-5,-1 0 0,-2 2 2,-52 5-12,48-7 23,0 0 1,1 0 1,-3 0 51,1-1-57,-2 2 50,-8-1-55,-1 2 51,8-2-55,-7 1 52,-2-1-54,1 1 53,8-2-53,-8 1 52,-69 12-26,68-12-29,-3 0 53,1 0-55,1 1 58,1-1-57,9-1 55,1-1-52,-1 2 50,1-1-55,-1-1 59,0 0-51,0 1 51,-1-1-54,1 0 56,-58 7-33,58-8-18,-1 2 58,-11 0-60,11-2 87,-10 2-73,11 0 52,-1 0-57,3-1 51,0 1-55,0-3 51,3 1-59,2 0 62,0 0-59,2-1 58,-35 5 2,45-7-32,1 1 56,2 0-46,0-1 56,1 0-60,5-1 57,0 0-52,1 1 41,2 0-46,-1 0 33,1-2-52,-2 3 50,4-1-56,-2 1 53,2 0-60,0-2 56,3 1-60,-1 1 53,0 0-54,1-1 24,0 0-18,-2 2 2,-1-1 7,0 0 0,1 0 8,-2 1 27,-1 0 15,1-3 7,0 1 32,-21 2 100,25-2-78,1-2 2,1-1-2,0 3-7,0-3-9,3 0-10,1 1 2,3-1-6,-1 0-7,13 0-10,-23 2-9,23-2-9,-19 0-6,19 0-8,-25 1 12,25-1-21,-14 0-4,14 0 2,-16 0-4,16 0 0,-16 0-3,16 0-4,-19 0 2,19 0 1,-17 0-4,17 0 2,-22 0-15,22 0-40,-20 1-53,2-2-251,18 1 132,-15-1-123,15 1-42,-10-6-155,10 6-673,0-12-829</inkml:trace>
  <inkml:trace contextRef="#ctx0" brushRef="#br1" timeOffset="83841.2818">7647 9839 47,'0'0'591,"7"-7"-219,-7 7 5,0 0-112,6-12 45,-6 12-66,0 0 43,6-10-75,-6 10 47,0 0-64,5-11 37,-5 11-62,0 0 44,4-10-68,-4 10 47,0 0-78,0 0 31,3-8-88,-3 8 23,0 0-76,0 0 36,0 0-59,0 0 48,5 6-48,-4 5 87,-1 1-42,1 6-1,-1 1-31,2 7 49,-1 29 12,0-22-21,2 0-7,-2-1-4,2-1-3,-1 1-3,0-1-1,1-4-3,-2 0-3,0-3-23,2 0-72,-3 1-6,1-2-116,-1-3 3,0 0-107,-2 13-372,-1-16 276,1-3-99,-4-2-269,-1-3-292</inkml:trace>
  <inkml:trace contextRef="#ctx0" brushRef="#br1" timeOffset="84249.2874">7155 9997 677,'0'0'509,"-3"-11"-67,3 11-132,0 0 1,0 0-109,-4-10 16,4 10-87,0 0 24,0 0-82,0 0 35,0 0-58,0 0 47,-7 6 4,7-6-26,-1 15 17,1-15 44,1 24-9,-1-11-15,3 2 45,-2 0-90,2 2 49,1 1-55,2-2 54,-1 1-68,1 3 38,0-2-68,2 0 50,-2 1-49,1-4 74,-1 0-48,-1-1-8,2 0-6,-1-1-3,-3-2-7,1-3 2,-1 2-1,1-1 2,-4-9 38,2 16-39,-2-16 28,-1 14-35,1-14 27,-15 23-71,3-15-63,0-2-17,-1 0-119,-4-1-6,3-1-148,-1-4-51,-1-3-148,-1-2-387,-1-6-556</inkml:trace>
  <inkml:trace contextRef="#ctx0" brushRef="#br1" timeOffset="84410.284">7028 10049 456,'11'-11'679,"-2"-1"-109,3-3-154,2 1-17,22-18 240,-15 17-358,0-3 40,1 0-69,2 1-4,-1 1-79,1-1-12,-1 0-57,1 3 12,0-1-86,0 0-21,0 4-128,-5 1-28,2 0-135,-1 2-46,21-6-593,-18 7-19,-3 0-524</inkml:trace>
  <inkml:trace contextRef="#ctx0" brushRef="#br1" timeOffset="84829.2821">8642 9549 539,'0'0'377,"0"0"7,9-3-58,-9 3-17,0 0 4,0 0-55,0 0 58,3-2 253,-3 2-333,9-5 36,-9 5-76,0 0-2,0 0-18,9-7-9,-9 7-8,0 0-14,0 0-20,6-5-24,-6 5-27,0 0-24,0 0-20,0 0-10,11 5-1,-11-5-8,5 19 13,0-3-19,-2 6 23,1 1-18,-1 8 4,1-1-9,-2 4 8,1-1 0,-1 2-39,1 0 45,-2-1-24,-1 0 22,0 0-22,-2 26 34,0-32-56,1 0-73,0-3-81,-2-1-93,1 0-28,-2-4-146,1-1-45,-1-3-125,-2-2-341,-1-3-545</inkml:trace>
  <inkml:trace contextRef="#ctx0" brushRef="#br1" timeOffset="85847.2862">8043 9901 113,'0'0'481,"0"0"-156,0 0 35,0 0-103,0 0 54,0 0-56,0 0 48,0 0-78,0 0 38,-5-9-83,5 9 32,0 0-62,0 0 121,0 0-137,1-14-72,-1 14 36,0 0-67,6-9 45,-6 9-70,6-5 51,-6 5-66,10-4 49,-10 4-61,11-3 48,-11 3-54,14 3 51,-14-3-53,26 13 17,-19-5 40,5-1-56,-5 2 6,1 2 8,1 0 3,-3 3 3,-1-1 4,0 1 2,-1 1 2,-2 0 0,0 1-2,-2-3 54,-2 3-51,0 1 45,-8 12-14,3-15-44,-1-1 60,-1 0-51,0-1 79,0-1-37,-2-2 60,0-1-44,1-1 17,-1-2 0,2-2-1,9-3-9,-20 3-4,20-3-16,-18-3-14,8 0-7,1-4-11,3 0-28,-1-1 31,0 1-33,3-2 28,0 1-27,4 8 24,-2-12-35,2 12 31,0 0-31,2-16 30,-2 16-8,9-6 0,-9 6-21,19-2 7,-19 2 32,18 4 3,-9 0 0,0 0 1,2 0 3,-1 1-5,0 0-1,0 0-1,0 0-1,1 0 0,0 0 1,-2 0-3,0 0-18,0-3-45,8 7-217,-17-9 109,18 6-102,-18-6 7,15 4-100,-15-4-5,18 0-30,-18 0-48,14-4-307,-5-1-260</inkml:trace>
  <inkml:trace contextRef="#ctx0" brushRef="#br1" timeOffset="86115.2863">8356 9900 597,'4'-12'544,"-4"12"-86,1-5 139,5-5-424,-6 10 9,0 0-60,0 0 69,0 0-40,0 0 44,13 3-30,-13-3 4,9 12 6,-4-4 7,0 2-33,1 2 55,0 1-62,2 0 20,6 16 76,-6-12-127,-1 0 18,2 0-37,-3-1 16,1-1-5,-2 1-28,0-2-18,0 0 10,-3 0-7,1-1-6,-3-1-8,0-1-7,-1 1 2,-3 0-10,-8 8-58,5-10-60,-2-2-42,-1-2-45,0-1-66,0-1-10,-3-2-108,0-2 4,1-4-100,-2-1 1,-1-3-6,-1-3-429,3-5-447</inkml:trace>
  <inkml:trace contextRef="#ctx0" brushRef="#br1" timeOffset="86279.2891">8271 10056 713,'-1'-16'396,"1"-1"-62,3 1 48,1-1-55,1-2 37,3-1-71,2 2 48,3-1-58,1-3 53,2 0-38,2 3-8,1 0-42,1-2-7,-1 1-27,3 1-24,4-1-31,1-1-28,-3 2-25,-1 4-19,1-1-17,-2 2-20,-4 3-4,1-2-12,-3 2-34,-2 3-41,0-1-54,-2 4-27,8-8-420,-20 13 105,14-7-18,-14 7-45,11-3-34,-11 3-468,0 0-602</inkml:trace>
  <inkml:trace contextRef="#ctx0" brushRef="#br1" timeOffset="87340.2855">9763 9670 408,'0'0'643,"0"0"-427,0 0 36,-10 3-76,10-3 65,0 0-56,0 0 58,0 0-63,0 0 51,0 0-62,-5-6 48,5 6-67,0 0 43,0 0-75,0 0 44,0-6 58,2-6-150,-2 12 36,0 0-63,5-9 42,-5 9-67,0 0 53,6-9-69,-6 9 47,8-6-61,-8 6 49,10-4-56,-10 4 49,14-6-54,-14 6 53,23-2-30,-23 2-28,19 0 56,-19 0-58,21 2 53,-10 1-53,-1 0 54,0 0-55,-1 2 52,0 0-50,-1 0 53,-1 2-53,-1 0 54,-1 1-50,-5-8 55,5 24-20,-5-24-25,-2 17 51,-2-8-35,-1 0 55,0 0-43,-3 1 16,-1-4 29,2 4 0,-1-5 11,2 2-5,-3-2 0,3 2-10,6-7-7,-11 10-10,3-3 18,8-7-38,-7 7 5,7-7-8,0 0-3,0 0 0,7 12-2,-7-12-2,16 10-2,-5-3-4,3-2-2,0 2-27,1 1 29,1 1-26,-1-1 27,11 10-21,-14-9-1,-2 2 4,0-1 2,-2-1 7,-3 1 12,0 2 40,-4-2 49,-1-10-17,-3 23 18,-3-10-24,-2 0 7,-4-1-26,-1 1 9,-2 0-33,-18 9 41,15-13-32,3 0-11,0-4 1,-3 1-55,4-1-25,-1 0-79,4-5-39,-2 1-115,13-1-77,-16-4-101,9-3-40,7 7 7,-7-16-520,7 3-625</inkml:trace>
  <inkml:trace contextRef="#ctx0" brushRef="#br1" timeOffset="87614.2865">10058 9671 820,'10'-8'586,"-3"1"-86,0 0-160,-7 7-37,10-10-119,-10 10 16,10-5-78,-10 5 67,0 0-25,13 2 115,-13-2-72,10 12-5,-5-4-8,5 16 131,-4-10-157,1 0 7,3 4-39,-3-1-5,1 2 4,1 2 36,-1-3-38,1 3-20,-1-1-28,2-1-11,-2 2-9,-1-1-13,0 2-7,0-3-5,2 15 34,-8-17-37,1 0-8,-4-2 3,-2 2-9,-1 0-1,-3-1-30,-3 1-24,0 0-62,-3-4-33,0 2-80,-2-4-35,1 0-87,-4-2-57,3-2-4,-14-2-614,15-7 395,1-2-309,-1-5-490</inkml:trace>
  <inkml:trace contextRef="#ctx0" brushRef="#br1" timeOffset="87765.283">10045 9832 1090,'13'-24'686,"3"2"-30,4-7-133,2 3-56,1-1-12,1 1-21,1 1-40,0 1-26,1 0-54,1 0-46,0 4-48,2-2-42,-1 1-42,-3 6-25,22-19-55,-25 21-131,-4 0-78,0 2-135,0 0-113,-4 4-135,1-2-116,-2 1-697,-1-1-952</inkml:trace>
  <inkml:trace contextRef="#ctx0" brushRef="#br1" timeOffset="88639.287">14540 9072 242,'4'-8'474,"1"0"-13,-5 8-120,6-13 9,-6 13-80,7-10 38,-7 10-81,5-11 30,-5 11 80,6-11-258,-6 11 26,0 0-75,0 0 37,9 4-31,-4 7 96,-1 4-25,1 8 20,-1 9-2,1 12-11,-1 5 10,-2 4-4,1 12-5,0 1-27,3 56 81,-4-70-83,3 1-20,-1-4 10,0-4-29,1 1 13,0-3-31,0-3 17,0-6-29,-4-3 19,3-5-70,0-1-30,-2-3-101,1-3-25,-1-3-34,0 10-336,-2-26 120,3 12-136,-3-12-368,0 0-526</inkml:trace>
  <inkml:trace contextRef="#ctx0" brushRef="#br1" timeOffset="89831.2874">14549 9264 345,'1'-10'453,"-1"10"-96,3-16-80,2 8-49,-5 8-18,7-15-10,-1 8 42,3 0-79,3 0 44,1-1-72,2 3 39,-1-1-72,9-1 51,1 1-67,30-4 115,-20 5-68,2-2-59,2 3 45,6-1-65,4 0 48,2-2-54,3 2 59,6-2-57,11 0 42,2-1-61,2 1 43,2 0-55,6-1 38,-2 2-59,86-5-3,-85 4 8,2 0-1,1 1 50,-1-3-60,0 3 60,4-2-12,3-1 32,5-2 4,5 0-11,20 1-13,1-2-15,1 2-2,0 0-8,-19 1-7,142-11 15,-122 11-22,-19 1-2,20-1-4,-20 3 0,1-1-1,-3 1 3,1 0-2,0 1-17,-3 0 22,-1 1 3,-3 0 12,-1-1 8,-6 2 7,-1-2-5,-4 4 5,74-7 47,-83 5-46,-13 0-1,0 1-5,0 0 0,-2-1-6,1 1-6,-1 1-3,-2-1-4,-1 2-3,-3-2-2,1 2-5,-4 0-2,0 0-1,-9 0 0,-2 2-7,1-2 5,-3 2 2,-2-2-1,-5 1-1,-2 0-16,-1-1 17,-2 1-1,-3 1-2,-3-2 0,1 1 0,-3-1-2,-4 1-1,1 0-2,8 1-2,-23-2-1,21 0-6,-21 0 8,15 3 0,-15-3 0,14 3-2,-14-3 2,9 7-2,-9-7 2,7 10-1,-7-10-1,4 20 3,-5-5 2,-3 5-1,-6 35-5,2-18 6,-3 4-8,1 2 6,-2 5 26,0-1-25,0 1 19,2 1-1,1 0 2,2-2-9,0 0-4,1-1 4,3-1-6,1-1 0,0-7 1,-1 32-10,2-37-6,1-4 18,-2-3-14,1-1 15,0-5-13,0 1 16,-2-3-14,1-1 19,-1-3-15,-2 1 19,-3-2-27,1-2 10,-5 0 13,0-1-32,-25 3-39,13-7 26,-1-2-34,-11 0 17,0-1-51,-4 0 26,-9-2-55,-3 0 44,-5-3-15,-4 2 45,-12 0-18,-4-1 42,-4-1 3,-3 3 7,-1-1 3,-93 1-31,87 0 15,-4 1 35,-1 0-25,-3 1 38,1 2-18,-4 0 52,-1 0-32,1 0 32,-1 1-12,0 0 28,2 0-30,-1 0 14,2-1-25,1 2 29,-98 6 22,102-5-57,-2-1 6,5 0 21,-2 3-23,2-1 19,0 2-26,1-1 31,-1 3-14,3-2 22,1 1-12,1 2 17,1-3-24,1 1 15,3 2-18,-80 9 46,86-12-40,0-1 3,5-1 3,4-1 3,9-1 1,5-1-13,0-1 2,6-2 9,4 0 2,4-2 6,2 0-7,2-2 7,3 2-7,2-1-2,-36-4 17,30 3-46,1-1 3,6 2-11,-1-2 4,-1 2-7,2-1 8,1 1-2,4-2 7,0 2-2,4 0 3,2 0-4,0-1 0,3 2-6,1 0 2,-11-2 3,14-1-9,11 3 9,-21 0-8,21 0-1,-15-1-1,15 1 5,-15-1-5,15 1 3,-13-2-5,13 2-1,0 0-2,-15-1 3,15 1-4,0 0 1,-7-1-10,-6 1 6,13 0 4,0 0-7,-14 0 8,14 0-5,0 0 6,-15 1-5,15-1 7,0 0-3,-17 0 6,17 0-15,0 0-15,-12 0-31,12 0-24,0 0-55,0 0-35,-13-4-70,13 4-98,0 0-48,5-14-19,4 4-19,2-3-32,10-6-5,4-4-2,3-2-27,13-9-315,1 1-330</inkml:trace>
  <inkml:trace contextRef="#ctx0" brushRef="#br1" timeOffset="90160.2889">16238 9074 52,'8'-10'671,"-2"-1"-189,0 2-80,-2 1-32,3-9 226,-7 17-299,3-13-66,-3 13 35,3-13-68,-3 13 38,1-12-84,-1 12 34,1-10-74,-1 10 33,0 0-72,2-11 29,-2 11-53,0 0 24,0 0-59,1-6 21,-1 6-8,0 0-46,0 0 69,5 19-15,-3-2 21,0 8 15,-2 10-19,1 9 28,-2 5-11,1 4-7,-2 3-12,0 2-4,1 10-9,-3-11-4,3-3-7,1-1-3,-2-2-5,2-3-16,0-2 15,0-7-20,0-4-30,0 1-65,-1-8-14,0-1-85,0 2-36,-3-7-61,-1 2-86,-2-2-84,-3-3-91,-17 13-1952</inkml:trace>
  <inkml:trace contextRef="#ctx0" brushRef="#br1" timeOffset="90471.2878">15306 9455 372,'-9'-8'741,"9"8"-151,0 0-184,0 0-42,0 0-132,-9 3 9,8 12 199,1-3-243,-4 2 24,8 4-59,-3 1 74,3 3-74,1 2-30,-1 0-18,2 0-5,0 2-26,3-3-14,-3 0-12,1-2-13,1 0-11,0 0-26,-1-3 22,0 0-37,0-4-40,-1 1-82,-1-2-20,1 1-40,1-3-34,-1-1-47,0-2-52,2 0-33,1-4-27,-9-4-93,16 3-310,-16-3-309</inkml:trace>
  <inkml:trace contextRef="#ctx0" brushRef="#br1" timeOffset="90787.2908">15631 9504 116,'-3'-15'606,"3"15"-116,0 0-167,-9-6 25,9 6-94,-11 10 71,5 0-84,-2 2 40,-1 4-59,3 0 16,-2 4-79,5-4 23,-3 5-69,3 11 116,3-12-109,0-5-56,2 1 53,2-1-59,0-2 1,5 0 12,-2-3 4,4-1-1,0-1-4,3-3-1,-3-4 2,2 0 12,1-2 2,1 0-11,13-11 64,-16 3-71,-1-2-7,-4-3-19,2-3-12,-4-4-7,-1-2-10,-4 0-3,-3-2-4,-1 1-5,-4-2-3,-2 2-5,-2 4 0,0 3-3,-1 1-4,-2 3 1,1 1-6,0 4-43,1 3-48,2 1-67,-1 1-65,12 3-26,-15 3-79,15-3 10,-10 9-81,10-9-34,0 12-517,0-12-558</inkml:trace>
  <inkml:trace contextRef="#ctx0" brushRef="#br1" timeOffset="91488.2918">16847 9377 297,'0'0'740,"0"0"-421,0 0-28,0 0-21,-1-12-19,1 12-22,0 0-12,0 0 0,-8-9-6,8 9-5,0 0-10,0 0-15,-8-7-5,8 7-6,0 0 1,0 0-30,0 0 13,-6-7-38,6 7 8,0 0-28,0 0 2,0 0-27,0 0 13,0 0-27,0 0 10,0 0-35,-5-6 22,5 6-26,0 0 12,0 0-28,0 0-9,0 0 12,0 0-28,0 0 20,0 0-19,0 0 24,-1 13-11,1-13 35,0 20 11,-2-4-1,2 0-8,-1 2-3,1 3-5,0-1 3,0 6 12,1 23 45,-1-25-56,2 0-3,-2 0-8,1 0-1,-1-2-6,1-4 1,-1 3-13,0-4 13,0 0-13,0 0 9,-1 0-44,1-5-30,-1 2-64,1-2-22,0 8-303,0-20 190,-2 15 0,2-15-11,2 11-95,-2-11-52,0 0 7,0 0-9,9-5 42,-6-4-357,2-3-241</inkml:trace>
  <inkml:trace contextRef="#ctx0" brushRef="#br1" timeOffset="91732.1132">16987 9414 670,'5'-9'484,"-5"9"-126,8-13-71,-8 13 139,8-5-213,-8 5 42,0 0-61,8 13 56,-8-13-66,5 19 55,-2-7-90,1 3 20,-2 2-40,3-1 39,0 6-2,2-1-12,-1 1 3,0 0-25,11 22 77,-11-23-111,3 1-5,-3-2-14,3 0-17,-3-2-9,0-3-8,-1-1-5,-2 2-3,1-3-4,-1-1-2,-3-12-18,-1 20 17,1-20-39,-4 19-15,-6-2-180,3-10-3,-1-4-49,-1 2-70,-2-2-68,11-3-57,-21-1-72,9-6-481,0-2-604</inkml:trace>
  <inkml:trace contextRef="#ctx0" brushRef="#br1" timeOffset="91877.1198">17001 9544 43,'7'-18'682,"3"-2"-95,-2 3-154,6-4-40,3-1-36,-1 2-51,6-1 3,2-4-41,1 2-12,29-22 138,-27 26-255,-1 1-28,-3 1-27,0 3-62,0 0-67,-5 2-31,-1 2-137,-1 0-39,0 2-129,-2 0-66,0 2-485,0-2-505</inkml:trace>
  <inkml:trace contextRef="#ctx0" brushRef="#br1" timeOffset="92259.1074">18149 8918 8,'0'0'464,"4"-8"-62,-4 8-131,0 0 52,0 0-19,0 0 5,0 0 221,0 0-256,0 0-77,2-9 36,-2 9-89,0 0 21,0 0-95,0 0 25,0 0-64,0 0 46,-5 14-35,1-1 120,0 3-40,-2 5 6,1 10-11,-9 50 89,9-35-110,-2 3 18,0 2-7,1 4-14,-1 6-15,1-10-13,1 1-9,3-5 11,-2 0 2,3-2-10,1-5-20,1-4 6,-1-1-18,1-2 11,-1 19 5,1-26-36,-1-2-37,2-4-50,-2-3-71,1 0-52,-1-3-81,0-2-31,-1 0-54,1-12-96,0 15-226,0-15-276,0 0-554</inkml:trace>
  <inkml:trace contextRef="#ctx0" brushRef="#br1" timeOffset="92708.1048">18236 9388 10,'9'-10'676,"0"0"-197,2-1-96,-2 2-45,1 0-32,0 2-40,8-4 160,-8 7-250,-10 4-31,18-2 8,-18 2-9,21 4-26,-12 1 12,2 2 15,0 3-5,-2 0-15,0 4 0,-2-1-4,-1 1-18,-1 3-5,-2-1 7,-3 19 54,-1-16-102,-4 3-10,-2-1-6,-4 3-6,0-1-7,-4 1-5,0-4 2,-2 1-5,1-4-2,0-1 5,2-3-1,1-1 15,0-3-3,1-2 30,1 0 8,2-2 0,9-5-6,-18 3-15,18-3-26,-11-7-11,11 7-5,-7-12-3,7 12 6,-1-11-8,1 11-4,5-13-7,-5 13 0,11-10-1,-3 5 0,8 3 3,-16 2 19,18 2 1,-7 0-3,0 1-1,0 0-3,0 4-2,1-2 2,-3 2-2,2-2-6,-1 1 6,-1 2-12,0-3-27,0 0-40,1 0-34,9 4-236,-8-5 108,1-3-37,2-1 9,0 0-1776,2-4 3308,1-1-1621,3-1 13,-1-5 43,2-1-3,1-3-54,-1-4-271,-3-1-137</inkml:trace>
  <inkml:trace contextRef="#ctx0" brushRef="#br1" timeOffset="92924.1084">18711 9515 692,'10'-12'535,"-4"3"-62,0 1-144,-6 8-3,7-8-91,-7 8 26,0 0-60,0 0 79,4 10-50,-4-10-10,0 15-14,0-15-1,2 19-17,0-9-35,1 2-20,1 1-9,2-2 11,2 2 13,2-4 2,0 0-1,3-1-20,3-2-10,-1-2-2,3-2-15,2-3-14,4-2-2,0-2-11,32-16 47,-29 8-55,-5-2 6,-1-4-15,-5-1-13,-3-4-19,-2 0-1,-7 1-8,-2 0 5,-4 5-6,-3-3-2,-4 4-16,-2 1-6,-6 4-91,-1 6-104,-27 4-799,15 2 98,-7 7-481,-5 3-985</inkml:trace>
  <inkml:trace contextRef="#ctx0" brushRef="#br1" timeOffset="93876.1074">8793 13474 513,'0'0'390,"0"0"-79,0 0-50,-7 12-1,6-2-47,0 7-23,1 4 3,0 6-65,1 7 54,1 8-75,2 3 33,4 55 132,-6-50-160,2 0-6,-1-2-12,-2-2-14,1-1-13,1-9-14,-2-2-10,0-6-6,-1 1-4,3-6-7,-3 3-3,0-6-10,-3-2-29,3-2-29,0 10-62,0-26-10,-1 19-75,1-19-53,0 0-12,0 0 4,0 0-6,-9-10-62,7-1-321,-2-6-150</inkml:trace>
  <inkml:trace contextRef="#ctx0" brushRef="#br1" timeOffset="95347.0094">8738 13670 539,'1'-15'506,"0"1"-119,1 2-87,0 0-61,2 1-48,0 2-38,3-3-39,2 3-19,0-1-2,5 2-4,0 1-7,4-1 9,2-1-6,3 2 11,1 0 1,6-2 4,2 1-5,2 1 5,5-1-16,46-11 54,-38 12-87,-2-2-8,6 1-7,2-1-14,2 1 2,11-2-5,3 1-2,3-3-2,4 1-3,0-2-1,5-1-52,3 1 61,1 1-56,4 0 60,89-14-29,-85 15-24,2-1 64,2 0-54,0 0 56,21-3-58,0 3 56,-2-3-58,3 1 56,0 0-57,0-1 57,-2 1-52,0 1 51,3-2-53,0 2-2,123-14-6,-121 13 19,-1 1 4,-1-1 0,5 2 51,-3-3-60,3 3 52,1-3-57,-1 3 49,-3-3-54,1 4 50,-21 1-58,19-2 46,1 0-95,-3 0 70,82-9 13,-101 12-18,-3-2 47,4 4-51,2-2 65,18-4-60,-19 4 52,21-1-56,-22 0 50,20-1-51,-19 2 57,1 2-61,-1 0 60,3 0-58,-1 1 53,96-5-24,-104 4-35,-2 2 50,-1 2-57,-4 1 50,-4-1-61,-2 2 52,-8 0-57,1-1 70,-2 1-185,1 0 107,0-2-3,-3 0 84,1-2-49,-12 3 68,53-2 77,-60 1-93,3 0-51,0-4-94,11 0 135,2 0-30,-3-1 55,0-2-60,-1 1 56,-9 0-55,-2 1 55,0 1-60,-4-2 55,-2-2-60,-2 5 60,39-9-27,-51 9-31,0-1 60,-2 0-55,-1 1 57,-2 0-56,-3 1 56,-4 0-54,1-1 55,-1 2-59,-6 0 58,2-1-59,-2 3 57,-2-4-56,0 2 71,-4 1-51,0-1 66,1 1-49,-3-1 66,-9 4-42,19-6 67,-19 6-57,11-2 51,-11 2-69,11-6 35,-11 6-58,0 0 27,12-3-43,-12 3 41,0 0-52,7 14 31,-7-14 25,0 17-49,-2-3 76,1 1-59,0 4 43,-2 6-43,1 1 53,-1 6-51,1 4 51,0 0-54,-1 7 3,1 1-20,1 2 40,0 0-1,-2 51 53,1-49-78,2-2 46,-2 3-56,2-3 51,2 3-51,-1-2 40,0 1-40,2-2 5,1 1 0,-1-4 9,2 2-39,-1-3 50,0-8-12,0 0-2,1 32 1,-1-35-6,1-1 44,-4-4-33,1 0 28,-2-1-46,2-3 41,-2-1-54,0-2 48,0-1-44,-2-1 43,1-2-45,1-2 47,-1-1-47,-3 0 53,2 10-29,-1-12-23,-1-1 44,1 1-44,-1-3 44,0 1-44,-1 1 46,-3-1-39,1-2 36,-1 0-48,-2 3 48,-1-4-43,-2 3 39,-1-1-40,-1-1 37,-19 5-9,13-4-31,-3-2 38,-1 0-32,1 0 45,-6 2-46,-4-2 44,1 2-49,-3-2 40,1 3-41,-7-4 49,-1 6-46,0-3 45,-2 1-34,0 1 34,-50 7-21,46-8-23,-3 1 42,0 1-43,-4-2 46,-9 3-46,-1 2 45,0-4-47,0 3 46,8-4-47,5 0 38,0-2-27,-4 3 75,-12 2-91,-4 1 49,-79 12-70,73-13 32,-4 3 38,0-3-41,-1 1 47,1 0-44,-2 0 4,0-1 7,1 2-2,1-3 3,1 2 3,0 0 4,1-2-1,1 2 38,-1 0-53,-1 0 49,3 0-48,-3-1 41,-2 3-47,2-4 39,3-2-66,-2 3 78,0-2-60,-3 4 27,-5-1-39,-3 4 54,-21 2-57,-4 1 56,3 0-49,-3 0 57,-119 23-32,119-25 29,2 3-4,3-3-1,16-1-16,1-2-29,-2 2 40,-16 1 4,17-4 3,-18 4-3,-2 0 1,21-2-2,-20 5-33,19-7 39,-21 7-59,-113 16 22,113-18 42,1 0-54,1-2 57,1 2-53,-1-1 54,-3-1-54,3 0 57,0 1-57,0 0 57,17-5-55,1 1 57,-2 0-58,2 0 60,-1-1-56,-94 12 28,96-12 17,2-1-41,2 0 44,3 0-4,3-3-49,3 2 60,2-1-3,4-1 1,1-1-8,5 1-1,10-4-8,3 1 10,2 0 8,3-3 4,-46 5 37,60-7-32,1 3 5,7-3-1,0-3 2,5 3-19,-1 0 14,4-1-37,1-2 31,1 2-36,4-2 31,-1 2-31,4-1 27,-1 2-54,2-3 8,-10-2-212,13 2 50,10 3-71,-19-7-61,9 5-36,10 2-73,-17-8-13,9 3-100,1-2-247,0 0-309</inkml:trace>
  <inkml:trace contextRef="#ctx0" brushRef="#br1" timeOffset="95991.0272">8725 14176 453,'8'-10'361,"-8"10"-108,0 0-25,9-6-88,-9 6-4,0 0-57,11-1 18,-11 1-35,10 6 40,-10-6-33,10 15 45,-5-4 10,8 22 153,-7-9-117,-1 4-11,3 12-4,-4 2-14,1 5 23,-1 5-17,-3 2-1,0 2-27,0 1-15,-1 1-17,-1 0-14,1 0-14,-1-2-12,0-1-10,1-2 2,-2-4-5,1-1 37,0-2 19,-2-1-11,2-8-13,-1-4-8,-1 1-13,-1-3-3,3-4 0,-2-2-22,1-1-5,-1-2 16,2-4-3,-2 2-4,0 13-2,0-17-10,2-4 4,1 1-6,-1-1 11,1-12-2,0 18 4,0-18-5,-1 14 5,1-14-6,2 13 4,-2-13-3,5 10-2,-5-10-1,9 5 2,5-3 4,-14-2-14,21 0 6,-6-2-1,3 0 3,8-2-4,3-3 4,5 0-8,8-4 10,3 0-4,4-2 1,1 1-3,13-5-2,-1 2-23,1 0-63,59-17-288,-63 15 118,-9 1-22,-2 1-20,-4-1-2,-1-4 3,-3-1 8,-3-1-63,-4-3-306,-4-2-168</inkml:trace>
  <inkml:trace contextRef="#ctx0" brushRef="#br1" timeOffset="96506.0129">10309 13067 351,'0'0'503,"0"0"-105,7-9-93,-2 2 153,-5 7-276,6-7-15,-6 7-12,5-8 46,-5 8-51,9-10 63,-9 10-48,5-9 54,-5 9-58,5-8-33,-5 8-34,0 0-29,0 0-15,0 0-11,19 20 83,-14 0-26,1 8 60,2 11-80,1 6 50,-2 2-42,0 6 19,2 12-28,-1 3 30,-1 4 18,-1 5 15,1 4-9,-2 0-28,0 2-11,-2 1-26,5 82 35,-4-84-60,0-5-9,1-2-4,1-5 2,0-3-14,1-5 4,-2-10-11,0-5 8,-1 1-10,2-7 6,-4-7-13,1-2-21,0-6-55,-2-2 6,1 13-144,-2-23 60,2-3 6,-2-11-118,-3 16-16,3-16-108,0 0-111,0 0-104,0 0-373,-6-20-572</inkml:trace>
  <inkml:trace contextRef="#ctx0" brushRef="#br1" timeOffset="96947.0405">11635 12897 218,'0'0'383,"0"0"-75,12-4-99,-12 4-11,0 0-66,10 3 48,-10-3-63,13 13 157,-8-4-116,0 2 37,0 4-7,2 5 19,-2 2-2,4 8 42,-2 9-47,0 4 70,1 6-81,1 11 57,-2 4-18,0 6-14,0 5-55,-1 5 21,7 94 127,-6-85-176,-1 3-24,3-2-21,-1-1-21,-1 0-13,4-7 2,-2 3-11,2-6-12,1-3-19,-2-5-5,1-3-11,-1-7 3,-1-13-10,-2-5-1,5 20-101,-8-38 5,0-4 11,-2-5-120,-2-5-45,0-11-177,2 14-53,-2-14-113,0 0-469,-2-12-690</inkml:trace>
  <inkml:trace contextRef="#ctx0" brushRef="#br1" timeOffset="97336.0432">13265 12689 596,'0'0'528,"11"-6"-96,-11 6-149,0 0-3,14 5-106,-9 2 10,1 3-65,-1 6 37,2 4-68,-3 2 62,3 7-45,-3 3 5,1 10 77,-1 5 3,6 56 269,-6-35-233,-2 1-15,2 5-29,-1 3-10,1 3-15,-2 3 21,3 2-29,0 4-27,-1 0-24,3-4-18,-1 1-18,4-3-10,-1-5-23,2-1 14,11 59-54,-11-76-40,-1-11-31,-1-4-42,-1-4-84,-1-10-45,0-2-146,-3-8-27,-1-6-134,1-6-597,-4-9-773</inkml:trace>
  <inkml:trace contextRef="#ctx0" brushRef="#br1" timeOffset="97859.0408">15306 12613 563,'10'-8'503,"-10"8"-181,6-6-26,-6 6-121,0 0-39,8-6-24,-8 6 105,0 0-76,5-8-41,-5 8 85,0 0-40,0 0 67,0 0-55,6-7 58,-6 7-69,0 0 46,0 0-64,0 0 6,0 0-1,0 0-8,6-9-29,-6 9 21,0 0-80,0 0-14,0 0-5,5 11-3,-2 0 44,-2 6 64,3 7-24,-2 10-16,2 7 54,-1 7 9,0 7 29,-2 13-31,2 1-18,-1 6-21,0 78 78,0-74-115,1-1-7,-1 1-13,0 3 25,3 4 86,-1 3-28,-2-6-31,1 2-25,1-6 5,-2-1-23,1-5-6,-1-2-12,0-16-6,2-1-8,-1 42 10,-1-59-35,-1-4-25,-1-6-47,1-3-51,-1-7-37,0 0-37,0-2-44,0-3-88,0-12-132,-1 13-110,1-13-186,0 0-549,-6-8-909</inkml:trace>
  <inkml:trace contextRef="#ctx0" brushRef="#br1" timeOffset="98635.7524">16580 12680 141,'0'0'554,"0"0"-162,1-12 14,-1 12-113,0 0 11,0 0 62,0 0-200,0 0 88,7 10-89,-4 6 68,2 9-31,3 13 97,-2 8-10,3 15-35,2 4 13,-2 6 3,3 1-49,-2 4-41,0 1 10,-1-2-42,10 69 70,-10-78-134,1-2-24,-1 3 13,-2-2 0,-2 1-3,0-12-24,-2-3-53,-2-2-68,-1-3-72,0-11-92,-1-2-130,-1-5-83,2-6-158,-2-4-763</inkml:trace>
  <inkml:trace contextRef="#ctx0" brushRef="#br1" timeOffset="100243.752">7379 10718 38,'0'0'488,"0"0"-127,0 0-61,0 0-41,0 0-11,0 0 1,0 0-4,0 0-14,5-7 175,-5 7-232,0 0-18,0 0-8,0 0-2,0 0 4,0 0 0,0 0 1,0 0-10,0-12-38,0 12 28,0 0-45,0 0 22,0 0-51,0 0 27,0 0 30,0 0-80,0 0 24,0 0-44,0 0 32,0 0-35,0 0 20,0 0-31,0 0 26,0 0-32,0 0 24,0 0-65,0 0-46,0 0-119,0 0-132,0 0-730,0 0 78,0 0-593</inkml:trace>
  <inkml:trace contextRef="#ctx0" brushRef="#br1" timeOffset="101542.7493">7121 10447 341,'0'0'550,"0"0"-120,0 0-85,9 5-38,-9-5-12,0 0-8,0 0 10,0 0-37,9 4 61,-9-4-51,0 0 20,0 0-54,0 0 185,0 0-227,0 0-21,0 0 7,0 0-16,0 0-11,0 0-21,9 3-20,-9-3-22,0 0-17,0 0-22,0 0-5,0 0-27,0 0-56,0 0-59,0 0-123,0 0-84,0 0-179,0 0-86,0 0-110,0 0-468,12 1-761</inkml:trace>
  <inkml:trace contextRef="#ctx0" brushRef="#br1" timeOffset="103170.7525">15266 9902 417,'0'0'365,"0"0"-54,0 0-6,0 0-45,0 0-4,6 6 1,-6-6-5,0 0-12,0 0-5,0 0-7,0 0-9,0 0 193,0 0-249,0 0 29,0 0-44,0 0 21,0 0-42,0 0 23,0 0-39,0 0 11,0 0-34,0 0 5,10 5-32,-10-5 6,0 0-31,0 0 10,0 0 5,0 0-46,0 0 19,0 0-25,0 0 21,0 0-25,0 0 21,0 0-21,0 0 20,0 0-23,0 0 22,0 0-24,0 0 23,0 0-21,0 0 20,0 0-11,0 0-9,0 0 19,0 0-13,0 0 13,0 0-19,0 0 22,0 0-19,0 0 28,0 0-13,0 0 19,0 0-16,0 0 22,0 0-21,0 0 16,0 0 23,0 0-31,0 0 16,0 0-13,0 0 15,0 0-15,0 0-4,0 0 4,0 0 5,0 0-10,0 0 7,0 0-10,0 0 6,0 0-5,0 0 3,0 0 7,0 0-20,0 0 6,0 0-11,0 0 10,0 0-12,0 0 11,0 0-14,0 0 7,0 0-5,0 0 9,0 0-9,0 0 7,0 0-8,0 0 8,0 0 1,0 0-10,0 0 11,0 0-9,0 0 14,0 0-7,0 0 7,0 0-1,0 0 3,0 0-9,0 0 4,0 0-16,0 0 16,0 0-11,0 0 8,0 0-9,0 0 8,0 0-10,0 0 10,0 0-11,8-5 10,-8 5-10,0 0 10,0 0-12,0 0 11,0 0-10,0 0 7,0 0-9,0 0 10,0 0-10,0 0 7,0 0 3,0 0-11,0 0 12,0 0-12,0 0 12,0 0-10,0 0 10,0 0-7,0 0 7,0 0-8,0 0-7,0 0 11,0 0 4,0 0-6,0 0-1,0 0 7,0 0-8,0 0 8,0 0-7,0 0 7,0 0-7,0 0 7,0 0-8,0 0 7,0 0-6,0 0 7,0 0-9,0 0 9,0 0-14,0 0 8,0 0 7,0 0-12,0 0 13,0 0-12,0 0-5,0 0 8,0 0 6,0 0-6,0 0 8,0 0-8,0 0 8,0 0-7,0 0 6,0 0-7,0 0 4,0 0 5,0 0-11,0 0 12,0 0-12,0 0 11,0 0-12,0 0 14,0 0-14,0 0 12,0 0-14,0 0 13,0 0-10,0 0 10,0 0-10,0 0 5,0 0 4,0 0-9,0 0 8,0 0-9,0 0 9,0 0-9,0 0 10,0 0-9,0 0 9,0 0-12,0 0 10,0 0-13,0 0 17,0 0-13,0 0 6,0 0 4,0 0-8,0 0 10,0 0-10,0 0 9,0 0-9,0 0 10,0 0-6,0 0 6,0 0-10,0 0 9,0 0-7,0 0 7,0 0-6,0 0 2,0 0 3,0 0-9,0 0 7,0 0-8,0 0 10,0 0-16,0 0 12,0 0-6,0 0 13,0 0-10,0 0 9,0 0-9,0 0 12,0 0-13,0 0 9,0 0 4,0 0-13,0 0-20,0 0-58,0 0-51,0 0-107,0 0-100,0 0-109,0 0-133,0 0-198,-11 4-328,-2-4-725</inkml:trace>
  <inkml:trace contextRef="#ctx0" brushRef="#br1" timeOffset="103870.7519">8176 9011 9,'-10'-4'143,"10"4"-195,0 0 17</inkml:trace>
  <inkml:trace contextRef="#ctx0" brushRef="#br1" timeOffset="105172.8035">7256 9006 174,'4'-9'464,"-4"9"-169,6-11 9,-6 11-126,8-8 30,-8 8-96,4-9 58,-4 9-45,5-8 48,-5 8-53,0 0 122,6-7-132,-6 7-74,0 0 56,0 0-13,7 12 90,-4 3-23,2 7 78,-1 13-58,1 16 4,0 20 69,-1 16-31,-3 7-49,-1 25-15,-2 8-37,-16 135 127,4-130-100,-4-3 1,-6-6 34,0-2-9,-2-8 10,1-7-14,1-7-4,6-24-32,1-7-15,6-6-26,2-13-8,3-8-19,2-5-2,1-4-16,2 19-15,1-32-27,0-2-9,0-3 2,0 0-3,0-3 7,0 1-3,0-12 3,0 18-8,0-18 3,0 14-14,0-14 4,0 0-18,0 16 2,0-16-19,0 0-76,-2 10 60,2-10-37,0 0 19,0 0-17,0 0 40,0 0-13,-4-9 10,4 9-63,0 0-8,-3-12-48,3 12-43,0 0-59,-4-13-111,4 13-58,-2-11-166,2 11-262,-5-14-454</inkml:trace>
  <inkml:trace contextRef="#ctx0" brushRef="#br1" timeOffset="106223.7928">9631 14243 1144,'0'0'418,"-6"-16"-89,6 16-67,-8-3-56,8 3-52,-11 5-29,2 5-7,0 1 1,-1 3-3,-1 4 4,-1 1-60,2 1 49,0-1-54,2 3 49,-8 20 79,11-21-133,0 0 42,2-3-67,2-2 52,0 4-63,3-5 52,1 2-62,1-2 56,2 0-62,3-4 54,1 0-61,4 1 54,2-1-56,2-2 59,20 8-2,-18-7-48,1-1 53,-1 1-43,-1 0 81,0 0-39,0 1 67,-4 1-53,1 1 49,-2-2-35,-1 2 38,-3 0-23,-2 0 41,-2-1-1,-1 2 25,-3 12 125,-3-13-151,-2 2-9,-3-1 0,-1-1-28,-2 3-1,-4-3-29,-1 3 2,-1-3-29,-1-1 8,-4 1-22,-1-4 8,1 3-30,0-4-41,-2-1-47,2 0-44,1-3-89,2 0-38,0-2-155,3-2-41,-2-3-107,1-2-146,2-4-437,0-5-756</inkml:trace>
  <inkml:trace contextRef="#ctx0" brushRef="#br1" timeOffset="106588.7992">9479 14446 1087,'0'0'569,"3"-18"-75,-3 18-128,3-15 14,-3 15-79,3-13 34,-3 13-67,4-15 28,-4 15-64,8-16 4,-3 6-44,1-1 6,5 1-21,1-5 0,25-12 167,-15 10-154,5 1-16,4-2 33,2-2-4,2 2 5,0-2 15,0 1-35,3 2 8,-4-1-39,-1 2 7,-5 1-21,-1 3 15,-2-2-20,-5 3 16,18-8-118,-23 11-36,-2 0 0,1 2 0,-3 0 0,-1 0 0,-1 1 0,-1 0 0,0 1 0,-8 4 0,12-6 0,-12 6 0,10-5 0,-10 5 0,8-6 0,-8 6 0,10-6 0,-10 6 0,0 0 0,9-5 0,-9 5 0,0 0 0,0 0 0,8-5 0,-8 5 0,0 0 0,0 0-36,0 0-402,0 0-35,0 0-36,10 5-620,-10-5 511,0 0-54,3 14-699,-3-14-973</inkml:trace>
  <inkml:trace contextRef="#ctx0" brushRef="#br1" timeOffset="108055.8922">8395 10452 60,'0'0'333,"0"0"-84,-13 1-62,13-1-15,0 0-53,-11 3 76,11-3-110,0 0-37,0 0 14,0 0-26,-14 1 43,14-1-48,0 0 43,0 0-38,-9 3 50,9-3-47,0 0 68,0 0-59,0 0 85,-10 2-57,10-2 144,0 0-82,0 0-53,0 0 50,0 0-52,0 0 60,0 0-52,-11 5 45,11-5-60,0 0 49,0 0-65,0 0 46,0 0-59,0 0 53,0 0-61,0 0 91,0 0-41,0 0-57,0 0 48,0 0-60,0 0 50,0 0-62,0 0 31,0 0-41,0 0 51,0 0-59,0 0 54,0 0-57,0 0 50,0 0-53,0 0 36,0 0 17,0 0-55,0 0 58,0 0-59,0 0 57,0 0-56,0 0 55,0 0-46,0 0 42,0 0-46,0 0 55,0 0-56,0 0 8,0 0 3,0 0-1,0 0 1,0 0-1,0 0 3,0 0-2,0 0 4,0 0-12,0 0 15,0 0-4,0 0-12,0 0-2,0 0-110,0 0-19,0 0-134,0 0-39,0 0-104,0 0-142,0 0-275,0 0-379</inkml:trace>
  <inkml:trace contextRef="#ctx0" brushRef="#br1" timeOffset="108497.8928">8208 10592 988,'0'0'571,"0"0"-54,0-12-136,0 12-13,0 0-98,-1-12 32,1 12-101,0 0 10,0 0-93,0 0 19,0-12-85,0 12 33,0 0-60,0 0 68,7 33 27,-2-11-44,1 7 19,2 9-41,0 5 21,0 1-41,1 5 0,-1 1 34,1 0 11,-2 2-9,2-4 5,-2 2-29,1-7 18,-1 1-30,-1-3 5,4 22 24,-5-38-47,-2-1 0,-1-7-1,2-1-4,-3 0-20,2-5-25,-2 1-49,-1-12-88,1 13-68,-1-13-110,0 0-56,0 0-73,0 0-53,-14-6-440,7-5-561</inkml:trace>
  <inkml:trace contextRef="#ctx0" brushRef="#br1" timeOffset="108942.8899">8099 10587 333,'0'0'463,"-1"-19"3,1 19-116,-4-29 345,4 29-356,-5-15-57,5 15 51,-4-14-75,4 14 20,-2-11-107,2 11-41,-3-9-39,3 9 32,0 0-81,0 0 39,-13 3-65,8 3 4,-4 3 5,-8 19 29,5-13-28,2 2-25,1 0 32,-1-3-28,3 1 31,-1-3-23,2 0 34,-1-2-28,2-1 34,2 0-31,3-9 18,-7 13 17,7-13 27,-5 10-8,5-10 77,0 0-81,0 0-31,0 0 15,12 0-27,-1-10 13,0-3-2,3 0-6,1-1 4,1 1 19,-1 1 10,-1-3-8,-2 6-10,1-1-13,-1 1-7,18-6 13,-16 8-31,5 1 1,-2 2-1,4 1-3,-1 1-5,0 2-11,3 0-25,0 1-65,2 3-47,-1 1-157,0 2-115,4 3-171,-8-3-798,3 5-987</inkml:trace>
  <inkml:trace contextRef="#ctx0" brushRef="#br1" timeOffset="109951.8946">15745 10396 274,'0'0'555,"0"0"-168,0 0 232,-10-6-317,10 6-71,0 0 47,0 0-55,0 0 57,0 0-54,0 0 46,-8-4-58,8 4 3,0 0-3,0 0-7,0 0 5,0 0-8,0 0-9,0 0 115,0 0-200,0 0-27,0 0-24,0 0-21,0 0-5,0 0-16,-4 9-7,6 1 0,-2 6-1,0 4 5,1 6-2,0 1-11,0 6 11,1 3-14,-2 0 14,1-1-15,0 3 14,0-4-11,2 2 18,1-2-3,-2 0-2,-1-1 0,2-3-3,-1-2 2,1-3-3,0 1 1,0-3 0,0-1-3,0-4 0,0 14-18,-1-18-28,-1-3-24,1 0-29,-2-11-49,1 18-38,-1-18-92,-3 10-36,3-10-157,0 0-60,-12 5-33,12-5-479,-15-11-649</inkml:trace>
  <inkml:trace contextRef="#ctx0" brushRef="#br1" timeOffset="110358.8896">15631 10464 447,'0'0'528,"-1"-10"-71,1 10-155,0 0-9,-7-10-104,7 10 33,0 0-80,-15 0 54,15 0-56,-14 8 49,2-1-63,1 1 38,0 3-70,-16 13 158,14-12-160,1-1-11,2 0 0,-1-1-4,3-1-4,0-2-3,1-1-2,7-6 7,-12 12 15,12-12-16,-6 10 25,6-10-35,0 0 20,0 0-40,13 0 15,1-5-11,2-5-11,7-3-3,2-1-7,0-3-5,0 2 19,0-1 12,2 1 7,-2 1 1,-1 1-13,-4 4-11,0 0-10,0 4-4,-4 0-2,17 2 18,-18 3-15,0 3-3,0 2-2,-2 0-1,-1 2-1,0 2-2,-2-1-2,1 4-6,-3 0-27,0-1-27,0 2-97,-1 1-18,-1 0-107,-2 2-37,4 15-556,-6-16 302,2 1-444,-4-5-605</inkml:trace>
  <inkml:trace contextRef="#ctx0" brushRef="#br1" timeOffset="115972.151">8386 10315 506,'0'0'527,"0"0"-116,0 0-39,0 0-108,0 0 21,3 11-80,-3-11 55,0 0-58,0 0 4,0 0-7,0 0-17,0 0-20,0 0-22,0 0-21,0 0-4,0 0-6,0 0-6,0 0-8,0 0-12,0 0-32,0 0 25,2 9 7,-2-9-73,0 0 27,0 0-70,0 0-16,0 0-59,0 0-67,0 0-84,0 0-79,0 0-62,0 0-76,0 0-454,13-5-503</inkml:trace>
  <inkml:trace contextRef="#ctx0" brushRef="#br1" timeOffset="117696.1535">15528 9898 467,'0'0'602,"0"0"-147,0 0-108,0 0-64,0 0-57,0 0-26,0 0-5,0 0 1,0 0 0,0 0-6,5 8-15,-5-8-23,0 0-30,0 0 75,0 0-125,0 0-13,0 0-19,0 0 3,0 0-14,0 0-3,0 0-9,0 0-4,0 0-1,0 0-4,0 0-2,0 0-2,0 0-1,0 0-1,0 0 6,0 0-7,0 0 0,0 0-2,0 0 2,0 0 3,0 0-1,0 0 4,0 0-7,0 0-2,0 0 0,0 0 2,0 0-5,0 0 4,0 0-2,0 0 0,0 0 2,5 7-1,-5-7 1,0 0-4,0 0 4,0 0 2,0 0-1,0 0-1,0 0 1,0 0 6,0 0 1,0 0-6,0 0-1,0 0 3,0 0 6,0 0-8,0 0-1,0 0 0,0 0 0,0 0 5,0 0-1,0 0 2,0 0-3,0 0 5,0 0 3,0 0 5,0 0-5,0 0 3,0 0 0,0 0-3,0 0-2,0 0 7,0 0-9,0 0 4,0 0-8,0 0-26,0 0 26,0 0 8,0 0-3,0 0-2,0 0-5,0 0 1,0 0-2,0 0 2,0 0 0,0 0 0,0 0-28,0 0 34,0 0-3,0 0-2,0 0 0,0 0 1,0 0 3,0 0-3,0 0-3,0 0-1,0 0-2,0 0 10,0 0-30,0 0 18,0 0 18,0 0-1,0 0-2,0 0-27,0 0 32,0 0-30,0 0 28,0 0-26,0 0 29,0 0-31,0 0 29,0 0-31,0 0 30,0 0-22,0 0 8,0 0 18,0 0-35,0 0 34,0 0-34,0 0 29,0 0-4,0 0-27,0 0 30,0 0-28,0 0 27,0 0 3,0 0-30,0 0 28,0 0-26,0 0 23,0 0 9,0 0-27,0 0 24,0 0-30,0 0 50,0 0-45,0 0 44,0 0-41,0 0 31,0 0-27,0 0 27,0 0-31,0 0 31,0 0-34,0 0 17,0 0 15,0 0-39,0 0 30,0 0-27,0 0 33,0 0-12,0 0 9,0 0-35,0 0 48,0 0-49,0 0 39,0 0-38,0 0 34,0 0-28,0 0 39,0 0-20,0 0 37,0 0 8,0 0 5,0 0-23,0 0 25,0 0-25,0 0 24,0 0-24,0 0 23,0 0-24,0 0 25,0 0-25,0 0 19,0 0 21,0 0-49,0 0 25,0 0-22,0 0 20,0 0-23,0 0 21,0 0-27,0 0 15,0 0-14,0 0 16,0 0-7,0 0 17,0 0-2,0 0 14,0 0 61,0 0-57,0 0 10,0 0-4,0 0 11,0 0-2,0 0 5,0 0-6,0 0 4,0 0-3,0 0-6,0 0-15,0 0 2,0 0-9,0 0-9,3-10 19,-3 10-51,0 0 6,0 0-23,0 0-49,0 0-68,0 0-110,0 0-111,1-10-210,-1 10-156,0 0-823,-6-11-1176</inkml:trace>
  <inkml:trace contextRef="#ctx0" brushRef="#br1" timeOffset="118719.1484">11064 13972 555,'0'0'814,"0"0"-500,0 0 37,-9-7-74,9 7 24,0 0-67,0 0 43,-9-6-60,9 6 45,0 0-69,0 0-6,-9-4-15,9 4-4,0 0-22,0 0-14,-8-7 87,8 7-129,0 0-14,0 0-9,0 0-16,0 0-14,0 0-4,0 0 10,-7 7 26,7-7 36,0 20 25,0-4-2,0 4-3,0 4-26,0 3 9,1 37 67,0-30-90,1 1 14,1-1-16,-1 0-7,0 0-7,2-1-15,-2-1-10,2-5-9,-4-1-7,1-2-1,2 2-7,-2-4-1,-1-1-2,2-3-5,-2 15-83,0-19-34,0-3-58,0 2-56,0-13-66,-2 19-71,2-19-27,-1 13-139,1-13-68,0 0-133,0 0-340,0 0-679</inkml:trace>
  <inkml:trace contextRef="#ctx0" brushRef="#br1" timeOffset="119057.147">11212 14047 680,'0'0'543,"-1"-14"-69,1 14-104,0 0 33,-10-3-81,1 15 395,4-3-343,-2 5-75,2 3-10,1 3-54,-1 4-40,4 1-23,-1-1-26,4 1-23,1 1-24,3-2-17,1-2-16,4 2-9,4-4-7,3-1-6,20 5 24,-16-16-42,3-4-12,1-2-14,1-4-8,5-4-5,0-4-2,-3-1 1,4-7-4,-4-1 9,-4-4-2,-2-3 7,-9 0-2,-2-4 1,-4-1 1,-8-36 2,-9 28 3,-5 4-2,-1 3 19,-8 5-15,-2 4 14,0 6-16,-1 8 10,0 2-16,-2 4-10,-1 7-79,-3 3-151,2 4-142,2 3-238,-1 4-780</inkml:trace>
  <inkml:trace contextRef="#ctx0" brushRef="#br1" timeOffset="120018.1502">15988 8376 215,'0'0'631,"9"-11"-204,-9 11-34,3-9-91,-3 9 27,4-9-81,-4 9 48,4-8-58,-4 8 48,0 0-67,3-12-7,-3 12-4,0 0-7,1-12-10,-1 12 156,0 0-181,-1-14-14,1 14-32,0 0-33,0 0-39,0 0-9,0 0-11,-9 10 3,-2 18 25,-9 26 75,-8 18 15,-11 33 3,-8 15 34,-3 21 28,-92 243 180,67-185-252,-3 5 5,-2-3-4,-1-4-46,0-6-4,5-5-3,2-12-43,17-37-24,2-6-130,5-6-80,4-7-178,7-7-88,6-7-193,4-4-202,-16 49-3363</inkml:trace>
  <inkml:trace contextRef="#ctx0" brushRef="#br1" timeOffset="122088.1498">17097 10342 19,'0'0'233,"-2"12"-56,2-12-43,-1 14 61,1-14-115,0 0-7,0 17 0,0-17-6,0 0 1,0 15-2,0-15 17,0 0 22,1 11 23,-1-11 36,0 0 35,0 0 8,0 0 3,0 0-28,0 0-19,0 0-4,0 0-10,0 0 14,0 0 32,5-10-17,-5 10 29,0 0-12,1-12 49,-1 12-30,0 0-3,0-13-54,0 13-14,0 0-53,0 0 2,0 0 100,8 7-47,-6 4-1,1 4-26,1 6-9,-1 2-25,2 7-18,-1-1-11,1 3-55,2-1 51,-2 1-9,-2 1-7,1-1-8,-1-3-2,-1-1-9,1 24-88,-3-26-40,0-5-115,-1-1-61,-1 0-83,0-3-38,-1-3-82,-1-2-101,-1 0-526,-1-6-733</inkml:trace>
  <inkml:trace contextRef="#ctx0" brushRef="#br1" timeOffset="122455.1497">17048 10287 732,'-1'-10'648,"1"10"-96,-5-16-87,5 16-43,-5-12-78,5 12-8,-8-8-61,8 8 20,-11-2-63,11 2-18,-19 5 2,6 2-48,-1 2-12,0 1-44,0 5-2,0-3-13,2 5 3,0-3-26,1 1 0,-7 10 54,11-14-71,-1 0 10,2-1-15,1-2 11,1 1-4,4-9 24,-7 10 8,7-10 10,0 0 1,0 0 14,0 0 41,3 9 0,-3-9 26,0 0-15,13-10 127,-2-3-201,8-17-209,10-2 94,9-8 58,3 4 44,-9 10-3,-2 4-24,-3 2-12,-3 3-22,-6 8 5,2 1-5,-2 3-4,1 2-28,1 3-106,23 10-452,-17-1 67,0 5-240,-3 0-253,1 3-554,-2 1-1189</inkml:trace>
  <inkml:trace contextRef="#ctx0" brushRef="#br1" timeOffset="123583.1499">8146 10248 400,'0'0'424,"0"0"-132,0 0-17,11 3-89,-11-3 73,0 0-51,0 0 69,0 0-64,0 0 56,0 0 184,0 0-276,0 0 35,0 0-61,0 0 38,0 0-47,0 0-5,0 0-2,0 0-9,0 0-12,0 0 1,0 0-6,0 0-5,0 0-4,0 0-11,0 0 93,0 0-86,0 0-4,0 0-5,0 0-11,0 0-5,0 0-9,0 0-6,0 0-11,0 0-6,0 0-6,4 8 0,-4-8-1,0 0 1,0 0 0,0 0 25,0 0-31,0 0-4,0 0-4,0 0-3,0 0-10,0 0 3,0 0-4,0 0-14,0 0-25,0 0-30,0 0-37,0 0-42,0 0-48,0 0-61,0 0-401,0 0 301,0 0-85,0 0 42,13-3-49,-13 3-62,13 0-347,-13 0-401</inkml:trace>
  <inkml:trace contextRef="#ctx0" brushRef="#br1" timeOffset="125259.1564">16818 9902 86,'0'0'467,"0"0"-98,0 0-80,0 0-37,0 0-7,0 0-4,0 0 231,0 0-270,6-6-22,-6 6-22,0 0-22,0 0-21,0 0-23,0 0-12,0 0-9,0 0-3,0 0-4,0 0-1,0 0-2,0 0-4,0 0-2,0 0 33,0 0-52,0 0-3,0 0-4,0 0-2,6-6-2,-6 6 5,0 0-3,0 0 0,0 0 10,0 0-1,0 0-7,0 0 5,0 0 1,0 0 0,0 0 35,0 0-32,0 0-3,0 0-28,0 0 32,0 0-29,0 0 37,0 0-29,0 0 32,0 0-9,0 0 7,0 0-31,0 0 31,0 0-37,0 0 32,0 0-22,0 0 27,0 0-33,0 0 26,0 0-26,0 0 23,0 0-27,0 0 23,0 0-24,0 0 20,0 0-21,0 0 23,0 0-28,0 0 23,0 0-27,0 0 20,0 0-8,0 0-22,0 0 31,0 0-28,0 0 21,0 0-23,0 0 22,0 0-27,0 0 22,0 0-21,0 0 22,0 0-23,0 0 27,0 0-26,0 0 8,0 0 18,0 0-24,0 0 25,0 0-19,0 0 20,0 0-20,0 0 28,0 0-22,0 0 23,0 0-22,0 0 19,0 0-15,0 0 20,0 0-21,0 0 54,0 0-18,0 0-18,0 0 20,0 0-15,0 0 19,0 0-17,0 0 5,0 0-5,0 0 14,0 0-17,0 0 8,0 0-6,0 0 12,0 0-10,0 0 24,0 0-30,0 0-17,0 0 7,0 0-11,0 0 9,0 0-12,0 0 8,0 0-12,0 0 13,0 0-12,0 0 4,0 0-6,0 0 6,0 0-7,0 0-46,0 0 5,0 0-28,0 0 1,0 0-30,0 0 15,0 0-34,0 0 25,0 0-41,0 0 26,0 0-33,0 0 38,0 0-25,0 0-3,0 0-4,0 0 15,0 0-21,0 0 6,0 0 3,0 0 9,0 0 8,0 0 23,0 0 20,0 0 15,0 0 29,0 0-8,0 0 6,0 0 7,0 0 4,0 0 6,0 0 15,0 0 18,0 0 10,0 0 11,0 0 9,0 0 11,0 0 13,0 0 6,0 0 9,0 0 13,0 0 6,0 0 1,0 0-1,0 0 4,0 0-10,0 0 50,0 0-96,0 0 30,0 0-41,0 0 31,0 0-34,0 0 20,0 0-33,0 0 25,0 0-35,0 0 25,0 0-35,0 0 27,0 0-41,0 0 35,0 0-34,0 0-49,0 0-15,0 0-45,0 0-59,0 0-68,0 0-96,0 0-135,0 0-616,3-12-708</inkml:trace>
  <inkml:trace contextRef="#ctx0" brushRef="#br1" timeOffset="125773.683">17640 8132 502,'5'-14'525,"-1"3"-71,0 1-132,-2 1 14,-2 9-78,3-17 35,-3 17-57,2-13 44,-2 13-68,0-12 13,0 12-92,0 0 19,0-11-87,0 11 28,0 0-49,-7 9 92,-1 8-22,-26 66 264,8-16-182,-12 33 5,-8 19 0,-7 11-10,-5 15-27,-17 44-42,0 4 19,2-2-21,0-6-12,5-7-22,17-36-18,0-6-7,3-5-10,1-7-15,-35 103-3,45-123-41,3-8-53,9-18-83,-1-5-94,4-3-163,0-6-153,6-6-120,-2-4-742,3-17-1024</inkml:trace>
  <inkml:trace contextRef="#ctx0" brushRef="#br1" timeOffset="126540.6856">12330 13716 610,'0'0'604,"0"0"-142,0 0 16,12-1-100,-12 1 21,0 0-80,0 0-29,0 0-40,11-2-54,-11 2-21,0 0-1,4 6 4,-4-6-3,2 19 59,1-3-1,-1 6-10,2 5-23,0 41 117,-2-32-180,2 6-22,-2 2-12,0-2-15,-1-5-14,0-1-15,1 1-13,-1-2-7,1-3-11,-2 1-2,0-3-22,0-1-34,0 0-63,2-4-47,-2 19-352,2-26 151,0-1 20,0-4-80,2-4 20,-4-9-117,6 12-25,-6-12-16,9-3 154,-4-7-398,3-2-303</inkml:trace>
  <inkml:trace contextRef="#ctx0" brushRef="#br1" timeOffset="126777.6989">12510 13993 130,'2'-22'683,"1"3"-114,-1 2-71,-2 5-51,0-2-92,2 2-65,-2 12-38,2-20 238,-2 20-227,0 0-11,0 0-7,3 12-21,-1-1-11,-2 4 3,1 3-34,3 4-13,0 2-7,0 1 6,3 5-2,0 0-22,0-1-12,-2-2-19,9 30 72,-6-34-100,-3 1-6,1-3-1,-2 1-20,1-2-4,-1-3-14,1 0-2,-5-1-6,1-3 1,-2-1-6,1 2-14,-5-4-40,1-1-46,-1 1-56,-10 5-319,3-13 131,2 3-60,-1-7-56,-4-3-257,-3-3-767,-1-13-1076</inkml:trace>
  <inkml:trace contextRef="#ctx0" brushRef="#br1" timeOffset="127088.6811">12396 13794 519,'12'-18'651,"0"-1"-55,6 0-105,0-1 1,3 2-70,8-4 23,-2 2-55,4 0 4,3-1-29,-1 2-6,4 0-1,3-1-13,-2 3-36,0 0-22,4 0-11,-4 0-35,1 2 1,-1 1-38,-1 2 2,-5 0-41,25-8 142,-30 11-180,-2 1-127,-6 1 0,-2 0 0,-1 4 0,-1-2 0,-3-1 0,-1 3 0,-2 0 0,0-1 0,-9 4 0,14-5 0,-14 5 0,14-4 0,-4-1 0,-10 5 0,0 0 0,9-6 0,-9 6 0,0 0 0,0 0 0,0 0 0,0 0 0,-4-7 0,4 7-299,0 0-92,-13 0-12,13 0-65,-14 1-7,-1 3-652,15-4 525,-15 2-81,15-2-494,-15 3-788</inkml:trace>
  <inkml:trace contextRef="#ctx0" brushRef="#br1" timeOffset="127842.6845">18723 10008 989,'0'0'356,"0"0"-15,0 0 1,0 0 27,0 14-63,1-4 39,-1 5 1,2 5 64,-1 6-42,0 7-22,1 5-5,-1 9-4,0 2-26,0 2-6,2 56 171,-2-51-252,-1 0-41,0-4 2,0-1-20,0-1-6,0-4-41,-1-2-9,1-7-24,-1-2-6,1-7-50,-2 0 29,2-3-23,-1-2-9,0-4-51,0-1-18,-1-3-76,1-2-13,0-2-72,-2-1-57,3-10-98,-6 12-59,6-12-112,0 0-24,-14 0-27,14 0 3,-8-17 13,3 1 19,1-5-343,0-1-449</inkml:trace>
  <inkml:trace contextRef="#ctx0" brushRef="#br1" timeOffset="128175.6824">18683 10437 511,'2'-38'979,"-2"20"-607,0 2-26,-2 2-28,1 1-16,-1 1-14,-2 1-25,2 1-30,-2 2-60,4 8 0,-13-12-48,13 12 26,-20 0-33,7 5 8,0 1-30,-19 12 108,17-6-98,-2-1-10,1 0-8,3 1-13,2 0-23,0-3 11,0 0-7,4 0-5,-2-3-2,9-6 0,-10 12 9,10-12-3,-9 8 27,9-8-6,0 0 2,0 0-21,9-7-2,1-3-16,4-5-1,4-4-13,2-2 23,3-4 18,0-2 29,0 1 21,-2 4 16,-1 3 3,-2-1-59,1 2 42,-4 3-60,19-9 52,-20 16-47,2 3-50,-1 1 47,1 6-21,1 3 10,4 2 17,1 8-11,1 1-10,2 6-6,1 4 1,-2 1-41,-2 0-59,-2 1-121,0 3-87,13 31-678,-19-30 198,-4-1-911,-3-5-1326</inkml:trace>
  <inkml:trace contextRef="#ctx0" brushRef="#br1" timeOffset="129272.8728">8367 10345 578,'0'0'417,"0"0"-26,0 0-122,0 0 33,0 0-63,-9 5 52,9-5-66,0 0 50,0 0-65,0 0 36,0 0-77,0 0 31,0 0-72,-7 5 30,7-5 68,0 0-155,0 0 2,0 0 9,0 0 9,0 0-16,0 0-6,0 0 2,0 0 2,0 0 5,0 0-4,0 0-2,0 0-8,0 0-7,-7 5-1,7-5 38,0 0-37,0 0 8,0 0 5,0 0-1,0 0-1,0 0-1,0 0 3,0 0 5,0 0 3,0 0 17,0 0 0,0 0-6,0 0 0,0 0-3,0 0 61,0 0-90,0 0-8,0 0-12,0 0-6,0 0-11,0 0 1,0 0-16,0 0-24,0 0-26,0 0-44,0 0-38,0 0-53,0 0-65,0 0-98,7-10-496,-7 10 387,15-10-91,-5 5-39,2-2-479,5-5-677</inkml:trace>
  <inkml:trace contextRef="#ctx0" brushRef="#br1" timeOffset="130143.3104">19088 9699 381,'0'0'478,"0"0"-26,0 0-144,0 0 24,0 0-72,0 0 44,0 0-62,0 0 51,0 0-54,0 0 31,0 0-77,0 0-22,0 0-29,0 0 71,0 0-134,0 0-18,0 0-11,0 0-10,0 0-8,0 0-6,0 0-8,0 0-49,0 0-7,0 0-129,0 0-43,0 0-155,0 0-48,0 0-122,0 0-1689</inkml:trace>
  <inkml:trace contextRef="#ctx0" brushRef="#br1" timeOffset="131996.3168">14165 14038 537,'0'0'513,"-8"-10"-109,8 10-59,-8-17 234,8 17-360,-7-12-72,7 12 39,-4-12-69,4 12 34,-3-15-75,3 15 43,0-17-64,0 17 47,1-16-67,-1 16 46,6-16-69,-4 7 46,5 0-59,7-3 58,-6 7-9,1 0-60,-9 5 49,23 0-45,-12 3 73,3 4-51,-2 0 62,1 2-65,0 6 54,0 1-24,-1 3 62,-1 3-66,0 3 47,-6-2-64,5 24 38,-9-22-16,1-1-50,-4 0 48,0 0-44,-3 1 53,-2 2-53,-4-2 14,0 0 0,2-6 40,-3-2 32,1-2 1,3-3 0,-4-3-11,5-1-9,-3-4-11,10-4-10,-19 3-10,19-3-9,-17-10 9,7 2-33,3-3 32,1-1-41,1 0 34,0 0-31,1 2 25,4-1-31,0 11 25,0-18-30,0 18 27,14-22-33,-14 22-2,15-7 43,-15 7-35,23 0 36,-10 2-37,-1 2 32,3 1-32,1 0 36,-3 1-32,6 1 5,-2 3 37,4-1-43,-1 1-3,-2-1-57,22 7-190,-24-8 115,2-2-75,-2-2 30,1 1-27,-3-2-21,2-1-17,-3-5-17,1-1-29,-1-2 2,1-3 36,-3-2 42,-2-5-137,-2-3-185,0-3-59</inkml:trace>
  <inkml:trace contextRef="#ctx0" brushRef="#br1" timeOffset="132254.3149">14620 14006 354,'1'-26'432,"-1"1"4,0 5-25,0 2 20,0 2-115,-1 0-17,-2 6-113,0 0 4,3 10-78,-9-15 131,9 15-31,-7 8-39,2 2 40,3 5-89,-2-1 24,1 1-79,6 3 33,-3-2-69,4 3 39,-1-3-60,4 4 48,1-2-56,4-2 54,1 0-56,21 9 51,-14-17-2,-2-2-56,2-5 51,0-1-50,0-4 46,2-2-48,0-4 65,-6-2-31,3-5 28,-6-4-46,-3-1 9,-5-1-3,-4-2 1,-3 0-29,-16-30 78,4 29-25,-6 6-20,-3 3-1,-1 5-7,-1 4-8,1 6-10,1 3-35,-2 6-13,3 4-162,-2 5-97,3 3-85,6 3-129,1 1-114,5-1-312</inkml:trace>
  <inkml:trace contextRef="#ctx0" brushRef="#br1" timeOffset="133025.3164">18608 8678 472,'9'-10'586,"1"3"-146,-4 1-104,-6 6-78,12-6-49,-12 6-20,11 7 24,-6 5 52,0 8 12,-2 14 32,-4 12 15,-1 10-72,-3 18 3,-6 9-34,-27 139 185,13-106-235,-1-3-11,0-1 28,-2 0-8,-3-6 23,1-2 13,-3-2 23,1-6-24,-1-6-14,7-16-41,1-5-13,-1-4-36,5-5-13,2-6-18,-8 27 53,17-51-88,3-3 1,0-7-10,2-3 5,0-3-10,0-2 4,3-3-25,-2 1 17,4-10-5,-4 12-2,4-12 0,-5 7-3,5-7-3,0 0-1,-8 6 11,8-6-15,0 0-12,0 0-18,0 0-27,0 0-35,0 0-70,-12-3-82,12 3-269,-7-12-118,7 12 48,-3-17-7,3 17-7,-4-17-84,3 6-538,-2 1-819</inkml:trace>
  <inkml:trace contextRef="#ctx0" brushRef="#br1" timeOffset="134060.8527">7912 10660 454,'0'0'419,"-12"2"-66,12-2-51,0 0-19,0 0-15,-11 3-13,11-3-19,0 0-22,0 0-12,0 0-19,-13 1-27,13-1-26,0 0-24,0 0-20,0 0-17,0 0-6,0 0-8,-11 2-6,11-2-5,0 0-6,0 0-4,0 0 2,0 0 4,0 0 2,0 0 5,0 0 4,0 0-19,0 0 83,0 0-33,0 0-30,0 0 41,0 0-31,0 0 24,0 0-34,0 0 24,0 0-28,0 0 30,0 0-32,0 0 18,0 0-29,0 0 16,0 0-12,0 0 15,0 0-18,0 0-24,0 0 21,0 0-24,-10 4 22,10-4-20,0 0 23,0 0-9,0 0 21,0 0-12,0 0 23,0 0-19,0 0 15,0 0-20,0 0 39,0 0-39,0 0-16,0 0 3,0 0-13,0 0 2,0 0-37,0 0-14,0 0-61,0 0-28,0 0-85,0 0 1,9-7-32,-9 7-46,20-8-52,14-7-517,-6 1 336,6-3-379,1-2-471</inkml:trace>
  <inkml:trace contextRef="#ctx0" brushRef="#br1" timeOffset="134372.8518">10178 9951 271,'0'0'959,"17"0"-293,-17 0-114,12-1-161,-12 1-48,0 0-76,6-1 288,9 1-287,-15 0-17,0 0-24,0 0-29,13-1-33,-13 1-32,0 0-24,0 0-11,0 0-21,0 0-6,13-2-2,-13 2-1,0 0-6,0 0-5,0 0 31,0 0-57,10-2 1,-10 2-11,0 0-10,0 0-5,0 0-34,0 0-49,0 0-55,0 0-56,0 0-75,0 0-34,0 0-84,0 0-109,0 0-53,0 0-601,-14 5-758</inkml:trace>
  <inkml:trace contextRef="#ctx0" brushRef="#br1" timeOffset="134747.8496">8072 10822 297,'-9'7'503,"1"0"184,8-7-415,0 0-4,-8 6-2,8-6-16,0 0-11,0 0-15,-6 6-21,6-6-28,0 0-25,0 0-24,0 0-23,0 0-19,-8 5-16,8-5-12,0 0 21,0 0-52,0 0-10,0 0-6,0 0-24,0 0-31,0 0-32,0 0-38,9 3-42,-9-3-48,15-2-54,-2-1-37,1-2-34,2-1-140,6-3-199</inkml:trace>
  <inkml:trace contextRef="#ctx0" brushRef="#br1" timeOffset="135011.855">10340 10075 86,'11'1'992,"-11"-1"-319,14 0-117,-14 0-164,13 1-54,-13-1-89,0 0 0,18 2 207,-18-2-265,0 0-33,0 0-41,15 0-24,-15 0-20,0 0-14,0 0-28,0 0-34,12 1-6,-12-1-72,0 0-31,0 0-88,0 0-98,0 0-88,0 0-1077,-16 2-97</inkml:trace>
  <inkml:trace contextRef="#ctx0" brushRef="#br1" timeOffset="135560.0261">8244 10507 489,'-7'7'532,"7"-7"-88,-9 8-152,9-8-16,-5 7-106,5-7 16,0 0-86,-8 7 57,8-7-42,0 0 48,-7 6-69,7-6 28,0 0-62,0 0 39,-5 7-64,5-7 55,0 0 32,0 0-93,0 0 55,0 0-61,-5 7 50,5-7-54,0 0 55,0 0-50,0 0 49,0 0-47,0 0 55,0 0-47,0 0 7,0 0 11,0 0 3,0 0 52,0 0-58,-7 6-2,7-6 10,0 0 5,0 0 8,0 0-3,0 0 13,0 0-8,0 0 1,0 0-1,0 0-4,0 0-2,0 0-3,0 0-4,0 0 51,0 0-63,0 0-5,0 0-8,0 0-5,0 0-6,0 0-6,0 0-2,0 0-3,0 0-8,0 0 5,0 0-2,0 0 0,0 0-1,0 0-4,0 0 8,0 0-6,0 0-1,0 0 0,0 0 3,0 0-2,0 0 1,0 0-3,0 0 1,0 0-1,0 0-2,0 0-1,0 0-5,0 0-36,0 0-37,0 0-228,0 0 51,0 0-73,0 0-29,0 0-119,0 0-27,0 0-523,8-11-638</inkml:trace>
  <inkml:trace contextRef="#ctx0" brushRef="#br1" timeOffset="139420.7196">11638 8761 327,'0'0'274,"0"0"-21,7-5-56,-7 5 25,0 0-79,0 0 43,7-6 56,-7 6-126,0 0-1,0 0-1,0 0-5,2-11 41,-2 11-68,0 0 42,0 0-58,-4-8 43,4 8-61,0 0 50,-7-7-59,7 7 39,-8-6-61,-2-2 72,10 8-21,-13-7-59,4 2 48,-2 0-58,-1 0 52,-2-1-63,-3 0 54,-2 1-62,-5-1 3,1 0 4,-4-1 6,1 4-1,-4-4 1,-3 1 24,-24-5-22,27 6 6,-2 0-2,-1-1 6,2 1 0,0 4 14,-1-5 4,-1 1 2,0 1 8,0 0-1,1-1-7,-1 0-1,4 3-5,-3-4-3,3 2-3,-35-2 5,31 2-13,3 0-1,0 2 12,-4-1-11,1 0-2,3 1 0,0-1-1,-1 1-4,2 0 1,-1 2-1,-1-2 1,4 1 2,-4 1-4,3-2 1,-27 1-1,28 2 3,-1-2 7,2 1-8,-1 0 1,1 1-1,-1-1 1,-1 2-3,-1-2 0,1 0-1,-1 1 2,0 1 0,-3 0 0,2-1 2,-5 2-2,-36 3-2,37-4 2,0 1 2,-1 0 0,1 1 1,5-2-1,1 1 9,0-2 24,2 3 5,-1-2-8,2 1-4,-2 1-6,2-1-4,0 1-5,1-1-2,-1 1 46,2 0-57,0 0 46,-1 1-58,1 0 47,1-1-53,0 1 53,0 0-59,2 0 56,-2 2-55,1-2 51,1 2-51,2-2 54,2 0-56,-1 0 52,-15 5-27,17-5-30,0-1 52,0 3-42,0-2 55,0 3-59,-1-1 58,-3 0-62,3 3 61,-4-2-59,1 1 54,0 1-55,0-1 60,-1 1-59,0 0 56,-21 11-31,18-7-23,0-1 53,-1-1-53,4-2 54,1 2-55,-1-1 53,0-1-53,0 2 55,0-2-54,2 2 54,-2-2-56,1 0 56,2 2-58,-2 0 58,-18 10-32,18-10-23,1 0 57,-1 0-53,0-1 51,3 0-54,-3 1 53,2 0-59,1-1 61,-1 1-57,0-1 59,2-1-60,-2 2 11,2 0-1,2-3 6,-13 9 13,13-9-10,1 0 1,0 1 2,1-1-2,-2 0 4,3 2 0,-3-3 1,3 1 48,-1 2-55,-1-2 57,2 0-67,0 1 55,0 0-56,0-1 50,-10 12-22,10-10-30,1-1 54,-3 1-40,2-1 41,0 2-56,0 0 54,0-2-57,0 2 53,-2-2-56,3 0 59,-1 2-60,0-3 59,1 2-57,0 1 58,-9 11-31,10-13-25,0 0 55,-2 2-59,4-2 54,-2 1-49,1 0 54,-1 0-56,2 0 58,-1-1-57,1 1 55,2-1-55,-2-1 52,1 1-53,1-1 55,-2 10-26,6-19-27,-7 18 57,5-9-57,2-9 54,-6 17-53,6-17 55,-4 20-58,4-20 58,-4 19-58,4-19 55,-2 19-53,0-9 54,2-10-52,-1 21 47,1-21-49,-1 20 56,-1-9-54,2-11 4,-1 21 4,0-10 6,1-11 0,0 22 3,0-9 2,-1-2 2,1 0 3,1 1-2,-1 0 3,0 0 4,1 0 19,0 12 10,1-14-19,-1 2 1,0-1-2,1-1-4,-2-10-7,1 22 1,0-12-2,-1-10 2,3 21 0,-3-21-2,3 19 48,-3-19-57,3 20 51,-2-10-54,4 10 32,-2-11 16,-3-9-56,3 20 55,-3-20-51,4 20 67,-4-20-52,3 18 48,-1-8-55,1 0 55,0-1-63,0 1 54,1 0-57,-4-10 50,6 17-52,1 1 35,-3-9 18,-1 0-50,1 0 47,2-1-52,-2 2 63,0 0-68,1-1 68,-1 3-51,2-1 56,-1 0-61,3 1 57,-1 0-64,0 0 55,-1-2-54,11 13-11,-10-12 22,1 0 1,0 2 3,1-3 1,0 2 2,1-2 0,-1 1 3,0 1 1,1-2-3,0 0 3,1 2 0,-2-3 0,2 1 1,-1 1-1,10 7-21,-10-8 28,1-2-13,1 1 18,-2 1-26,1-1 26,0 0-24,0 0 20,2 0-26,-3 0 30,2 0-29,0 1 33,-1 0-31,2-2 30,0 2-29,13 9 18,-13-10 14,1-1-26,0 2 27,1-3-27,-1 1 27,1 0-28,3 0 29,-1-2-26,1 0 27,1 1-24,2-2 24,1 1-27,-2-2 28,3 1-28,20 2 17,-21-7 16,2 2-39,-3 1 34,6-2-33,-3-1 35,0 0-27,4 0 21,-1-1-26,3 1 29,0-3-35,0 3 34,1-2-34,-1 0 28,4-1-31,-5 1 32,0 0-29,2-1 29,-3 0-28,1 0 30,2-1-29,2-1 3,-1 1 4,-1-3 3,2 1 2,-1-1-1,1 2 0,-1-1 1,1-2 0,-1 3 1,34-10-1,-32 8 29,-2 0-34,1 0 31,0-1-35,1-1 30,-1 1-33,0 0 33,6-4-34,-1 2 39,1-3-31,-1 4 27,0-5-28,0 2 26,1-1-31,38-14 36,-36 12 16,-2 3-38,1-2 44,0 0-36,0 1 32,1-1-34,-2 1 42,0 1-28,-1-3 29,1 1-8,-2 0 9,0-1-6,0 0-24,2 1 27,35-18 24,-37 17-53,1-3 19,1-1-22,-2 1 30,0-1-19,-1 0 17,1-1-24,-2-1 16,0 1-26,-1-1 17,0-3-20,-1 2-2,-1-2 3,0-1-5,29-27 19,-33 23-6,0 2-19,-2-5 11,-2 0-11,-1-4 17,-4-2-29,1-2-4,-2-2 2,-3-2 0,0 0 4,-2 1-17,-3-1 24,1 1-16,-3 0 21,1-40 18,-5 47-22,-3-1 20,-1 3-1,-2-2-3,-1 2-4,-3 0-3,-2-3-4,-3 2 2,0 1-6,-4-1-1,-1 3-1,-2 1 0,0 3 6,-2 1-10,-15-17 3,16 23 0,0 4 0,-1 0-3,-2 0 4,2 4 2,0 2-2,1 0 0,-3 2 1,3 0 0,-1 2 1,2-1-2,1 1 1,3 2 0,-1 0-1,-12-2 1,17 4 3,-2-1 4,12 4 3,-19-5 2,19 5-1,-15-4 1,15 4-3,-14-4 3,14 4-1,-10-2 4,10 2 1,0 0 1,-14-4 5,14 4 6,-10-3 32,10 3-23,0 0 2,0 0-2,-10-1 0,10 1-4,0 0-1,0 0-5,0 0 1,0 0-7,-11-4-4,11 4-1,0 0-2,0 0-6,0 0 1,0 0-6,0 0-6,0 0 10,0 0-1,-12-1-4,12 1-36,0 0-26,0 0-41,0 0-48,0 0-75,-10 5-96,10-5-50,-16 6-179,2 2-186,-7-3-381</inkml:trace>
  <inkml:trace contextRef="#ctx0" brushRef="#br1" timeOffset="139943.72">8294 10272 519,'-4'8'514,"4"-8"-171,0 0 1,0 0-94,0 0 66,0 0-72,-4 9 64,4-9-66,0 0 44,0 0-87,0 0 22,0 0-84,0 0 32,0 0-83,0 0 48,0 0-84,0 0-12,0 0-9,0 0-4,0 0-7,0 0-15,0 0-25,0 0 22,0 0-83,0 0 15,0 0-98,0 0 12,0 0-82,0 0 3,0 0-578,0 0-40,0 0-399</inkml:trace>
  <inkml:trace contextRef="#ctx0" brushRef="#br1" timeOffset="140423.715">8241 10069 417,'0'0'415,"0"0"-97,0 0-73,-5 7-52,5-7-41,0 0 4,0 0-1,0 0-9,-5 9-19,5-9 53,0 0-120,0 0-32,0 0-53,0 0-55,0 0-48,0 0-73,-8-5-105,8 5-273,1-13-93</inkml:trace>
  <inkml:trace contextRef="#ctx0" brushRef="#br1" timeOffset="140676.7173">11324 9365 1626,'0'0'783,"0"0"-178,0 0-141,0 0-73,0 0-99,0 0-32,0 0-32,0 0 10,0 0-56,0 0 78,0 0-222,-6-7-128,6 7-104,0 0-127,0 0-147,-5-9-99,5 9-605,-4-8-782</inkml:trace>
  <inkml:trace contextRef="#ctx0" brushRef="#br1" timeOffset="141983.7041">15780 13643 602,'-8'-4'578,"8"4"-103,-11-8-63,11 8-118,-7-10-12,1-2 83,6 12-212,3-14-26,-3 14-18,6-15-20,1 8-20,0 0-14,0 0-14,2 2-12,-9 5-3,18-5-8,-18 5-6,22-1-52,-11 4 60,0 0-26,13 12 82,-14-4 20,1 1-42,-3 0 33,-1 3-62,-2 0-4,-1 2 8,-1 0-1,-1-1 44,-4 1-38,-1 3 82,-2 0-56,-3 1 56,-1-4-56,-2 2 39,0-2-40,-1-1 44,-1-2-31,0-1 28,0-3-34,2-1 27,-2-3-31,3-1 26,10-5-39,-18 1 6,18-1-29,-15-9-7,15 9-12,-8-14 4,8 14-5,3-29 1,2 20-8,2-2-2,2 2 0,3-1-1,2 3-9,1 0 7,0 2-4,2 2-2,-2 1-16,1 2 14,-2 2-8,4 1 22,-2 0-17,-2 3 27,18 11-1,-18-8-2,-1 2-21,-2-2-34,2 0-39,-3-1-56,-1 0-21,-1-1-47,0-1 37,-8-6-57,13 11 49,-13-11-39,11 7 35,-11-7-115,0 0 26,19-7-282,-19 7 330,9-15 23,-5 5 40,-2-1 50,2-2 26,-1 0 66,0 0 35,1-1 111,0 4-9,0-1 101,-1 0-44,-3 11 43,6-16-80,-6 16 26,7-18 63,-7 18-116,7-7 65,-7 7-61,0 0 59,17 2-49,-17-2 68,17 10-9,-6-2 19,-1 1-42,3 3-25,-1 2 11,-1-3-32,0 1-25,-3-2-19,8 13 35,-8-12-41,-2 0-31,-1 3 18,0-2-22,-1 3 34,0 2 25,-4-3-45,-3 3 6,-1-2-61,1-1-1,-3-2-70,0 0-17,-2-4-144,-4 1-21,-11-4-385,10-5 200,-4-7-21,-1-5-17,-7 0-400</inkml:trace>
  <inkml:trace contextRef="#ctx0" brushRef="#br1" timeOffset="142024.6975">16109 13909 1484,'-24'-30'-468,"10"7"53</inkml:trace>
  <inkml:trace contextRef="#ctx0" brushRef="#br1" timeOffset="142156.7024">16053 13777 1492,'-2'-20'363,"2"3"-84,8-22 264,-2 20-232,8-5-43,1 0 82,8-3-39,2 0 4,3 1-73,1-1-26,3 3-61,2 0-13,0 2-49,1 1 3,0 1-80,-1 3-24,0 2-131,-6 1-54,0 3-167,-1 2-98,-4 2-117,0 0-505,-3 2-698</inkml:trace>
  <inkml:trace contextRef="#ctx0" brushRef="#br1" timeOffset="142591.7049">17228 13234 1119,'0'0'633,"3"-9"-84,-3 9-187,0 0-28,5-10-115,-5 10 9,8-7-82,-8 7 15,10-3-80,-10 3 36,14-2-74,-14 2 38,14 2-68,-5 3 43,4 7-12,-7-4-53,-2 3 73,1 2-48,-4-2 97,-1 3-39,-4 3 50,2-1-35,-2 1 24,-1 2-38,0-3 21,1 0-45,-1-1 20,0 1-36,4-4 20,-2 12 7,6-13-50,-1-2 13,7 0-18,0 1-1,2-2 1,3-1 21,0 0-41,2 0 7,0-1-3,1-1 10,1 0-5,-3 1-1,2-1 0,-3 1-2,-3 0 3,0-2-4,-2 1 9,-1 1 32,-1 0 26,-3 2 17,-4-8 10,0 17 3,-4-8-1,-2 3-10,-1 0-20,-2 1-2,-4-1-17,2 2 2,-2 1-18,-14 9 18,15-14-62,2-1-53,-1-1-61,2 0-57,1-3-66,8-5-81,-13 6-58,13-6-142,0 0-33,-9-7-516,9 7-704</inkml:trace>
  <inkml:trace contextRef="#ctx0" brushRef="#br1" timeOffset="142811.7035">17496 13375 400,'10'-11'638,"-2"1"-120,-2 2-171,0 1-16,6 0 264,-12 7-246,10 2 50,-10-2-93,10 9-5,-3 1-81,0 1 29,0 2 18,1 5-20,1 0-3,0 2-16,-2-1-31,2 1-28,1-1 9,-1 3-10,7 17 150,-8-18-178,0-4-24,-3 0-27,-1 0-7,1-2-19,-3-1-2,-1 0-5,1-3-14,-2 0-13,-2 1-30,2-12-47,-5 18-41,0-9-60,-1-2-76,-13 3-581,6-8 218,1-3-59,-5-4-157,-1-4-456,-3-9-869</inkml:trace>
  <inkml:trace contextRef="#ctx0" brushRef="#br1" timeOffset="142985.5889">17502 13280 697,'12'-15'878,"3"-7"-152,4 4-104,1-2-54,2-1 21,-1 3 10,-2 2-47,-4 4-46,2-1-64,-2 0-39,8-3-81,8-5-74,3-1-29,4-1-40,3 2-37,-3 0-69,-3 4-53,-3 0-73,-8 3-123,-4 4-195,-3 2-220,-4 3-207,-13 5-239,16-7-473</inkml:trace>
  <inkml:trace contextRef="#ctx0" brushRef="#br1" timeOffset="145531.4946">9674 16225 171,'0'0'299,"-10"-5"-65,10 5-47,-9-5-18,9 5-14,0 0-21,-10-6-11,10 6-11,0 0-2,-10-4-22,10 4-5,0 0-15,0 0-3,0 0 10,0 0 7,0 0-1,0 0 1,11-4 2,-11 4-11,21 0-11,-5 2-7,4-4-4,31 2 32,-22 0-46,10 0-11,0-1 2,2-1 2,8 0-3,3 1-3,3 0 4,3-3 13,13-1 15,2-1 14,7-1 5,3 0-23,7-3 7,4 0-15,127-15 44,-97 9-47,5 0-21,1 3 19,-1-4-4,3 0 12,0-1-12,3 0 12,2-1-11,-4-1 21,-2 2 2,-2-1 19,-3 1 3,-4-2 11,-3 5-6,90-16 65,-117 19-94,-2-2-8,-4 3-12,-3-2-1,-5 5-11,-1-2 2,-6 1-8,-14 2 1,-3 2-10,0 2 2,-7-3-9,-9 3-19,-2 0-46,-10 2-49,20-2-254,-31 2 145,1 1-23,-16 0-42,19-3-54,-19 3-57,0 0-417,0 0-346</inkml:trace>
  <inkml:trace contextRef="#ctx0" brushRef="#br1" timeOffset="145747.491">13652 15569 394,'0'0'395,"-6"-14"-93,6 14-17,2-10-70,-2 10-5,6-7-47,-6 7 18,13-5-5,-13 5 4,27 7 17,-8 3 1,3 2 5,4 3-21,2 5 4,1 3-8,0 2-11,-2-1-7,-2 4-27,-2 0-7,-3 1-14,-6-3-17,-3 25 61,-12-26-96,-7 6 0,-7 4-18,-8-1-72,-10 5-55,-5 0-86,-6 0-81,-6-2-94,0-2-104,-3 1-128,-5-6-316,1-1-455</inkml:trace>
  <inkml:trace contextRef="#ctx0" brushRef="#br1" timeOffset="148044.782">5667 10205 987,'0'0'389,"3"-19"-58,-3 19-41,0-21 11,0 9-40,-2-1-11,2-1 15,-1-1 14,0-1-14,-2 1-8,2-1-14,-3 2-31,2 2-41,0 0-30,-3-8 57,5 20-129,-5-16-29,5 16-4,-6-8-13,6 8-8,-13 0-3,7 7-31,-2 4 32,-1 6-36,1 6 32,0 6 4,0 8-1,3 6-6,3 3 1,2 59-1,5-38-3,1 2-20,4 5 64,4 4-16,0 3 30,5 2 1,5 16-5,2 0 2,3-2-25,4-1 16,1-1-20,1-1 12,2-4-19,0-3 10,26 58 19,-33-73-33,-2 0-36,-4-1 35,-4-2-15,-3 0 19,-5-3-20,-5 0 18,-6-11-2,-4-1-2,-3 8 0,-8-3 4,-1-2-2,-5-3-10,-5-2 34,-2-6-8,-2-3 31,2-11 0,2-5 20,-3-2 7,5-5 4,-1-6-3,5-5 7,-1-4-243,-5-8-126,-11-12-84,1-6 87,-2-8 7,2-5 119,6 1-12,-14-31-60,28 40 129,6 4-2,4 5-10,1 4 4,4 11 15,0 0 14,5-7 15,0 17 100,3 7-26,2 12 89,1 11-56,3 7-4,-1 12 24,1 5-26,13 72 140,-13-65-71,-2 2-12,0 2-2,-2-2-12,2-1-35,-1-4 10,1-4-33,0-6 14,2-11-30,1-2 15,3-7-28,1-1 8,0-6-36,4-4-3,25 15-128,-24-31 20,1-6 21,3-3-43,5-5 34,6-11-44,4-3 3,3-12-72,-1-7-147,-5-8-93,-6-6-602,-8-7-689</inkml:trace>
  <inkml:trace contextRef="#ctx0" brushRef="#br1" timeOffset="148884.7815">3464 11964 561,'0'0'664,"-4"-17"-107,4 17-173,-2-10-44,2 10-128,0 0 4,-3-11-93,3 11 55,0 0 147,16 7-200,-8 2 39,4 4-21,1 3 67,4 4-73,-1 2-34,1 0-22,2 1-16,-2-1-46,0 0 28,-2 2-37,1-2 29,-2 0-4,-2-3-8,7 13 12,-11-18-17,-1 1-2,-2-3 0,0-2 8,-1 1 23,-4-11 23,4 17 11,-4-17-3,-1 11-8,1-11-11,-7 7-10,7-7-8,-11-1-12,3-4-25,-16-18-23,8 1-10,2-1 2,-2-8 3,0 0 3,4 4 19,0 2 15,2-1-2,0 2-19,3 2 13,0 1-4,2 2-1,0 1 0,1 2-19,2 1 12,-1-10-18,3 25 12,2-19-4,-2 19 4,6-14-1,-6 14 2,12-3 1,-12 3-1,18 7 10,-4 0 19,-1 1-23,2 5 1,0 0-2,2 0 0,-5 0 1,15 13-2,-13-12 1,-3-4-1,-2 1 5,1-3 1,-2 0 1,-1 1 2,0-4 3,-7-5 5,12 12 4,-12-12 5,9 6 25,-9-6-1,0 0-14,10-3-2,-2-9 15,-6 1-25,1 0-9,1-4 1,-2-2-5,1 0-1,1-1-3,-2 0-2,2 1-2,1 2-6,-3 1-2,2 2-6,-1 2-1,-1-2-11,2 5 10,5-7-12,-9 14 20,13-6 4,-13 6 6,14 0-1,-14 0 0,20 6 5,-11-2-2,2 0 5,-1 3-4,-1-3-1,4 3 0,-3 0-15,0-1-44,1 2-34,-1-2-58,-1-1-52,1 2 11,-1-2-85,0 0 18,0-1-94,1 0 35,0-1-49,-10-3 20,18 2-3,-18-2-5,16-1-20,-16 1-212,14-5-97</inkml:trace>
  <inkml:trace contextRef="#ctx0" brushRef="#br1" timeOffset="150019.7765">4121 11916 652,'6'-11'250,"-6"11"-30,0 0 32,7-12-77,-7 12 69,0 0-69,3-9 60,-3 9-71,0 0 40,0 0-61,2-5 145,2-5-147,-4 10-74,0 0 42,0 0-65,0 0 47,0 0-71,0 0 47,0 0-67,3-9 56,-3 9-65,0 0 54,0 0-37,0 0 29,0 0-59,0 0 44,0 0 23,0 0-48,0 0 62,0 0-50,5-7 65,-5 7-43,0 0 65,0 0-43,0 0 63,0 0-54,0 0 61,0 0-73,0 0-7,0 0-8,-1-6 12,1 6-23,-1-12-8,1 12-4,0 0-1,0 0-10,-3-13 0,3 13 0,0 0 3,0 0-3,-1-10-2,1 10-3,0 0-9,0 0 0,0 0-1,0 0 23,0 0 20,0 0-57,0 0 33,0 0-27,0 0 56,0 0-56,13 2 54,-13-2-56,6 6 53,-6-6-55,8 6 61,-8-6-61,7 5 7,-7-5 10,10 7-1,-10-7 21,0 0 0,12 2 0,-12-2 3,0 0-5,11-6-2,-11 6 2,6-9 3,-6 9-1,4-15-6,-4 15-3,1-18 0,-2 6-1,-1 0 22,-1 1-54,-1-2 33,-1 0 6,-1 1 15,0 1-20,0 3 33,1 1-36,-1 0 21,-1 1-9,7 6-7,-13-2-4,13 2-1,-13 4 0,4 3-5,3 2-2,-4 15-1,6-10 51,1 0-49,1 1 38,2 0-44,2 2 1,1-2 2,1-1-2,1 0 20,0 1-8,3-1 3,0-1 3,1-4-6,0 1 5,4-3 4,12 3 12,-11-10-12,0 0-4,4 0 0,-1-3-1,0-1-3,0 0-3,-1 1-5,0 0-3,-3 3-2,1-3 4,-2 3-4,-12 0-2,23 0 1,-13 3 4,8 4 8,-18-7 4,10 13 2,-6-5 5,-4-8-4,4 17 3,-4-17-3,0 16-2,0-16 3,-1 14-3,1-14 11,-2 13 2,2-13 1,-1 11-4,1-11-1,0 0-25,0 0-46,0 0-19,0 0-22,-1-14 48,1 1-67,1-4 34,-1-2-97,1-6 37,-1-3-26,2 1 35,-1-5 62,1 5 50,0 1 29,-1 2 34,2-14 76,-3 21-22,2 4-20,-2 0 33,0 13-43,1-21 20,-1 21-52,0-16 14,0 16-38,0 0 18,1-11-32,-1 11 32,0 0-4,4 11 9,-4-11-1,10 26 5,-6-14-22,4 1-6,-2 0 3,4 3 5,0 0 18,3-2-2,-2 2-7,3-1-6,-1-1-6,0 1 1,2-1-3,-4 1 0,2-4-1,-3 2-1,8 9 23,-11-10 4,-2-1 11,-1-1 5,-1 1-1,-3-11 1,0 19-15,0-19-7,-7 17-1,7-17-13,-9 13-18,9-13-36,-12 4-54,12-4-28,-15-3 0,-2-9-183,10 1 123,-1-2 58,1-1-29,3 0 81,0 1-36,1 3 68,2-3-44,1 13 67,0-17-42,0 17 77,4-18-35,-4 18 82,7-16-39,-2 8 76,2 0-52,-1 0 78,3 1-47,2-3 0,1 1-3,2-2-14,1-1-11,2-2-8,3-3-3,0 1-29,0-2 24,-1 0-29,-1-2 21,-2-1-33,1 0 33,7-21 19,-17 22-40,0 2 64,-2 3-15,-2 0 48,0 4 11,-2 0-1,0 0-21,-1 11-23,2-13-19,-2 13-12,0 0-28,0 0 12,0 0-22,-18 7 16,7 14-100,7-10-37,0 3-36,-1 3-69,2 5-56,0 2-24,0 0-165,1 2-58,-1 0-517,-2 6-658</inkml:trace>
  <inkml:trace contextRef="#ctx0" brushRef="#br1" timeOffset="150415.7747">4055 12668 331,'0'0'624,"-9"15"-105,5-5-150,1 4 1,-1 1-98,1 3 43,1 1-64,0 0 12,1-1-94,2 1-6,1-1-21,0-1-25,2-1-18,1 1-19,2-2-14,1-1 15,1-1-60,1-2 28,3-3-34,-2-1 32,2-4-35,1-1 27,-1-2-32,3-5 27,-2 0-5,4-5-6,-4-4-6,11-19 14,-14 13-20,-4-2 1,-4-1-11,-1-2 3,-5 1-8,-1-1 5,-1 1 58,-3 3 12,0 3-1,-1-1 1,-1 7-16,1 2-13,-1 0-8,-1 4-11,-10-2 1,21 8-20,-19 3-54,10-1-14,0 3-125,1 2-19,1 0-131,7-7-4,-7 13-54,7-13 7,-2 12-25,2-12-418,0 0-371</inkml:trace>
  <inkml:trace contextRef="#ctx0" brushRef="#br1" timeOffset="150790.7775">4202 12569 560,'7'-7'518,"-2"-1"-171,-5 8-13,18-12 198,-18 12-309,17-2 74,-7 5-50,2 4 49,0 1-92,3 3 18,0 5-80,3 3 27,0 2-85,-1 0 46,1 1-67,0 0-7,-2 0-4,-1 0 9,11 19 58,-16-24-97,0 0 35,-4-2-27,1-2 29,-2 0-16,-1-2 23,-2 0 20,1-2 43,-3-9-3,3 15 3,-3-15-56,-6 9-47,6-9-32,-11-1 22,-7-14-36,7 2 12,-1-6-34,-2-8-25,0-4-2,0-3 16,3-2 8,2 0 8,2 4 8,2 2-14,1 4 39,4 1-13,0 4 32,-2 2-29,4 2 21,4-12-7,-2 18-6,2 3 26,-6 8-7,10-10 35,-10 10 0,10-2-3,-10 2-6,12 7-6,-12-7-4,9 12-6,-4-4-3,-3 2-6,2-1-10,-1 0-42,3 9-200,-2-8 53,-4-10-115,3 16-1,-3-16-125,4 11 47,-4-11-11,4 10 0,-4-10-40,0 0-314,0 0-250</inkml:trace>
  <inkml:trace contextRef="#ctx0" brushRef="#br1" timeOffset="151407.777">4521 12528 274,'6'-7'418,"-6"7"15,9-11-118,-9 11 4,10-9-98,-10 9 32,6-6-85,-6 6 48,7-6-59,-7 6 47,9-7 90,-9 7-201,0 0 42,11-5-66,-11 5 57,0 0-64,9-4 55,-9 4-52,0 0 64,7-4-45,-7 4 11,0 0 13,0 0 3,10-6 4,-10 6-1,4-8 110,-4 8-138,0 0-13,0 0-5,0-14 0,0 14-8,0 0-13,0 0-14,0 0-13,0 0-13,2-11-7,-2 11 0,0 0 1,0 0-3,0 0 2,6 18 3,-6-18-5,4 17-6,-2-7-5,-2-10-2,5 16 0,-5-16 1,5 13-3,-5-13-6,4 12-1,-4-12-2,4 11 0,-4-11 6,0 0-4,5 10 13,-5-10-6,0 0 7,11-1 9,-11 1-13,9-8 1,-9 8-5,9-13 5,-4 6-5,0 0 3,1-2 2,1 4-34,-7 5 40,9-12-4,-9 12-3,7-8 0,5 3-33,-12 5 54,0 0-1,12 0-2,-12 0 0,0 0-5,14 3 0,-14-3 1,0 0 0,12 7 0,-12-7 0,0 0 1,10 4-3,-10-4-1,0 0-7,14 2-20,-14-2 7,0 0-11,9-5-18,-9 5-9,8-11 5,-8 11-7,9-16-14,-4 1-6,-1 1-2,0-2-16,-3-2 4,2-4-16,-2-2 3,-1-3 9,3-29 66,-2 32 136,0 3-21,-1 2 61,1 4-77,1 0-16,-2 4-13,0 11-6,5-15 54,-5 15 50,0 0 11,11 4-43,-5 2 11,2 4-41,-1 4 11,4 4-37,-2 1 18,2 4-16,-1 3-5,2 0-30,-1 4 20,-1-3-28,0 1-1,1 0-30,0-2-35,-1-2-70,-2-3-56,0-2-35,-3-2 32,2-3-82,1 8-225,-8-22 170,3 14-31,-3-14-51,0 0-393,0 0-331</inkml:trace>
  <inkml:trace contextRef="#ctx0" brushRef="#br1" timeOffset="151726.7731">4930 12464 437,'-13'-16'1085,"13"16"-656,-9-10-66,9 10-74,-8-9-43,8 9-27,-2-12-13,2 12-10,2-15 2,3 6-19,0-1-44,4 1 18,0-2-48,5-5-13,0 1 32,25-24 100,-20 21-128,3-2 7,-1 3-33,-3 0 12,0 3-17,-3 1 27,0 1-2,-4 2 32,1 1 1,-2 1 22,-2 1 18,-1 2 14,1-2 8,-8 7-7,15-14 158,-15 14-192,9-8-13,-9 8-31,7-5-17,-7 5-19,0 0-6,9-8-21,-9 8-5,0 0-10,7-5-4,-7 5-5,0 0-4,0 0-1,7-6-5,-7 6 5,0 0-9,0 0 0,0 0 1,0 0 2,0 0-3,9-5 1,-9 5 3,0 0-1,0 0-2,0 0-3,0 0-32,0 0-50,0 0-68,0 0-67,0 0-538,0 0 171,0 0-142,0 0-815,-8 8-1182</inkml:trace>
  <inkml:trace contextRef="#ctx0" brushRef="#br1" timeOffset="156626.9463">23155 9324 60,'0'0'720,"0"0"-200,-5-9-132,5 9-78,0 0-68,0 0-31,-16 4 7,-3 13 205,5-2-191,-4 6-20,1 1-37,-2-1-36,2 0-47,2 0 28,1 4-42,-2 6 76,-1 0-30,1 3-17,0-2-24,1 2-17,5-7-76,0-1-22,4-3-57,1-3-39,2-3-45,5 0-47,0-2-53,3-1-59,5-2-32,0-4-40,3-2-432,5-3-376</inkml:trace>
  <inkml:trace contextRef="#ctx0" brushRef="#br1" timeOffset="156907.9488">23372 9495 106,'4'-13'647,"-4"13"-180,-2-15-120,2 15-3,-10-7-91,10 7 38,-19 4-64,7 1 49,-4 3-75,1 1 24,-1 3-89,2-1 28,1 2-86,3 0 32,1-1-69,2 2 44,3-2-65,1 0 48,3 11-5,5-12-58,4 1 47,0-3-55,3 0 51,3-2-62,0-3 42,3-1-59,-2-1 53,0-2-54,0 0 56,1-4-74,-3-1 56,0-5-53,-2 3 33,7-15-111,-13 8 17,-1 1 67,-2-3-50,-2 3 50,-1-1-68,-1 2 30,-2-1-87,1 1-42,-2 1-20,1 0-7,-1 0-7,0 2-25,2-2-65,-2 4-254,4 7-98</inkml:trace>
  <inkml:trace contextRef="#ctx0" brushRef="#br1" timeOffset="157223.9436">23548 9330 400,'0'0'327,"0"0"-60,0 0-34,0 0-25,0 0-9,0 0-11,-5 13-18,5-13-24,-9 13 42,9-13-84,-12 23 86,10-14-94,-2 2-65,4-11 40,-3 19-61,2-9 47,2 2-52,1-1 48,0 1-54,2 1 58,2 0-60,1 2 51,4 0-40,1 1 64,-1-1-60,2-1 57,-1 3-53,2-3 47,-1 1-53,-2 0 65,-1 0-51,-2-2 58,-2 2-43,-2-1 71,-4-2-57,-1 2 47,-3 1-62,-1-2 0,-4 1 2,-2 1-9,-11 9 4,11-12-20,1-5-1,1 3-25,0-5-40,9-5-55,-11 6-14,11-6-114,0 0-44,0 0 47,1-16-28,5 4 1,5-6-63,4-8-349,2-5-178</inkml:trace>
  <inkml:trace contextRef="#ctx0" brushRef="#br1" timeOffset="157430.9463">23978 9174 477,'14'-14'605,"0"1"-108,-4 2-163,-1 3-20,-9 8-118,15-2 54,-15 2-78,9 9 52,-7 1-59,0 8 23,-4 5-24,-3 9-33,-1 8 34,-2 4-64,-2 2 45,3 0-65,-2 0 36,-5 46-26,10-48-51,0-2-4,3-7-8,0-1-3,1-6-29,1 0 18,0-4-66,1 0-21,0-5-63,1-1-15,-1-2-29,2-1-9,0-5-30,-1-1-44,4-1-357,-7-8 269,0 0-389,0 0-242</inkml:trace>
  <inkml:trace contextRef="#ctx0" brushRef="#br1" timeOffset="157654.9493">23955 9685 371,'-5'-14'642,"0"3"-179,1 1-23,4 10-110,-7-16 1,7 16-86,-4-13 37,4 13-83,-1-13 32,1 13-69,3-11 46,5 4-62,0 2-5,4-2-4,5 2-17,3-2-3,25-7 106,-19 8-109,-1 0-12,-1 1-15,0 1-15,-1-2-13,-4 0-11,-3 2-8,1 2-8,-5-1-12,1-1-5,-3 2-9,-10 2-10,19-4-23,-19 4-40,17-6-233,-17 6 121,0 0-84,0 0 22,0 0-94,0 0 31,-8-6-68,8 6-37,0 0-496,-16-5-471</inkml:trace>
  <inkml:trace contextRef="#ctx0" brushRef="#br1" timeOffset="158999.3535">22849 8773 412,'0'0'392,"0"0"-43,0-12-53,0 12-9,0 0 41,0-13-71,0 13 17,0 0-82,0 0 21,0-12-96,0 12 19,0 0-83,0 0 30,0 0-61,0 0 39,0 0-56,8 17 37,-7-5 4,2 3-55,-2 2 57,0 2-56,1 4 53,-1-1-57,1 2 54,0-1-51,-1 1 2,0-1 2,3 0 2,-3-4 2,0 1 4,-1-1 2,2 13-4,-2-18 5,0 1-13,0-15 19,0 21 11,0-21 72,0 19 14,0-19 51,-4 15-25,4-15 16,-5 10-53,5-10 13,0 0-49,-13 2 12,13-2-39,-9-7 23,4-2-41,-1-3 23,2-3-12,0-6-13,1-2-31,0-3-3,2-3-21,1-3 5,1-3 6,0-1 2,2 1 5,1 0 5,-1 1 2,1 1-21,7-19 20,-7 30 20,0 6-37,-1-2 25,1 5-33,-2 3 24,2 3-22,-4 7 30,9-7 14,-9 7-11,7 5 2,-7-5 1,9 15 2,-4-3 1,1 0 41,3 15-6,-5-13-52,0 0 58,0 0-60,0-1 49,0-3-50,0 2 50,0-3-50,-1 0 58,-3-9-58,6 15 53,-6-15-46,5 11 62,-5-11-57,5 7 50,-5-7-69,15-3 21,-7-4-1,0-2 0,2-1-7,1-4 1,0-1 4,1 2 4,-3 1 5,1-1-1,-1 4-13,-3 0-2,0 2-5,1 2-1,-7 5-2,14-8 6,-14 8 4,12-2 3,-12 2 45,14 4-43,-14-4 42,14 9-51,-8-3 47,3 1-50,-2 1 57,0-2-55,0 3 49,1-2-54,1 2 20,-1-1-81,8 9-143,-8-10 66,-1 0-81,5 0 24,-5 0-80,4-1 38,-1-2-25,-2-1-4,1 1-32,-9-4-347,17 0-179</inkml:trace>
  <inkml:trace contextRef="#ctx0" brushRef="#br1" timeOffset="159628.3525">23367 8770 53,'4'-8'608,"-4"8"-235,0 0-9,3-11-146,-3 11 13,0 0-95,0 0 36,4-8-78,-4 8 99,0 0-99,0 0-68,5-8 45,-5 8-66,0 0 55,0 0-65,0 0 53,0 0-56,0 0 58,9-8-54,-9 8 58,0 0-57,8-5 52,-8 5-46,10-12 52,-10 12 7,6-10-52,-6 10 49,8-14-59,-6 4 55,-2 10-52,4-19-1,-3 9-2,-1 10 21,3-20 32,-3 20 12,1-17 5,-1 17-1,1-16-10,-1 16-16,2-11-10,-2 11-13,1-11-7,-1 11-9,0 0 2,5-10-4,-5 10-2,0 0-4,15 3 1,-15-3 5,15 11 47,-5-1-60,1-2 44,-2 4-50,13 14 31,-12-11 24,2-1-59,-2 3 52,-2-3-45,-1-1 42,-1 0-55,-1 0 54,-1-3-52,0 2 53,-3 0-55,-1-12 58,-1 20-54,-3-12 62,4-8-58,-11 22 37,11-22 42,-10 9-39,10-9 46,-10 2-63,10-2 44,-8-7-85,8 7 31,-4-13-85,4 1 63,1-2-80,3-3 23,1 0-9,3-2 19,1 2 17,3-11-29,-4 17 52,-2-1 7,2 2 5,-2 1 4,1 1 3,0 0 7,1 2 3,-8 6 4,12-12-1,-12 12-2,12-7 17,-12 7-17,12-5 1,-12 5 1,12-2 3,-12 2 0,14-2 8,-14 2 7,14-2 3,-14 2 1,16-2 0,-6 0-4,0 0 9,3-3-8,0 2-7,2-2 0,-1-2-2,2 1 4,-2-3-2,19-10 15,-20 7 47,-2 3-57,-1-3 53,0 2-64,-3-1 56,-4 2-64,1 0 54,-4 9-65,3-17 53,-3 17-61,-1-15 46,1 15-82,-6-8 21,6 8-72,-7-9-208,7 9 121,0 0-48,0 0-12,0 0-29,0 0-92,0 0-153,0 0-36</inkml:trace>
  <inkml:trace contextRef="#ctx0" brushRef="#br1" timeOffset="159991.3527">24259 8321 65,'6'-6'566,"-6"6"-225,10-9 6,-10 9-144,0 0 30,8-8-31,-8 8-19,0 0-15,0 0-22,-10 5-41,2 0 56,1 7-64,-2 0 55,-3 5-59,2 0-10,-3 7 2,5-3-29,0 0-13,3 3 54,-1-2-67,3-1 46,1-1-58,2-1 47,1-1-61,1-2 55,2 1-58,1-2 76,2-1-40,3-2 55,10 7 22,-6-12-90,-1-2 61,0-1-57,-1-3 1,1-2 5,-1-3 16,1-1 1,-1-2-7,-3-3-14,0-2-24,-2-2 17,-1-3-29,-2 0 24,-3-1-7,-2-15-1,-3 16-11,-1 1 41,0 3-59,0 1 35,-3 0-91,2 2 15,-3 2-97,3 3 11,-2 0-84,8 5 19,-13-6-91,13 6 34,-9-5-25,9 5 11,0 0-4,0 0-51,0 0-232,0 0-86</inkml:trace>
  <inkml:trace contextRef="#ctx0" brushRef="#br1" timeOffset="160375.447">24509 8274 263,'0'0'386,"15"-3"-51,-15 3-88,13 3 46,-13-3-79,15 12 63,-6-2-62,-1 4 64,1 4-65,-2 3-26,9 32 132,-8-25-186,-1 0-3,-1 4-16,-1-4 34,1-3-80,1-2 38,-4 1-72,3-1 47,-3-1-63,0-6 44,-2 2-55,1-1 54,-2-3-49,-2-1 59,0 0-46,-3 0 64,-2-2-63,1-2 13,-3-1 13,2-3 1,-1 0 9,8-5-5,-17 1-5,17-1-13,-17-7-19,7-2-19,2-4-38,3-6-48,-2-4-35,4-42-154,5 29 115,3-4 78,2 2-37,0 5 102,3 3-41,-2 0 63,1 5-54,0 3 62,-1 3-61,2 2 57,-3 5-59,2 1 56,-3 4-53,2 0 57,3 5-25,-11 2-20,0 0 58,13 7-55,-13-7 65,6 12-60,-6-12 39,5 12-89,-5-12 20,2 14-83,-2-14-33,3 15-38,-3-15-17,4 12-7,-4-12-6,5 10-20,-5-10-410,8 7-175</inkml:trace>
  <inkml:trace contextRef="#ctx0" brushRef="#br1" timeOffset="161272.445">24836 8335 204,'0'0'278,"0"0"-47,0 0-28,0 0-10,0 0-44,12-3 21,-12 3-59,0 0 96,0 0-91,0 0-69,0 0 53,8 7-74,-8-7 55,0 0-65,0 0 63,0 0-66,0 0 82,0 0-41,0 0 51,6 5-49,-6-5 65,0 0-59,0 0 46,8-5-63,-8 5 43,0 0-67,6-9 44,-6 9-60,5-9 35,-5 9-14,4-13-7,-4 13-4,1-12-3,-1 12-7,0-13-4,0 13-3,-2-11-4,2 11-18,-3-10 17,3 10-3,0 0-1,0 0 1,-17 6 9,17-6 2,-12 13-53,5-3 60,0 2-49,1 0 55,1 3-49,0-1 8,0 0 5,1 1 6,0 11 1,3-14 7,1 1 5,0-13-2,1 20 6,-1-20 3,4 17 2,-4-17-2,5 16 5,-5-16-1,9 8 2,-9-8-5,10 4 7,-10-4-8,14 0 4,-14 0-1,16-7-5,-9 4-2,3-5-4,0 2 52,1-3-61,-1-1 54,2 0-57,0 3 55,0 0-54,-1-1 47,2 1-56,-2 3 49,2 1-50,-1 2 63,11 1-23,-12 3-34,-3 0 56,2 2-57,-2 1 4,0 2 7,-2-2-1,-1 0 8,-1 4 2,1-3 1,-5-7 0,2 17 3,-2-17 1,0 12 3,0-12 11,-2 17 53,2-17-30,-4 9 4,4-9-5,0 0-3,0 0-12,0 0-28,0 0-15,0 0-37,0 0-24,4-18-11,2 7-28,3-3-14,3-2 60,-1-2-57,5-2 65,-3-1-38,2-1 72,0 1-43,-1-1 76,3 0-33,-6 5 112,3-1-22,-4 3 86,0 2-40,-1 1 51,-3 2-86,1 2 32,-7 8-71,5-9 39,-5 9 12,0 0-64,-5 13 52,0-3-61,1 1 51,-2 1-65,-1 3 55,0-1-62,3-1 55,-1 1-54,1 1-1,1-4 5,2 0 2,-1 0 3,2-11 3,0 25 24,0-25-10,6 9-7,-6-9 2,12 3-4,-12-3-12,17-3-3,-8-1 44,4-3-62,-3-2 47,1 1-70,0-2 55,2-2-42,-4 4 73,0-1-53,-2 2 55,0 2-70,-1-1 51,-6 6-58,10-6 56,-10 6-52,0 0 62,13 7-50,-13-7 59,6 12-53,-3-4 61,-3-8-64,7 18 5,-4-10 5,-1 2 10,6 6-44,-8-16-27,5 15-26,-5-15-18,8 10 15,-8-10-59,12 5-34,-12-5-8,13-1 16,-3-3 35,0-4-11,2 1 28,0-4 24,0-3 9,-1-3-8,16-30-141,-12 16 76,0-4-241,1-4 126</inkml:trace>
  <inkml:trace contextRef="#ctx0" brushRef="#br1" timeOffset="161679.9809">25729 7928 975,'10'-21'425,"-1"3"-108,-1 4-68,0 3-55,-4 3-29,-4 8-41,0 0 52,0 0-71,9 9 49,-9-9-65,0 24 40,-2-6-72,-2 3 45,0 3-22,1 2-18,-1-1-60,-2 1 53,4-1-58,-2 2 37,-2 21-130,3-24-24,-1-3 15,2 1-76,-2-5 5,0 1 30,0-4-40,-2-2 31,1 1-17,-1-1 13,-1-4 28,-1 0 22,0-3 26,-1-1 32,9-4 37,-25 3 77,25-3 48,-18-2-33,18 2 77,-15-1-58,15 1 78,-14-4-61,14 4 42,-9-5-68,9 5 38,-7-8-69,7 8 36,0 0-50,0-14 34,0 14 1,7-13-18,0 7-3,4-5-53,0 1 67,0 2 2,3-1 0,-1 1-51,1 2 55,-1-2-69,1 5 51,-1-1-69,-2 1 57,1 2-62,-12 1 63,25 0-50,-5 3 75,-9-1 1,-11-2-30,18 4 72,-18-4-27,16 4 70,-16-4-54,15 4 47,-15-4-43,14 2-1,-14-2-12,18 1-14,-18-1-14,22-1-14,-11-1-11,12-2-65,-11 2-86,-4-1-33,-8 3-164,15-3-79,-15 3-113,0 0-13,13 5-459,-13-5-556</inkml:trace>
  <inkml:trace contextRef="#ctx0" brushRef="#br1" timeOffset="162178.5294">24628 9568 75,'9'-4'1003,"-9"4"-244,0 0-142,10-6-118,-10 6-71,7-6-41,-7 6-20,13-8-31,-13 8-45,18-9-48,-4 4-28,0-3-52,5 1-25,1-2-37,3 2-12,1-3-29,1 3-28,1-1-75,21-4-244,-25 6 15,-3 2-114,-2 0-117,-1 1-87,-3 3-580,-13 0-781</inkml:trace>
  <inkml:trace contextRef="#ctx0" brushRef="#br1" timeOffset="162343.5304">24804 9731 180,'-9'12'733,"3"0"-195,-2-3-109,8-9-56,-8 15-36,8-15 3,-7 12 11,7-12-10,0 0-73,5 10-21,-5-10-75,14 0-17,0-3-73,4-1-80,2-3-84,4 1-35,5-4-173,2-1-73,3-6-131,0 0-506,-1-3-601</inkml:trace>
  <inkml:trace contextRef="#ctx0" brushRef="#br1" timeOffset="162627.5305">25503 9264 823,'7'-7'643,"-7"7"-123,0 0-115,9-8-55,-9 8-47,0 0 23,9-5-41,-9 5 11,11-4-57,-1 0-11,1 3-56,20-4 166,-13 1-170,6 0-15,1 0-5,4 1-33,5-2-11,-1-1-32,2 2-1,-1-1-27,-1 1-24,-4 2-84,-3-2-46,3 1-108,-6 0-56,0 1-76,13 1-523,-22 1 438,-14 0 32,22 3 25,-22-3-11,8 7-351,-8-7-248</inkml:trace>
  <inkml:trace contextRef="#ctx0" brushRef="#br1" timeOffset="162831.5268">25865 9353 672,'-21'17'299,"0"-2"23,3 0-106,4-1 28,2-3 70,1 1-49,5-3 54,-2 1-52,6-2 58,2-8-57,0 13 5,0-13-12,10 11-61,-10-11-39,20 5-36,-6-5-25,1 0-15,3-4-40,0 1-48,2 0-69,1-3-65,1 1-53,-6-3-62,4 0-42,-4-2-51,-1 0-20,-4-2-20,-2-1-71,-1 1-262</inkml:trace>
  <inkml:trace contextRef="#ctx0" brushRef="#br1" timeOffset="163003.5683">25934 9024 340,'0'0'350,"-8"-9"14,8 9-127,0 0 74,-11 7-51,7 2 62,-2 2-68,2 3-6,-3 7-30,1 1-4,1 7-6,-5 3-32,4 7-32,-3-2-30,-5 39 111,8-41-170,-1-3 40,1 0-76,2 0 10,-2-3-116,2-3-1,1-2-114,0-2-8,0-4-110,1-2-3,2 0-22,-2-5-39,2-11-321,-2 16-213</inkml:trace>
  <inkml:trace contextRef="#ctx0" brushRef="#br1" timeOffset="163181.5693">25991 9143 112,'6'-12'675,"2"7"-203,-8 5 7,0 0-83,0 0-24,11 7-59,-11-7-25,2 24-17,-2-7 25,-4 27 122,1-15-284,3 2 6,-4 1-31,2 1-20,-1-1-39,3-3-67,0-2-47,3-1-66,-3-1-12,4-3-122,0-1-5,1-2-96,1-5-23,2-4-43,9 3-1512</inkml:trace>
  <inkml:trace contextRef="#ctx0" brushRef="#br1" timeOffset="163496.5754">26442 9177 547,'5'-8'476,"-5"8"-43,0 0-40,-5 11-28,5-11-25,-8 16-42,-2 9 225,6-11-300,-1 0-36,3 1-33,0-1-27,2-2-14,2 3-17,0-1-15,3-2-17,2 0-6,2-2-7,0-1-5,5-1-6,-1-3-2,3-1-13,13-3 16,-12-2-25,0-3-34,-2-1 36,3-3-34,-3-3 34,0-1-39,-4-2 34,-1-1-41,0-5 23,-6 3-4,-1-2-2,-3 3 10,-1-1-6,-3 3-2,-2 0-3,0 3 0,-2 1 10,-1 1-27,-3 1-31,3 3-47,-1 2-54,10 3 3,-19-4-130,19 4-54,-13 0-4,13 0 3,0 0-25,-16 4-403,16-4-288</inkml:trace>
  <inkml:trace contextRef="#ctx0" brushRef="#br1" timeOffset="163879.5706">26729 9041 197,'0'0'509,"13"-2"-42,-13 2-99,13 9 37,-6-4-69,0 6 36,-1 0-77,1 4 4,2 4-65,-2 3 6,1 5-54,-1 4 0,1-2-65,-2 4 29,-2 1-29,1-2-27,-1 2-16,0-3-10,-1-2-3,-1-2-12,-2-2-3,0-4-16,0-2-3,0 0-3,-2-2-1,-1-2-1,-1-2-5,-5 7 20,3-13-19,-2-1-10,8-6 2,-11 3 1,11-3-5,-15-8 3,8 0 0,0-5-7,1-2-9,3-7-24,-1-4-87,4-8 26,2-3-26,3-6 47,12-44-24,-5 45 86,-1 5 18,3 1 27,-3 9 24,0 2 4,-2 4-12,0 3-10,-2 4-14,2 2-8,-2 2-7,-1 2-2,-6 8 13,13-6-2,-13 6-2,10 4-6,-10-4 0,7 11-20,-7-11 27,4 17-25,-4-17-13,0 20-80,-2-9-33,2-11-90,0 20-43,0-20-77,-3 18-63,3-18-48,-2 14-20,2-14-429</inkml:trace>
  <inkml:trace contextRef="#ctx0" brushRef="#br1" timeOffset="164716.573">27068 9056 409,'15'3'494,"-15"-3"-98,0 0-62,6 6-19,-6-6 0,0 0-45,8 9-24,-8-9-26,0 0-41,6 7-31,-6-7-24,0 0-23,9 5-9,-9-5-16,0 0-6,14 3-9,-14-3-9,9-3-7,-9 3-7,11-4-3,-11 4-5,14-9-13,-14 9 48,19-20-35,-13 11-53,-2 1 53,0-2-63,1 1 63,-3-1-46,-2 10 68,4-15-58,-4 15 48,2-13-67,-2 13 46,0 0-52,0 0 62,-6-6-62,6 6 57,-13 13-29,5-6-24,2 2 7,-1 1 4,1 2 10,1 0-6,-4 1 9,4-1-23,-1 0 27,2-3-18,1 3 24,3-12-22,-7 17 29,7-17-24,3 11 18,-3-11-37,4 9 11,-4-9 1,13 7-11,-13-7-1,16 7 1,-7-3 4,0 0 4,1 1 0,-2 0 1,1 1 5,0 2 0,-2 1-10,-2-1 19,3-1 10,-1 10 19,-7-17 11,4 17 5,-4-17 5,3 12-3,-3-12-9,2 12-4,-2-12-4,0 0-2,3 15 14,-3-15-46,0 0 32,2 9-31,-2-9-27,0 0-22,0 0-95,13-4 68,-13 4 7,12-11 5,-3 4-50,-1-5-33,6-1 3,-1-3 1,0-4-6,4-1 23,-1-3 27,-1 0 84,3-6-24,-1 7 103,-2-1-3,14-13 227,-20 20-95,1 5-66,-5 2 36,4 1-91,-4 1 50,-5 8-55,0 0 101,0 0-66,0 0 52,0 0-72,0 18 4,-4-5-7,-1 1-19,0-1-3,1 4 1,-1-3-31,3 1 17,-2 0-32,3-4 30,-1 0-32,0 1 31,2-12-32,-2 18 34,2-18-32,2 16 38,-2-16-33,5 10 32,-5-10-34,10 5 5,5-6-66,-5-3-3,-1 0 23,3-2-7,-1-4-11,3 0 1,-3-5 51,2-2-70,1-7 57,1 0-39,3-9 40,-2-1-58,2-5 54,1-2-57,-2 0 19,24-46 34,-24 53 48,0 2 59,-4 6-36,-3 6 7,-2 5-45,0 4 53,-8 11 15,11-7 36,-11 7-36,8 9 24,-6 3-11,-2 3-7,0 2-18,0 7-10,-2 2-7,0 1-7,2 7-10,0 0-5,-3 0-1,3-1-64,0-5-26,0 0-112,3 1-16,-3-4-49,0-1-34,2-3-80,0-4-34,-2 0 14,0-5-77,0 8-1661</inkml:trace>
  <inkml:trace contextRef="#ctx0" brushRef="#br1" timeOffset="165016.5712">27721 9006 464,'-4'-8'652,"4"8"-194,-9-8-19,9 8-112,-4-11 8,4 11-109,0 0 21,1-14-104,-1 14 34,9-11-90,0 4 32,1-2-74,3 1 41,6-2-68,-3 1 47,1-1-66,2 2 50,-2 1-59,5 0 65,-6 2-48,2 0 78,-3 1-48,4 1 82,-2 1-59,-1 2 58,-3 0-68,2 2 50,-2 2-52,-2-1-1,11 8 43,-11-5-36,-4 0 5,2 1 2,-1 0 2,-2 2 5,2-3-6,-3 2-9,1-2-8,2 2-8,-8-8-7,11 11-3,-11-11-9,9 11-34,-9-11-34,12 11-186,-12-11 127,6 7-79,-6-7 22,0 0-114,0 0-21,0 0-97,0 0-10,0 0-38,0 0-412,-7-5-404</inkml:trace>
  <inkml:trace contextRef="#ctx0" brushRef="#br1" timeOffset="165331.5699">28544 8884 12,'0'0'321,"14"-5"-98,-14 5-45,10-3-1,-10 3 15,0 0 102,13-4-5,-13 4 109,0 0-29,10-3 55,-10 3-65,0 0-17,10-6-37,-10 6-45,0 0-36,14-3-33,-14 3-11,14-6-9,-14 6-14,23-5-13,-9 1-18,1 2-20,6-1-18,1-1-18,3 1-13,29-6-2,-21 3-84,-1 1-74,1-1-94,-1 0-118,-6 2-68,-1 1-170,-3 1-130,-6 0-394,-2 2-694</inkml:trace>
  <inkml:trace contextRef="#ctx0" brushRef="#br1" timeOffset="165517.5718">28909 9029 119,'-9'13'818,"1"-1"-220,2-2-130,-1-2-72,4 1-41,3-9-7,-4 11-50,4-11-5,0 0-83,6 9-18,-6-9-69,19-1-11,-6 0-104,3-4-82,3 1-54,2-4-158,2 0-55,5-3-145,0-2-461,-1-3-528</inkml:trace>
  <inkml:trace contextRef="#ctx0" brushRef="#br1" timeOffset="165697.5686">29668 8647 322,'0'0'761,"0"0"-132,10 4-168,-10-4-15,0 0-76,14 3 0,-14-3-16,20 0-28,-6 0-31,6-2-48,1 1-40,7-1-40,6-1-34,2-1-25,2 1-19,1-1-19,0 1-44,6-2-51,-9-2-62,2 2-81,31-4-364,-38 4 78,-4 0-74,-3 1-113,-4 0-284,-2 0-495</inkml:trace>
  <inkml:trace contextRef="#ctx0" brushRef="#br1" timeOffset="165884.5745">29697 8913 303,'-8'10'511,"4"-1"-30,4-9-126,0 0 24,4 12-101,-4-12 18,18 5-97,-6-3 27,4-4-94,1 0 27,7-2-86,0-1 29,2 0-114,4-3-3,-3 0-82,28-12-255,-28 8 81,-4-2-52,-2-1-446,-2-5-285</inkml:trace>
  <inkml:trace contextRef="#ctx0" brushRef="#br1" timeOffset="166115.5713">30074 8420 316,'-3'-15'575,"1"5"-112,2 10-97,-4-17-68,4 17-51,-4-13 20,4 13 54,0 0-14,0 0 91,-13 11-51,6 3 13,-2 8-36,-2 6-10,-4 10-45,1 3-22,-1 4-19,-3 11-33,-1 0-36,1-1-25,0-1-45,5-8 0,1-3-24,0-2-7,2-4-53,3-4-37,-2 21-165,6-30 1,2-5-32,0-2-86,1-2 1,1-3-30,-1-12-37,8 14-49,-8-14 8,14 5 27,-14-5 21,17-5 13,-5 0-420,-1-6-300</inkml:trace>
  <inkml:trace contextRef="#ctx0" brushRef="#br1" timeOffset="166298.5698">30142 8629 384,'6'-11'707,"0"2"-193,-6 9-13,0 0 20,0 0-66,0 0-15,11 11-7,-12 1-8,-1 3-61,0 3-35,-3 5-32,1 2-56,-1 5-43,0 2-39,-2 0-25,0 1-27,1-1-19,-5 31-46,6-34-112,1-5-66,0-1-92,0 0-69,1-4-103,-1-4-85,1-1-90,-2-2-140,-2-4-357,1 1-688</inkml:trace>
  <inkml:trace contextRef="#ctx0" brushRef="#br1" timeOffset="166711.5712">30782 8286 573,'0'0'478,"0"0"-94,9-5-63,-9 5-20,0 0-24,0 0-26,0 0-6,0 0 32,0 0 29,9 5-22,-14 3 16,-3 5-14,-2 6-31,-5 2-46,-1 8-21,-3 2-27,1 1-31,0 0-22,3 0-22,1-4-15,-7 27 23,14-33-91,1 0-17,3-3-57,2-2-6,2-1-94,3-3-3,1 0-105,7-3 8,-2-2-36,4-2-37,2-2-17,1-4 1,2 0 20,1-1 3,22-12-407,-22 4 202,-1-2-53</inkml:trace>
  <inkml:trace contextRef="#ctx0" brushRef="#br1" timeOffset="167263.5715">30946 8572 786,'7'-12'455,"-2"3"-134,-5 9 25,4-11-86,-4 11 44,0 0-72,0 0 47,0 0-78,-13 0 58,13 0-84,-10 11 30,5-5-81,5-6 36,-5 17-68,5-17 44,-1 15-75,1-15 37,4 17-57,1-9 49,1-2-64,10 6 49,-5-9-25,0 1-52,-11-4 50,22 1-57,-22-1 49,24-3-56,-14 1 34,0-4-30,-3 0 46,1-2-50,-2-1 0,1 0 1,-4-2 1,0-1 3,-2-9 41,-1 8-50,0 13 53,-4-16-56,2 6 49,2 10-51,-8-15 58,8 15-53,-5-12 50,5 12-48,-2-10 47,2 10-54,-3-10 54,3 10-54,0 0 53,-1-14-54,1 14 55,0 0-59,6-10 54,-6 10-52,8-7 53,-8 7-61,11-3 58,-11 3-55,13 2 53,-13-2-52,15 4 54,-15-4-54,17 7 57,-17-7-54,24 12-6,-17-7 25,-7-5 5,15 9-2,-15-9 3,13 10 3,-13-10 5,13 4 8,-13-4 3,12 3-5,-12-3 1,17 0-11,-17 0 8,17-2-6,-17 2-14,31-7 5,-20 5 20,-1-1-61,-10 3 46,20-5-43,-20 5 52,17 0-54,-17 0 55,16 1-53,-16-1 59,16 7-51,-16-7 57,15 7-53,-9-2 72,0 2-68,8 7 32,-7-9 30,0 3-61,-7-8 59,15 10-59,-7-4 59,2-6-54,1 5 49,1-3-35,2-2 68,1 0-30,0-2 56,3 2-11,0-5 47,-3 2-7,15-6 158,-18 6-153,0-1-27,0 2-23,-12 2-17,19-3-46,-19 3-100,15-2-64,-15 2-207,14-3-81,-14 3-164,11 3-674,-11-3-890</inkml:trace>
  <inkml:trace contextRef="#ctx0" brushRef="#br1" timeOffset="180726.6587">20655 11880 171,'0'0'152,"0"0"-37,0 0-10,0 0-11,0 0-8,0 0-1,0 0-1,0 0-1,0 0-7,0 0-6,0 0-4,0 0-11,0 0-12,0 0-3,0 0-15,0 0-4,0 0-6,0 0-4,0 0-48,0 0-5,0 0-13,0 0-29,0 0-44,0 0-202,0 0 210</inkml:trace>
  <inkml:trace contextRef="#ctx0" brushRef="#br1" timeOffset="206268.6386">26377 11829 249,'0'0'308,"0"0"-53,0 0-27,5 7-17,-5-7 159,0 0-200,0 0-17,0 0-24,0 0-11,0 0-11,0 0-5,0 0-4,0 0-4,0 0-9,0 0-12,0 0-14,0 0-5,0 0-12,0 0-11,0 0-9,0 0-3,0 0-5,0 0 12,-5 7-26,5-7-42,0 0-57,-8 8-60,8-8-93,-14 9-119,3-2-290,-8 1-171</inkml:trace>
  <inkml:trace contextRef="#ctx0" brushRef="#br1" timeOffset="222150.8396">21395 12019 27,'0'0'441,"0"0"-62,-5-12-115,5 12-42,0 0-34,-2-11-28,2 11-10,0 0-6,-4-9-10,4 9-17,0 0 24,0 0-89,0 0 44,0 0-3,0 0 246,-1 11-122,2 4-63,-1 2 10,0 8-16,0 8-24,-2 5-12,-1 7-20,1 2-24,-4 2-11,1 1-14,0 1-11,0-3 45,-1-1-64,1-2-3,-7 40 5,9-53-10,-4 1-2,1-3-5,1-4-4,1-4-24,-1 0-77,1-5-53,-1-1-45,3-2-61,2-14-22,-1 18-22,1-18-6,0 0-36,0 0-359,0 0-216</inkml:trace>
  <inkml:trace contextRef="#ctx0" brushRef="#br1" timeOffset="223353.8418">21306 12187 294,'-3'-12'389,"2"0"-83,1 12-42,-3-17-54,3 17-37,-2-17-29,2 17-18,2-22 100,-2 22-134,7-17 1,-2 10 43,1-1-71,5 1 39,1-2-66,2 1 47,5 0-64,2-1 53,7 0-67,1-1 49,3 2-55,2-1 42,6-1-47,6 1 48,1 0-59,3 0 57,5-1-53,8-1 51,3 1-55,0 1 58,2-1-61,0 0 50,-1 1-50,0 0 51,1-2-53,-1 1 52,0 1-31,1-1 17,76-13 26,-70 11-27,3-2 3,-3 3 1,5-1-3,-2-2 0,4 1-2,2 0 16,2-4 13,7 2-23,1-1 10,21 0-4,-19-1-10,2 2-3,-2-1-15,91-16 21,-97 17-9,-7-2-15,-1 2 14,-4 0-2,-2 1 2,-8 0-5,-3 0 4,-2 0 1,-10 3-1,-2 1-3,-5-1 0,-1 1 3,-3 1-2,-7 2-5,-1 1-2,-5-2 1,-2 1 1,-3 2 0,-1-1-1,-2 0-1,-4 1-2,2-1 2,-2-1-2,-1 0 1,3-1 4,-1 0 0,-2 1-6,-2-1 2,2 1 0,11-9 4,-13 8 0,-1 1 3,-1 0 1,-2 2-1,-1-2-1,2 2 11,-3 1-10,-7 4-8,16-7 1,-16 7-2,11-6 0,-11 6-5,10-5 6,-10 5 2,17-2 1,-17 2-5,0 0 3,15 2 6,-15-2 3,9 5 12,-9-5 13,8 9-2,-3-1 6,0 1 8,-3 2 7,1 4 5,0 1-22,-1 4 18,-2 4-31,0 31 76,0-21-61,-2 1 30,-2 9-30,3 1 34,-2 0 23,3 2-36,-2 1 30,0 0-41,2 2 20,0 0-54,-1-3 39,2 5-39,-1-6 1,2 2 7,0-4-14,-2 0 34,3-6-38,-2-3 25,3-1-30,-2-1 23,0-5-35,0-3 33,-2 1-33,0-2 32,0-3-27,0-3 20,-2 1-26,0-1 32,0-1-34,-6 12 13,2-15 19,-1-2-31,0 1 31,-4-2-33,-1 0 31,-3-2-3,-2 0-2,-4 0-3,-2-1-3,-4 0 1,-5-1-3,-2 1 0,-1-2-2,-10 1 0,-54 6-6,50-4-31,-5-3 39,-3 0-31,-11 2 38,0 1-38,-3-1 47,0 1-10,-1-1 0,0 1-6,-4-1-1,-1 1-30,1 1 36,0-1-38,0 0 46,-77 10-27,76-8-5,1 1 33,0 1-32,1-1 30,-2 2-29,1 0 28,1-1-34,1 1 36,0 1-33,4-3 40,0 0-36,0 2 32,0-2-35,1 1 33,-73 11-16,71-14-18,-4 2 36,0-3-36,-2 1 33,1 0-23,0-1 32,3-4-38,1 1 32,2 1-37,12-3 39,0-1-34,3 1 37,0-1-35,2-1 38,-40 3 42,55-3-48,1-2 38,7 0-7,4 2 26,4-2-26,2 0 14,2 0-28,2-2 7,3 2-20,2-2 16,11 2-21,-17-2 11,17 2-23,-12-5 12,12 5-21,-7-5 18,7 5-21,0 0 19,-6-8-19,6 8 19,0 0-21,0 0 20,-5-9-19,5 9 22,0 0-24,0 0 22,-8-9-19,8 9 15,0 0-16,-15-5 12,15 5 6,-13-3-22,13 3 20,-18-2-21,18 2 23,-21 0-23,10-1 23,-2 2-28,2-2 10,11 1-4,-22 0 13,22 0 16,-16 0-26,16 0-5,-22 0-97,22 0 6,0 0-42,0 0-12,-5-7-74,5 7-32,14-12-57,1 6-46,7-5-28,3-4-31,8-3-515,3-5-521</inkml:trace>
  <inkml:trace contextRef="#ctx0" brushRef="#br1" timeOffset="223687.8415">22491 11998 361,'8'-11'401,"-2"2"-13,0 0-143,3-4 155,-9 13-219,8-10-100,-8 10 74,6-9-29,-6 9 72,0 0-47,10-4 54,-10 4-55,8 5 70,-8-5-44,8 17 75,-3-3-60,1 6 1,0 8-25,7 46 179,-7-27-186,0 2-13,-2 6 12,1 8-30,0 1-24,-1-9-11,0-2-20,0 0-22,1-4 7,0-2-20,0-2 4,-1-5-24,1-5 12,0-4-21,6 27 22,-7-32-14,0-3-23,0 1 5,0-3-60,-1 0-20,0-3-57,1-3-23,-2-1-71,1-2-21,0-3-48,-3-9-80,8 12-63,-8-12-36,13 1-529,-4-6-612</inkml:trace>
  <inkml:trace contextRef="#ctx0" brushRef="#br1" timeOffset="223947.8318">23858 11610 1414,'12'-9'489,"1"4"-114,-13 5-67,18-3-32,-10 8 26,1 5-17,-1 5 26,-2 6-5,1 8 7,-5 8-49,-1 7-7,-1 6-21,-3 4-12,-4 10-46,-5 65 96,5-66-166,2-10-27,-1-2-10,2-2-22,3-3-1,0 0-27,2-8-23,-1 1-53,1-3-41,1-3-80,1-1-59,1-1-125,0-5-132,1-3-114,-4-6-715,7 3-925</inkml:trace>
  <inkml:trace contextRef="#ctx0" brushRef="#br1" timeOffset="224797.8385">27054 11173 13,'0'0'449,"0"0"117,0 0-361,0 0-50,0 0-28,0 0-10,0 0-11,0 0 13,0 0 25,0 0 48,4 12 11,1-3 9,-1 8 20,1 5-29,2 9 6,-1 11-36,8 59 124,-10-37-176,1 2-23,-1 1-19,-2-2 11,0-8-58,-2 0 30,0-2-41,-4-2 31,4-1-34,0-4 12,0-10 40,0-1-41,0-6 25,0-2-41,0-4 27,0-4-39,0-2 30,2-3-36,-2-2 34,0-2-51,0-12-2,-2 17-82,2-17-21,0 0-71,0 0-6,0 0-59,-6-8-15,6 8 0,-3-26-44,-3-19-827,3 14 134</inkml:trace>
  <inkml:trace contextRef="#ctx0" brushRef="#br1" timeOffset="226058.8362">27092 11255 156,'2'-16'309,"-1"3"-83,1 1-51,0 2-20,2-1-8,1 3-16,3-4-19,0 2-4,1 0-1,1 1-3,4 0-15,0 2-9,4-2-2,4 1-3,0 2 7,8-3 12,1 1-14,5 0-16,7-2 26,2 1-2,6 2-11,55-12 86,-40 11-95,1-4-14,4 3-5,2 0 43,3 1-68,1-2 49,5 2-67,2 1 51,1-2-60,3 1 1,2 1-2,5-2 3,4 1 48,3-1-60,142-11 34,-120 8-39,-4-2 7,-1 2 1,0 0-1,0-3 0,-2 1 5,-21 2-5,0-2 8,0 1-3,-4 1 51,0-1-63,-3 2 54,-4-1-60,-1 2 56,-3-2-7,-4 2 0,-1 0-10,-4 0-9,-1 0 4,-6-1-4,-8 3-1,-3-1 0,0-1-4,-2 1 1,-2-1-2,-1-2 15,-3 2-19,-1 1 16,-2-2-19,38-13 6,-41 13 9,-8 1-18,3-4 18,-4 5-23,-4 0 27,1-1-18,-6 2 17,1 0-19,-2 2 18,-3 0-17,0 0 16,-4 0-22,2 1 19,-3 0-4,11-2-8,-13 2 13,-1 2-20,0 1 20,-1-2-19,2 0 16,-2 0-15,-9 4 21,19-3-20,-19 3 19,16-5-18,-16 5 18,13-4-18,-13 4 18,11-3-21,-11 3 10,12-3 9,-12 3-18,0 0 20,14 3-18,-14-3 19,0 0-18,10 9 20,-10-9-18,5 11 18,-5-11-16,4 21 19,-4-9-16,-1 5 18,-3 0 15,-5 29 29,3-17-42,-2 3 0,-1 6-4,1-1-7,0 1 3,0-1 13,1 5-21,0-2 17,2-1-20,0 2 16,1-5-17,2-2 15,-2 1-19,3-2 19,-2 29-9,3-35-11,0 1 16,0-2-17,0 24 1,0-25 8,0-4-1,0-1 0,-1-3 0,1 2-8,0-2 4,0-4 1,-1 0 0,1-1-2,0 1 4,-1 8-7,-1-10 11,2-11-3,-3 17 1,3-17-2,-8 15-4,3-8 5,-3 0-1,2 0 1,-2-2 1,-2 2-2,-2 0-1,-1 0 0,-1-1 2,-1-1-2,-22 6 1,16-4 0,-3-1-54,0 1 69,-2-1-55,-4 2 62,-2 0-55,-1-1 59,1 0-59,-9 3 62,2-1-57,-4-1 84,1 1-40,-2 0 70,1-1-73,-4 1 62,3-1-72,-3 2 58,2-3-64,0 2 54,1-1-64,0-1 57,2 1-61,0-1 53,0 0-56,7 0 58,-7 1-57,5-2 57,1 1-66,-6 0 60,-44 8-28,43-7-30,-4-1 58,0 2-60,-2-1 60,-3-1-61,-1 1 60,-3 0-59,0-2 60,-2 3-62,0-4 61,-10 5-52,-1-3 51,-1-2-59,10 1 67,-77 8 16,69-9-52,8 1 62,-9 2-58,12-3 49,0 1-62,0 3 57,1-2-64,1 0 5,-1 0 1,2 1 54,0 2-62,-1-2 59,0 2-53,0-2 70,-52 9-45,52-8 5,1-2 3,0 2-2,1-2-9,-1 2-3,-3 1 1,1-4-1,-10 3-29,2 2 32,7-4 15,1 0 18,0 0-13,2 1 43,3-1-36,-46 6 66,52-6-56,0 0-33,10-2 29,0 1-40,1 0 44,3-2-34,-1 3 31,7-3-16,0 0 15,2-1-22,2 1 22,3-1-29,0-1 20,2 2-33,1-2 25,1 2-31,3-2 1,0 0-1,-1 0 1,2 0 1,10-2-1,-17 4 0,17-4-6,-13 3 4,13-3-2,-14 2-8,14-2-9,-9 3-8,9-3 4,-11 1-27,11-1 23,0 0 6,-13 3-12,13-3-23,0 0 16,0 0-68,-11-2-13,11 2-71,0 0-60,-5-9-64,5 9-17,5-13-52,1 1-82,3-5-355</inkml:trace>
  <inkml:trace contextRef="#ctx0" brushRef="#br1" timeOffset="226509.8397">28275 11018 353,'0'0'344,"0"0"-109,6-13 167,-6 13-197,0 0-67,0 0 7,6-8 1,-6 8-10,0 0 38,3-8-93,-3 8-13,0 0 49,0 0-53,0 0 48,5-9-63,-5 9 50,0 0-60,0 0 59,5-9-56,-5 9 46,0 0-56,3-9 81,-3 9-56,0 0 62,7-8-55,-7 8 45,0 0-75,0 0 41,0 0-61,0 0 49,0 0-42,6 6 96,-3 20 66,-3-6-108,0 4 65,2 6-75,0 3-6,-2 3-4,1 3-8,0 5-6,2 1 34,-3 2-26,4-1 31,-2 1-37,2-1 12,-3 0-5,1 1-16,4 40 20,-3-43-38,0-10-4,1 1-11,1-3-12,0-2-55,2 1-39,-1-8-61,0 0-61,1-2-37,2-3-151,1-3-39,2-1-117,-2-5-312,3-2-441</inkml:trace>
  <inkml:trace contextRef="#ctx0" brushRef="#br1" timeOffset="226939.8426">30022 10733 111,'0'0'398,"8"-8"-130,-8 8 4,6-7-70,-6 7 42,7-8-76,-7 8 3,7-6 42,-7 6-96,0 0 34,7-8-85,-7 8 62,0 0 33,0 0-40,13 5 80,-13-5-15,4 22 10,-3-4 0,-1 8 47,-1 7-85,-2 10 14,-2 1-81,-1 5 36,1 1-76,-2 2-10,1 2-12,-8 50 6,8-53-52,0-2 26,0-1-61,-2 1-55,3-5-33,-2-1-167,2-2-48,1-7-119,0-2-489,0-1-547</inkml:trace>
  <inkml:trace contextRef="#ctx0" brushRef="#br1" timeOffset="229889.8377">21865 12387 74,'0'0'308,"5"-8"-78,-5 8-33,0 0-19,6-8-17,-6 8-14,0 0-20,4-8-13,-4 8-14,0 0-10,0 0-4,5-10-19,-5 10 6,0 0-5,0 0 11,5-7-3,-5 7-2,0 0 2,0 0 72,0 0-72,0 0 4,0 0-3,0 0 2,0 0 1,0 0 4,0 0-1,0 0-4,-10 2 10,10-2-1,-10 13-11,5-6-4,-1 1 54,-1 3-63,-7 13 94,8-11-62,0 0-68,1 1 47,-1 0-60,3 0 50,-2 1-62,2-3 51,3 0-61,0 0 63,3-1-70,3 0 57,2-1-64,1-1 55,3-2-56,2 1 51,4-1-52,-2 0 55,2-2-58,-2 0 52,2 2-52,-1-2 55,-1 2-52,-1-2 50,-1 1-54,-2 1 59,0 0-48,-4-2 73,-1 0-32,0 2 24,-1 2 63,-6-9-56,0 13-4,0-13-5,-9 11-6,3-3-9,-1-3 0,-2 2-6,-2-1-10,0 0-2,-3-1-3,3 1-8,-2-1-6,0-2 3,3 1-7,-11 0-137,21-4 52,-18 2-107,18-2-21,-17-2-91,17 2-8,-11-5-60,11 5-31,-11-12-446,7 4-402</inkml:trace>
  <inkml:trace contextRef="#ctx0" brushRef="#br1" timeOffset="231087.8397">21845 12516 327,'0'0'256,"0"0"-74,0 0-13,0 0-31,-5-10 6,5 10-41,0 0 16,0 0-47,0 0 29,0 0 30,-7-5-100,7 5 86,0 0-91,0 0 57,0 0-51,0 0 5,0 0 14,-10-2 1,10 2 5,0 0-3,0 0-2,0 0 15,0 0 39,0 0-60,0 0 69,0 0-73,0 0 45,0 0-63,0 0 48,0 0-61,-11-2 49,11 2-60,0 0 59,0 0-53,0 0 53,0 0-46,0 0 53,0 0-63,0 0 54,0 0-13,0 0-59,0 0 53,0 0-56,0 0 54,0 0-57,0 0 56,0 0-56,0 0 58,0 0-58,0 0 50,0 0-57,0 0 60,0 0-60,0 0 57,0 0-30,0 0-27,0 0 55,0 0-54,0 0 51,0 0-51,0 0 55,0 0-56,0 0 57,0 0-54,0 0 52,0 0-54,0 0 50,0 0-52,0 0 59,0 0-18,0 0-39,0 0 53,0 0-54,0 0 59,0 0-56,0 0 55,0 0-58,0 0 56,0 0-52,0 0 50,0 0-53,0 0 59,0 0-62,0 0 56,0 0-55,0 0 58,0 0-58,0 0 57,0 0-57,0 0 56,0 0-57,0 0 58,0 0-56,0 0 56,0 0-56,0 0 60,0 0-60,0 0 55,0 0-54,0 0 31,0 0 28,0 0-60,0 0 57,0 0-55,0 0 55,0 0-55,0 0 54,0 0-53,0 0 57,0 0-62,0 0 57,0 0-33,0 0 31,0 0-58,-4-5 25,4 5 35,0 0-58,0 0 59,0 0-59,0 0 62,0 0-60,0 0 55,0 0-55,0 0 55,0 0-56,0 0 62,0 0-58,0 0 53,0 0-57,0 0 57,0 0-53,0 0 76,0 0-57,0 0 56,0 0-49,0 0 56,0 0-53,0 0 56,0 0-61,0 0 53,0 0-56,0 0 49,0 0-59,0 0 54,0 0-21,0 0-36,0 0 58,0 0-65,0 0 61,0 0-62,0 0 61,0 0-51,0 0 65,0 0-56,0 0 62,0 0-60,0 0 56,0 0-59,0 0 56,0 0-13,0 0-46,0 0 65,0 0-51,0 0 60,0 0-60,0 0 51,0 0-57,0 0 50,0 0-57,0 0 54,0 0-59,0 0 57,0 0-61,0 0 55,0 0-57,0 0 32,0 0-31,0 0 53,0 0-55,0 0 54,0 0-55,0 0 50,0 0-44,0 0 47,1-10-55,-1 10 53,0 0-55,0 0 56,0 0-50,0 0 50,0 0-39,0 0 59,0 0-55,0 0 11,0 0 1,0 0 9,0 0 0,0 0 0,0 0 3,0 0-2,0 0 0,0 0 2,12-5 0,-12 5-3,0 0 14,0 0-13,14-4-4,-14 4 6,11-1-5,-11 1 3,15-3 1,-15 3 6,23-4 7,-9 2-3,4-1-33,0-2 32,4-2-33,2 2 30,1-2-32,35-10 35,-31 9 3,0-2-27,-1 2 35,-5 0-44,-1 3 23,1-2-21,-1 2 36,-6-2-43,1 2 40,-3 0-32,1 1 35,-5 0-30,0 2 44,0-2-27,-10 4 22,15-4-24,-15 4 15,13-4-29,-13 4 33,10-4-36,-10 4 18,0 0-29,10-3-12,-10 3 10,0 0 14,0 0-82,0 0-1,0 0-59,10 3-29,-10-3-324,0 0 156,4 10-31,-4-10-26,0 0-129,5 8-242,-5-8-281</inkml:trace>
  <inkml:trace contextRef="#ctx0" brushRef="#br1" timeOffset="232187.8424">23157 12357 163,'0'0'357,"0"0"195,0 0-313,0 0-12,-5-9-13,5 9-15,0 0-18,0 0-18,-2-11-4,2 11-42,0 0-2,0 0-19,3-15-1,-3 15-27,0 0-3,4-10-22,2 5 29,-6 5-38,8-6-20,-8 6 7,0 0-17,14-4 13,-14 4 2,11 3 7,-11-3 10,16 10 27,-9-5-7,2 5-10,-2 0 4,1 2-10,-2 2-7,-1 0 47,0 2-65,-2 0 52,-1 1-54,-2 0 44,0 2-61,-2-2 53,-2 1-61,-1 1 70,-1-1-40,-2-3 53,-1 0-44,-1-1 67,1-2-61,-2-2 14,-10 8 45,9-12-52,2-1 5,-2-1-5,12-4-3,-17 1-4,17-1-5,-15-2-1,15 2-10,-13-9-1,13 9-7,-7-12-3,7 12-1,-1-11-3,1 11 0,5-18-2,-5 18-1,9-8 0,-9 8 4,14-6-4,-14 6 3,15-2 0,-15 2-6,19 0 2,-19 0 2,21 4-2,-10-1 1,0-1 2,1 1-1,-1 0 2,-1 1 3,1-2-7,0 2 2,-1-2-3,1 1-9,-1-1-18,-10-2-43,18 3-36,-18-3 20,15 1-92,-15-1 19,14 0-80,-14 0-6,11-4 12,-11 4 11,16-10-165,-16 10 237,8-14-17,-4 6 3,-1-2 13,1-1 8,-2 0 23,-1-3 52,2 1 16,0-2 25,-1 1 26,2 0 24,-3 2 30,2 0 16,-1 2 17,2-9 143,-4 19-116,4-14 8,-4 14 3,6-10 23,-6 10 23,0 0-20,15 0 26,-15 0-1,10 10 6,-4-4-21,0 4-2,1 0-6,1 3-10,-2-1-15,2 2-23,-1 1 23,0-1-45,-2 1-9,0-1-10,-1 3-19,-2-5-7,1 3-5,-1-1-6,-2-1-4,0-1-5,-3-1-7,-1 2-5,-1-2-20,1-1-50,-11 7-191,6-12 18,9-5 10,-15 7-95,15-7-14,-18-2-18,9 0-73,-2-7-317,2 0-257</inkml:trace>
  <inkml:trace contextRef="#ctx0" brushRef="#br1" timeOffset="232406.8394">23374 12397 399,'7'-10'453,"-1"1"-87,3-1-19,0 1-20,1 1 1,5-4-22,-2 3 9,3 0-38,-1-2 32,4 1-37,-2 0 10,2 0-38,1 0-22,-2 0 16,2 1-36,0 2-3,-1-2-36,1 0-12,-1 1-35,-2 2-13,-1 0-31,-2 1-4,0-1-25,8-3 27,-12 5-45,-1 1-14,-9 3-2,14-7-42,-14 7-17,11-4-52,-11 4-10,0 0-68,13-4-14,-13 4-73,0 0-54,0 0-67,0 0-76,0 0-44,0 0-2189</inkml:trace>
  <inkml:trace contextRef="#ctx0" brushRef="#br1" timeOffset="233756.84">24694 12090 189,'0'0'254,"0"0"-64,0 0-34,0 0-40,-6-5-14,6 5-10,0 0-1,0 0-11,0 0 56,0 0-82,-8-5-11,8 5-4,0 0 3,0 0 6,0 0-2,0 0-4,0 0-2,-11-3 2,11 3 14,0 0 1,0 0 7,0 0 4,0 0 2,-9-4 4,9 4 4,0 0 4,0 0 0,0 0 1,0 0-2,-8-5-10,8 5-17,0 0-10,0 0-11,0 0-6,4-10-4,-4 10-6,9-7-1,-9 7-2,15-7 9,-15 7-13,14-7 6,-14 7 44,19-2-56,-19 2 49,18-1-62,-18 1 0,19 3 2,-9 0 4,-1 2 8,-1 0 15,-1 1 16,0 2 22,-1 0 10,-1 12 86,-5-8-73,0-12-10,-3 22-18,-1-8 38,-2-1-19,-2-1 23,2 2-28,-3-3 29,1 2-36,-3-2 21,4-2-35,-1 1 20,2-1-39,-2-3 22,3 1-39,5-7 28,-8 14-36,8-14 29,-2 11-31,2-11 25,2 13-24,-2-13 20,9 14-29,-2-9 31,3 3-35,0 0 29,1-1-1,2 1-6,0 0-2,13 9-2,-15-7-2,1-3-2,-3 3 28,0-3 12,-2 2 24,0-1 14,-7-8 12,8 15-1,-8-15-12,-2 16-8,2-16-11,-6 17-11,-1-9-16,-3 1 1,-10 8 17,7-9-34,2 1-1,-3-4-11,1 2-3,2-2-5,-2-2-8,5 1-45,-3-1-83,11-3-27,-16 1-95,16-1-14,-12-4-135,12 4-24,-6-10-16,11-11-883,-4 7 130</inkml:trace>
  <inkml:trace contextRef="#ctx0" brushRef="#br1" timeOffset="234011.8359">24879 12211 274,'7'-10'485,"1"0"-98,-3 4-74,1 0-41,-6 6-28,12-9-4,-12 9-6,11-6-10,-11 6-2,0 0 16,19 3 7,-11 2-17,-1 0-11,15 12 214,-13-6-228,5 2-15,-3 2-14,3-1-1,-3 1-49,1 2 22,0 0-28,0-3-5,-1 1-42,0 2 22,-4-4-24,1 1 2,-2 0-14,0 0-1,-3 10 27,-3-12-64,-2 1 11,1-1-14,-4 0-16,-2-2-26,0 1-41,-1-1-47,1-1-48,-2-3-81,0-1-79,0-1-14,9-4-145,-16 0-41,16 0-116,-19-11-346,11 1-578</inkml:trace>
  <inkml:trace contextRef="#ctx0" brushRef="#br1" timeOffset="234239.8413">25053 12172 574,'10'-14'594,"3"0"-39,-2 0-94,3 2-36,-1-2-32,5 0-5,3-3 2,-3 2-9,5-2-31,3 1-28,2-4-16,3 2-34,0-1-27,36-16 126,-31 20-224,-2-2-20,0 3-26,-3 2-19,-4 0-17,2 4-12,-8-1-14,-1 1-5,-5 1-15,0 2-12,-2 0-29,-2 2-23,0-1-39,-2 0-5,-9 4-22,0 0-39,11-1-63,-11 1-64,0 0-81,-7 9-15,1-4-154,-1 1-51,-5 1-644,2 1-829</inkml:trace>
  <inkml:trace contextRef="#ctx0" brushRef="#br1" timeOffset="234992.836">27708 11619 474,'0'0'459,"-5"-15"-56,5 15-48,-9-17 4,6 5 300,3 12-394,-6-10-12,6 10-52,0 0 53,0 0-20,0 0 27,-9 4-35,9-4 25,-4 23-47,4-7-2,-2 4-52,2 2-10,0 4-19,-3-2-25,3 30 40,3-28-92,-3 1 0,0-1-24,0-1 4,-3 1-27,6-3-28,-6-2-67,6-2-14,-3-1-79,2-2-36,1-1-46,-1-1-37,2-2-46,0-5-35,-4-7 1,13 11 24,-13-11 26,16 3-8,-16-3-33,17-8-254,-6 0-147</inkml:trace>
  <inkml:trace contextRef="#ctx0" brushRef="#br1" timeOffset="235279.8375">27840 11775 52,'4'-18'526,"-1"3"-106,-1 3-75,-2 12-57,0-20-23,0 20 22,-2-9-3,2 9-3,0 0-1,-13 7-27,9 0 6,-3 3-12,2 1-30,0 1-22,1 3-80,1 0 2,3-1-24,2-1-16,-1 2-14,5-1-41,2 0 29,-1-2-44,3-1 34,2-2-42,3-2 36,-1-1-42,4-2 35,-2-3-33,16-1 61,-17-5-38,1-1-10,-3-2 3,0-3-39,-3-2 36,-2-4-36,-2-2 38,-5-3-34,-1 2 41,0 0-21,-4-1 14,-3-2-13,-2 3-5,-2 0 2,-17-12-2,11 19 5,3 3-5,0 1 3,2 1-6,0 7-7,1-2-44,11 3-28,-14 0-98,14 0-97,0 0-135,-5 8-44,5-8-568,9 5-645</inkml:trace>
  <inkml:trace contextRef="#ctx0" brushRef="#br1" timeOffset="235603.8393">29041 11211 732,'1'-11'529,"-1"11"-79,0 0-142,0 0 7,0 0-79,0 0 93,0 0 311,2 18-357,-2-5-7,0 4-22,0 0-52,1 4 9,0 4-24,1 0-11,0 1-43,2 1-13,-1-2-41,0 0-5,1-1-23,0 1 4,0-2-10,2 26 11,-2-27-44,-3-3-44,2-2-43,-2 1-38,1-3-60,0 1-70,-1-5-6,0-1-96,-1-10 15,5 17-117,-5-17-22,4 9-99,-4-9-286,0 0-400</inkml:trace>
  <inkml:trace contextRef="#ctx0" brushRef="#br1" timeOffset="235853.8436">29273 11335 618,'2'-9'413,"-2"9"-18,4-11-85,-4 11 61,0 0-61,0 0 45,0 0-68,0 0 2,1 17-4,-1-17-2,0 19-31,4 9 201,0-14-238,0 3-43,0 0-7,2 3-19,-1-3-2,3 2-37,-3-2-8,0 0-30,0-2-2,-1 1-24,-1-1 6,1-1-15,-3-2-1,1 3-12,-4-4-15,1 1-27,0-2-49,-4 0-44,1-2-41,-1-1-88,0 0-76,-3-3-20,8-4-128,-15 5-35,15-5-54,-18-5-445,10 0-602</inkml:trace>
  <inkml:trace contextRef="#ctx0" brushRef="#br1" timeOffset="236048.835">29243 11380 69,'3'-16'614,"2"0"-56,0 3-143,2-1 2,2-3-80,13-18 300,-8 20-306,4-4-52,1 1-37,0-2-40,2 5-44,2-3-27,1 1-30,0 1-23,2 0-21,0 3-19,-2 1-58,-2 2-85,-2 1-37,0 2-178,0 2-49,-3-2-130,2 3-503,-1 3-604</inkml:trace>
  <inkml:trace contextRef="#ctx0" brushRef="#br1" timeOffset="236643.8338">30765 11051 267,'7'-7'569,"-7"7"-139,13-9-103,-13 9-52,15-11-33,-6 5 0,0 2-15,1 0-3,0-1-16,0 1-34,3 0-21,-2 1-27,-1 1-23,-10 2-21,21 0-9,-21 0 30,17 6-41,-10 1 81,-4 2-36,0 5 69,-6 1-64,0 6 42,-6 4-34,-4 2 24,-19 39 75,17-31-140,-1-3-5,2 0 16,1-7-10,3 4-2,0-7-9,4-3 9,-1 2-11,4-6-16,-1 0 2,2 0-3,2-15-5,3 20-8,1-11-7,13 3 11,-6-10-53,1 1-12,3-4-42,3-1-35,1-3-26,3-1-40,4-6-52,-2-3 19,7-6-67,-2 0 47,0-5-3,-1-2 7,0-1 30,-1 0 40,23-27-49,-31 36 156,-2 0 38,-4 5 4,-3 4 16,-2 1 28,-3 3 45,-5 7 47,0 0-6,0 0 97,0 0-43,0 0 21,-12 14-24,4-3-7,1 2-22,0 1 4,2 3-23,1-2-17,1 1 20,1-1 4,4 0-25,1-2-14,2 1-9,4-4-3,1-1-14,2 0-13,4-4-6,1 1-8,4-4-4,-1-2-2,27-5 28,-22 0-69,-5-5 28,2 1-29,-5-2 26,9-22-3,-17 14-40,-6-4 28,-4 4-38,-4-2 27,-7 2-15,-6 1-31,-6 2-52,-7 7-84,-3 3-139,-6 9-349,-11-2-1050,-2 5-1396</inkml:trace>
  <inkml:trace contextRef="#ctx0" brushRef="#br1" timeOffset="241311.7698">22072 11678 10,'0'0'381,"-1"-21"-97,1 21-48,0-16-44,0 16-22,-2-14-43,2 14-23,0 0-24,-3-12 39,3 12 23,-6 13 48,2 1 65,-19 52 183,6-11-270,-4 7 30,-2 6-86,1 8-11,-6 18 33,0 3-80,0 0 44,4-1-19,1-15-65,2-4 49,2-3-66,1-5 50,3-4-55,1-5 65,5-10-40,-1-5 65,1-4-63,2-2 49,0-9-57,2-5 49,0-3-54,0-2 58,1-3-39,2-1 62,-2-2-55,1-4 35,-1 0-61,4-10 45,-6 12-66,0-5 21,6-7-24,0 0-102,0 0-3,-11-7-117,11 7-19,-8-14-107,6 5-42,-1-4-501,0-4-475</inkml:trace>
  <inkml:trace contextRef="#ctx0" brushRef="#br1" timeOffset="244259.7688">28339 11523 233,'0'0'225,"0"0"-62,0 0-28,0 0-15,0 0-10,0 0-18,0 0-22,0 0-4,0 0-18,0 13-7,0-13-10,0 0 1,0 0 6,0 0 10,0 0-26,0 0 13,0 0-22,0 0 15,0 0-18,0 0 13,1 10-18,-1-10 14,0 0-7,0 0-15,0 0 23,0 0-24,0 0 14,0 0-16,0 0 18,0 0 0,0 0-5,0 0-16,0 0 18,0 0-14,0 0 48,1 11-30,-1-11 32,0 0-5,0 0-39,0 0 31,0 0-34,0 0 42,0 0-33,0 0 70,0 0-77,0 0 44,0 0-54,0 0 49,0 0-50,6 7 43,-6-7-47,0 0 42,0 0-44,0 0 44,0 0-44,0 0 50,0 0-61,0 0 56,0 0-52,0 0 49,0 0-49,0 0 48,0 0-47,0 0 49,7 5-49,-7-5 55,0 0-31,0 0-26,0 0 48,0 0-49,0 0 46,0 0-44,0 0 49,0 0-47,0 0 46,0 0-50,0 0 52,0 0-53,0 0 53,0 0-50,0 0 49,9 3-51,-9-3 52,0 0-50,0 0 49,0 0-42,0 0 48,0 0-63,0 0 59,0 0-51,0 0 48,0 0-50,0 0 49,0 0-48,0 0 49,0 0-47,0 0 28,0 0 23,0 0-56,0 0 50,0 0-46,0 0 49,0 0-50,0 0 48,0 0-49,0 0 49,0 0-45,0 0 46,0 0-52,0 0 51,0 0-46,0 0 24,0 0 26,10 4-8,-10-4-3,0 0-43,0 0 43,0 0-50,0 0 59,0 0-51,0 0 48,0 0-49,0 0 50,0 0-49,8 4 48,-8-4-48,0 0 58,0 0-58,0 0 52,0 0-54,0 0 49,0 0-48,0 0 49,0 0-45,0 0 44,0 0-47,0 0 67,0 0-67,0 0 45,0 0-49,0 0 53,0 0-24,0 0-26,0 0 48,0 0-45,0 0 49,0 0-49,0 0 47,0 0-51,0 0 56,0 0-53,0 0 48,0 0-46,0 0 46,0 0-47,6 6 48,-6-6-15,0 0-32,0 0 47,0 0-49,0 0 46,0 0-48,0 0 52,0 0-52,0 0 55,0 0-52,0 0 53,0 0-54,0 0 45,0 0-30,0 0 30,0 0-47,0 0 47,0 0-47,0 0 51,0 0-51,0 0 49,0 0-43,0 0 45,0 0-54,0 0 50,0 0-41,0 0 44,0 0-47,0 0 66,0 0-67,0 0 22,0 0 32,0 0-55,0 0 51,0 0-50,0 0 47,0 0-46,0 0 49,0 0-49,0 0 47,0 0-48,0 0 56,0 0-54,0 0 60,0 0-71,0 0 31,0 0 23,0 0-44,0 0 48,0 0-50,0 0 49,0 0-44,0 0 45,0 0-52,0 0 52,0 0-48,0 0 47,0 0-46,0 0 46,0 0-50,0 0 52,0 0-46,0 0 53,0 0-57,0 0 52,0 0-53,0 0 53,0 0-54,0 0 61,0 0-56,0 0 65,0 0-58,0 0 63,0 0-68,0 0 55,0 0-22,0 0-40,0 0 55,0 0-53,0 0 57,0 0-57,0 0 53,0 0-56,0 0 65,0 0-66,0 0 61,0 0-61,0 0 55,0 0-59,0 0 59,0 0-53,0 0 56,0 0-58,0 0 58,0 0-57,0 0 56,0 0-53,0 0 56,0 0-61,0 0 56,0 0-53,0 0 53,0 0-51,0 0 50,0 0-54,0 0 30,0 0 26,0 0-50,0 0 51,0 0-61,0 0 61,0 0-55,0 0 54,0 0-54,0 0 58,0 0-59,0 0 61,0 0-63,0 0 61,0 0-62,0 0 28,0 0 27,8 6-54,-8-6 55,0 0-54,0 0 56,0 0-54,0 0 50,0 0-44,0 0 51,0 0-62,0 0 59,0 0-55,0 0 54,0 0-55,0 0 59,0 0-57,0 0 60,0 0-61,0 0 54,0 0-50,0 0 52,0 0-60,0 0 62,0 0-59,0 0 60,0 0-61,0 0 60,0 0-57,0 0 63,0 0-37,0 0-28,0 0 55,0 0-58,0 0 52,0 0-50,0 0 57,0 0-56,0 0 58,0 0-59,0 0 53,0 0-45,0 0 49,0 0-57,0 0 57,0 0-26,0 0-35,-4 8 63,4-8-53,0 0 62,0 0-65,0 0-11,0 0-98,-7 8-152,7-8-250,-8 3-47</inkml:trace>
  <inkml:trace contextRef="#ctx0" brushRef="#br1" timeOffset="245811.7705">22279 11114 41,'0'0'344,"0"0"-74,0 0-61,0 0 12,0 0-45,0 0 33,-8 5-68,8-5 64,0 0-86,0 0 53,0 0-74,0 0 58,0 0 68,0 0-153,-3-12 30,3 12-65,0 0 38,4-10-63,-4 10 45,4-8-60,-4 8 50,6-9-58,-6 9 54,7-8-60,-7 8 51,10-5-48,-10 5 43,10-6-51,-10 6 59,0 0-64,19 3 53,-19-3-52,14 7 52,-6 0-51,0 2 57,0 0-21,0 2 36,-1 1-51,1 1 45,-1-1-52,0 2 50,-1-1-57,5 13 41,-6-12 20,-1-2-54,-1 0 57,1-1-50,-4-11 69,3 18-46,-3-18 66,2 16-45,-2-16 54,1 13-59,-1-13 74,-3 8-46,3-8 71,0 0-51,-2 5 61,2-5-88,-8 6 31,8-6-66,-6-8 46,6 8-66,-6-15 50,3 6-62,1-2 53,2-1-54,1-1 48,-1-1-54,2 1 45,0 0-40,3 0 43,-3-2-44,3 3 46,0-1-58,2 4 49,-1-2-49,3-1 51,-2 3-55,0 2 53,0 0-52,3 3 51,-2-1-44,-8 5 43,16-7-53,-16 7 62,16 0-59,1 6 28,-8-3 26,-1 1-53,2 3 62,-3-2-63,1 2 52,-1 0-50,-1 2 52,0-2-52,0 2 57,-1 0-58,-1-1 53,0 0-49,-4-8 52,5 16-51,-1-1 29,-4-15 24,1 11-51,-1-11 52,-1 11-38,1-11 42,0 0-51,-6 9 51,6-9-51,0 0 55,0 0-53,0 0 50,0 0-57,-11-8 55,11 8-53,2-14 46,0 5-44,2-5 46,1 0-48,4 0 49,-1 0-60,-1 1 9,3 0 4,0 0 3,-1 4-3,3-1 7,-4 0 0,0 5 1,2 2 8,-10 3-7,28 1 5,-19 4 0,0 0 0,0 5 3,1 1-1,-3 1 2,1 5 0,0 0-6,-1 2-19,-1 1-51,0 0-95,-3 3-157,1-1-114,0 0-599,-3 2-657</inkml:trace>
  <inkml:trace contextRef="#ctx0" brushRef="#br1" timeOffset="246972.7671">27941 10314 535,'0'0'335,"0"0"6,7-7 84,-7 7-225,0 0 52,0 0-74,4-10 33,-4 10-77,0 0 43,1-8-76,-1 8 35,0 0-73,4-10 47,-4 10-79,6-9 47,-6 9-63,12-9 49,-12 9-64,12-10 56,-4 5-61,1 0 49,0 1-63,0 1 57,-2 0-62,6 0 54,-13 3-58,16-1 56,-16 1-57,19 4 62,-9 0-62,-2 2 59,2 1-59,4 13 31,-5-8 30,-4 2-61,-1-2 58,1 3-56,-1-3 57,-2 2-58,-2-1 60,2-1-58,-2 1 57,0-2-55,-2-1 59,2-10-58,-2 20 54,0-11-46,-3 5 62,5-14 26,-6 9-58,6-9 59,0 0-61,-10 6 53,10-6-52,0 0 41,-5-8-66,5 8 58,0-15-65,2 4 54,1-4-56,3-1 57,2-5-62,-1 1 57,6-3-57,-3 2 56,0 3-34,0 0 69,3 1-42,-2 3 14,3 0 36,-1 2 4,1 3-11,-1 2-13,1 0-14,-3 4 18,1 1-5,1 4 19,11 4 57,-13 0-75,0 1-12,-1 1-12,0 4-6,-1 0 2,1 1-5,-4 1-7,2 2-1,-3-1-12,0 2-59,0-2-46,-3 2-3,1-1-148,-3 4-75,-3 14-1282,2-16-269</inkml:trace>
  <inkml:trace contextRef="#ctx0" brushRef="#br1" timeOffset="252116.0892">22366 12243 20,'0'0'278,"0"0"-55,0 0-31,0 0-23,0 0-30,-11-3-1,11 3-40,0 0-2,0 0-42,0 0 37,0 0-26,0 0-51,0 0 11,0 0-20,0 0 15,0 0-20,0 0 16,0 0-16,0 0 17,0 0-22,0 0 28,-7 7-21,7-7 4,0 0 8,0 0 1,0 0 0,0 0 2,0 0 10,0 0-6,0 0 3,0 0-5,0 0 2,0 0 3,0 0-7,0 0-1,0 0-4,5 6-1,-5-6-3,0 0 12,0 0-10,0 0-12,0 0 5,0 0-1,0 0 2,0 0-3,0 0 1,0 0-1,0 0 3,0 0-5,0 0 8,0 0 10,0 0 0,0 0 1,0 0 4,0 0 26,0 0-28,0 0-6,0 0 1,0 0-1,0 0 16,0 0-25,0 0 3,0 0-5,0 0 2,0 0 2,0 0-5,0 0 0,0 0 2,0 0-3,0 0 3,0 0-1,0 0 6,0 0-7,0 0-4,0 0 4,0 0-1,0 0 1,0 0-1,0 0-1,0 0 0,0 0 0,0 0 4,0 0-2,0 0 3,0 0-5,0 0-3,0 0 3,0 0 0,0 0 0,0 0-3,0 0 5,0 0-1,0 0-3,0 0 2,0 0 5,0 0-7,0 0 1,0 0-2,0 0 3,0 0-2,0 0 4,0 0-3,0 0 3,0 0-5,0 0 11,0 0-7,0 0-2,0 0-1,0 0 2,0 0-3,0 0 5,0 0-2,0 0 0,13-1 0,-13 1 0,0 0-3,0 0 4,0 0 10,0 0-12,0 0-4,0 0 2,0 0 3,9-4-1,-9 4 2,0 0-3,0 0 3,0 0 0,0 0-1,0 0 0,7-4 6,-7 4-6,0 0-4,0 0 4,0 0-3,0 0 4,9-5-2,-9 5 0,0 0-2,0 0 4,0 0 0,0 0 6,0 0-8,8-4-5,-8 4 4,0 0 2,0 0 0,0 0 3,0 0-2,9-5 1,-9 5-3,0 0 13,0 0-14,0 0-6,0 0 6,0 0 0,9-4 4,-9 4-4,0 0 4,0 0-1,0 0-6,0 0 7,7-5 0,-7 5-3,0 0 7,0 0-5,0 0-1,0 0-3,0 0 62,0 0-72,8-7 62,-8 7-68,0 0 62,0 0-67,0 0 65,0 0-31,0 0-38,0 0 62,0 0-45,0 0 47,6-6-69,-6 6 69,0 0-70,0 0 66,0 0-55,0 0 64,0 0-63,0 0 63,0 0-60,0 0 57,0 0-28,0 0-31,0 0 58,0 0-71,0 0 72,0 0-72,0 0 66,0 0-60,0 0 57,5-7-62,-5 7 64,0 0-67,0 0 70,0 0-44,0 0 42,0 0-34,0 0-30,0 0 61,0 0-61,0 0 61,0 0-60,0 0 60,0 0-60,0 0 62,0 0-60,0 0 59,0 0-55,0 0 53,0 0-63,0 0 69,0 0-62,4-9 58,-4 9-62,0 0 61,0 0-62,0 0 66,0 0-73,0 0 72,0 0-33,0 0 26,0 0-59,0 0 66,0 0-66,0 0 60,0 0-58,0 0 25,0 0 40,0 0-66,0 0 65,0 0-62,0 0 63,0 0-65,0 0 66,0 0-65,0 0 60,0 0-60,0 0 60,0 0-69,0 0 68,0 0-56,0 0 31,0 0 32,7-5-42,-7 5 33,0 0-63,0 0 66,0 0-59,0 0 57,0 0-59,0 0 63,0 0-60,0 0 60,0 0-63,0 0 66,0 0-59,0 0 55,0 0-65,0 0 65,0 0-60,0 0 60,0 0-60,0 0 60,0 0-61,0 0 62,0 0-62,0 0 62,0 0-53,0 0 49,0 0-59,0 0 65,0 0-36,0 0-28,0 0 61,0 0-63,0 0 61,0 0-58,0 0 60,0 0-53,0 0 51,0 0-57,0 0 64,0 0-64,0 0 56,0 0-60,0 0 62,0 0-31,0 0-30,0 0 63,0 0-59,0 0 62,0 0-66,0 0 67,3-10-69,-3 10 62,0 0-57,0 0 59,0 0-59,0 0 52,0 0-54,0 0 62,0 0-60,0 0 62,0 0-63,0 0 67,0 0-69,0 0 60,0 0-59,0 0 62,0 0-61,0 0 53,0 0-55,0 0 64,0 0-62,0 0 64,0 0-64,0 0 34,0 0 25,0 0-58,0 0 59,0 0-64,0 0 65,0 0-62,0 0 62,0 0-62,0 0 60,0 0-50,0 0 51,0 0-62,0 0 61,0 0-66,0 0 40,0 0 27,0 0-59,0 0 61,0 0-61,0 0 58,0 0-50,3-9 53,-3 9-64,0 0 67,0 0-68,0 0 63,0 0-62,0 0 62,0 0-62,0 0 62,0 0-61,0 0 61,0 0-55,0 0 57,0 0-68,0 0 70,0 0-64,0 0 57,0 0-59,0 0 61,0 0-60,0 0 60,0 0-53,0 0 53,0 0-29,0 0-27,0 0 57,0 0-64,0 0 69,0 0-66,0 0 67,0 0-71,0 0 67,0 0-65,0 0 64,0 0-64,0 0 63,0 0-55,0 0 51,0 0-25,0 0-33,0 0 61,0 0-60,0 0 69,0 0-74,0 0 66,0 0-60,0 0 60,0 0-62,0 0 66,0 0-66,0 0 74,0 0-77,0 0 65,0 0-62,2-10 62,-2 10-60,0 0 59,0 0-61,0 0 64,0 0-64,0 0 61,0 0-55,0 0 56,0 0-62,0 0 66,0 0-66,0 0 61,0 0-61,0 0 33,0 0 30,0 0-63,0 0 63,0 0-58,0 0 52,0 0-56,0 0 66,0 0-68,0 0 62,0 0-63,0 0 57,0 0-53,0 0 62,0 0-60,1-10 34,-1 10 23,0 0-63,0 0 69,0 0-66,0 0 60,0 0-61,0 0 62,0 0-62,0 0 64,0 0-69,0 0 68,0 0-44,3-9 44,-3 9-9,0 0-39,0 0 37,0 0-61,0 0 64,0 0-61,0 0 66,0 0-64,0 0 64,0 0-61,0 0 63,4-9-16,-4 9-50,0 0 69,0 0-12,0 0-59,0 0 62,0 0-60,0 0 63,0 0-63,0 0 65,0 0-62,0 0 61,0 0-16,0 0-38,0 0 53,0 0-61,0 0 66,0 0-9,0 0-5,0 0-46,1-4 66,-1 4-26,0 0-1,0 0-5,0 0 4,0 0-5,0 0 12,0 0-12,0 0-6,0 0 1,4-9 0,-4 9-2,0 0 2,0 0-3,0 0 5,0 0-2,0 0 0,0 0 5,0 0-1,0 0-5,0 0 0,0 0 0,0 0 1,0 0 0,0 0 0,0 0-2,0 0 1,0 0 2,0 0 1,0 0-4,0 0 6,5-8-7,-5 8 2,0 0 1,0 0-1,0 0 0,0 0 0,0 0 2,0 0-2,0 0 4,0 0-1,0 0-4,0 0 5,0 0-4,0 0 1,0 0-2,0 0 0,0 0 1,0 0 1,0 0-2,0 0-3,4-9 10,-4 9-4,0 0 3,0 0-7,0 0 4,0 0 0,0 0-2,0 0 0,0 0 1,0 0-2,0 0 5,0 0-1,0 0-3,0 0 4,0 0 3,0 0-9,0 0 1,0 0 0,0 0 0,0 0 1,0 0 0,3-8 2,-3 8-2,0 0 3,0 0-1,0 0-2,0 0 5,0 0-6,0 0 1,0 0 0,0 0 0,0 0 2,0 0-1,0 0 1,0 0-1,0 0 1,0 0 1,0 0 10,0 0-9,0 0-12,0 0 6,0 0 2,0 0-1,0 0-1,0 0 8,0 0-2,0 0-4,0 0-1,0 0 3,0 0-3,0 0 5,0 0-11,4-7 6,-4 7 2,0 0-1,0 0 2,0 0 1,0 0-1,0 0-3,0 0 5,0 0-4,0 0 5,0 0-1,0 0-6,0 0 2,0 0-1,0 0 1,0 0-1,0 0 1,0 0 1,0 0 5,0 0-3,0 0-5,0 0 10,0 0-4,0 0-7,0 0 0,0 0 1,0 0 1,0 0 3,0 0-1,0 0 0,0 0 0,0 0 2,0 0 2,0 0-8,0 0 3,0 0 1,0 0-1,0 0-1,0 0 1,0 0 2,0 0-1,0 0 0,0 0 3,0 0 11,0 0-13,0 0-6,0 0 8,0 0-12,0 0 6,0 0 1,0 0 2,0 0-2,3-10 0,-3 10 2,0 0 0,0 0 10,0 0-8,0 0 2,0 0-9,0 0-1,0 0 4,0 0 1,0 0-1,0 0 2,0 0 0,0 0-2,0 0 2,0 0-1,0 0 5,0 0-5,0 0 1,0 0-3,0 0 23,0 0-27,0 0 4,0 0 1,0 0-1,0 0 2,0 0 2,0 0-5,0 0 14,0 0-13,0 0-2,0 0 4,0 0-1,0 0 2,0 0-5,0 0 6,0 0-2,0 0 3,0 0-2,0 0 13,0 0-18,0 0 3,0 0-1,0 0 1,0 0 1,0 0 1,0 0 0,0 0 0,0 0 2,0 0-2,0 0 11,0 0-10,0 0 2,0 0-7,0 0 1,0 0 1,0 0 18,0 0-22,0 0 3,0 0-6,0 0 11,0 0-4,0 0 4,0 0 1,0 0-4,0 0-1,0 0-1,0 0 3,0 0-2,0 0 3,0 0-5,0 0 7,0 0-3,0 0 3,0 0 1,0 0-6,0 0 1,0 0-6,0 0 5,0 0 3,0 0-1,0 0 1,0 0-2,0 0 6,0 0-5,0 0 8,0 0-10,0 0-1,0 0-1,0 0-57,0 0 73,0 0-1,0 0-3,0 0-2,0 0 1,0 0-1,0 0-3,0 0 2,0 0-5,0 0 0,0 0 0,0 0 0,0 0 1,0 0-2,0 0 3,0 0-2,0 0 3,0 0-5,0 0 2,0 0 4,0 0-5,0 0 1,0 0-1,0 0 1,0 0 0,0 0 0,0 0 0,0 0-3,0 0 4,1-11-4,-1 11 3,0 0-2,0 0-7,0 0-67,0 0-87,0 0-58,0 0-482,0 0-209</inkml:trace>
  <inkml:trace contextRef="#ctx0" brushRef="#br1" timeOffset="255216.7136">22177 12460 193,'0'0'268,"7"-7"-67,-7 7-50,0 0-11,0 0 0,0 0-7,2-3 68,5-4-124,-7 7-9,0 0-20,0 0 8,0 0 0,0 0-38,6-6 34,-6 6-38,0 0 32,0 0-44,0 0 40,0 0-37,0 0 31,5-7-45,-5 7 49,0 0-50,0 0 43,0 0-42,0 0 40,0 0-46,0 0 42,0 0-44,0 0 49,0 0-52,0 0 45,0 0-47,0 0 44,0 0-45,0 0 47,0 0-25,0 0-22,0 0 44,5-9-39,-5 9 44,0 0-52,0 0 48,0 0-44,0 0 48,0 0-49,0 0 47,0 0-48,0 0 65,0 0-65,0 0 52,0 0-32,0 0-22,0 0 45,0 0-44,0 0 45,0 0-44,0 0 43,0 0-43,0 0 53,0 0-50,0 0 42,0 0-49,0 0 51,0 0-47,0 0 45,0 0-44,0 0 44,0 0-45,0 0 46,0 0-41,0 0 40,0 0-49,0 0 53,0 0-44,0 0 42,0 0-11,0 0 3,0 0-42,0 0 47,0 0-46,0 0 26,0 0 23,0 0-52,0 0 48,0 0-43,0 0 46,0 0-45,0 0 45,0 0-46,0 0 44,0 0-39,0 0 48,0 0-59,0 0 54,0 0-48,0 0 24,0 0 20,0 0-41,0 0 45,0 0-45,0 0 51,0 0-53,0 0 43,0 0-46,0 0 57,0 0-55,0 0 46,0 0-45,0 0 43,0 0-43,0 0 45,0 0-47,0 0 54,0 0-53,0 0 48,0 0-48,0 0 47,0 0-47,0 0 46,0 0-45,0 0 46,0 0-46,0 0 52,0 0-50,0 0 42,0 0-22,0 0-21,0 0 44,0 0-42,0 0 40,0 0-42,0 0 44,0 0-46,0 0 55,0 0-56,0 0 50,0 0-48,0 0 46,0 0-45,0 0 43,0 0-46,0 0 50,0 0-48,0 0 47,0 0-47,0 0 46,0 0-51,0 0 50,0 0-44,0 0 44,0 0-45,0 0 44,0 0-45,0 0 42,0 0-46,0 0-17,0 0-50,0 0-76,0 0-368,11 2-47</inkml:trace>
  <inkml:trace contextRef="#ctx0" brushRef="#br1" timeOffset="256884.7161">27405 12536 180,'-12'4'287,"12"-4"-62,0 0-26,0 0-5,-11 2-11,11-2-11,0 0-73,0 0 84,0 0-96,0 0-62,-11 3 40,11-3-56,0 0 41,0 0-54,0 0 45,0 0-47,0 0 40,0 0-48,0 0 55,0 0-42,0 0 79,0 0-78,0 0 84,0 0-86,8 8 99,-8-8-104,0 0 99,14 1-45,-14-1-3,14 1-10,-14-1-1,15 0-9,-15 0 1,23-1-9,-10 1-3,-1-1 1,1 0-10,16-1 27,-13-1 13,2 2-65,0-2 65,0 2-63,0-1 64,0-1-52,2 1 54,-2-1-53,3 1 61,0-1-66,0 1 52,1-1-61,-1-1 61,3 1-58,22-2 38,-22 3 22,-4-1-55,1 2 58,-1-2-62,1 2 61,-2-2-6,1 1-12,-2 1-6,1-1-3,-4 0-2,5 1-4,-2 1 2,-2-2-8,2 0 0,-1 0-1,-2 1-7,0-1 6,4 1 0,-2 0-2,-1 0 0,-1 0 1,3 0 9,-3-1-9,0 1 0,1 1-1,-1 0-4,1-2 1,-2 2-2,1-1 2,15 0 0,-17 1 2,2 0-2,0-1 2,-1 1 3,2-2-2,-1 2 2,0 0-58,-2-1 64,3 1-54,1 0 61,-2-1-54,0 1 57,0 0-55,4-1 59,11-1-28,-14 2-30,-1 0 61,1 0-59,-1 0 59,1-2-55,-1 2 54,-1 0-56,2 0 64,-2-3-63,2 3 57,-2 0-10,3 0-3,-2-2-4,1 1-1,17-1 3,-17 0-9,4 1 0,-4 0 0,2 1 1,1-3-3,-2 3-3,3-2 0,-3 2 1,4-2-3,-3 1 3,2 0-1,0 0 2,0 1 0,-1-2-5,23 1-2,-22 0 4,0-1 0,2 2 0,-3-1 2,2 0 3,2-1-1,-3 2-1,3-2-55,0 1 62,2-2-51,2 2 59,-2-1-47,0 0 52,2 1-60,-1 1 58,1-3-55,0 3 57,-1-2-13,1 0-10,-1 1 2,1 0-2,1-2 1,1 2-3,0 0-1,-1-2-4,1 2 8,0-2-1,0 2 5,0-2-3,27-1-4,-28 2 8,-1-1-6,-1 2-5,0-2 7,0 0 3,-1 1 0,0-1-56,-1 0 67,-1-1-58,-1 0 61,-2 2-50,-1 0 55,1-3-56,0 3 71,18-3-38,-19 3-28,-2 0 70,0-2-45,-1 3 72,0-2-28,-3 1 53,1 0-64,-3-1 71,1 2-51,0 0 63,-12 1-50,19-4 58,-19 4-60,16-3 58,-1 0 46,-15 3-115,12 0 52,-12 0-64,0 0 55,14-5-71,-14 5 50,0 0-66,13-2 48,-13 2-58,0 0 52,0 0-70,0 0 43,0 0-50,0 0 33,0 0-347,-19-3-53,0 1-104,-8 2-495,-15-2-595</inkml:trace>
  <inkml:trace contextRef="#ctx0" brushRef="#br1" timeOffset="257991.7188">23761 13081 479,'0'0'201,"-18"0"-24,18 0 2,-18-1-4,18 1-20,-18-1-7,18 1-6,-16-2-29,16 2-23,-13-1-23,13 1-7,-11 1-16,11-1-7,-10 4-7,2 4 43,8-8-27,-6 9-8,6-9-8,-7 11-6,7-11 57,-5 12-77,5-12 56,-2 12-71,2-12 64,-3 11-70,3-11 63,0 0-60,-2 12 81,2-12-44,0 0 53,0 0-59,0 0 47,0 0-57,6 6 49,-6-6-66,7-8 4,-7 8 2,7-9-1,-7 9 0,4-15 1,-4 15 16,2-16-19,-2 16 0,-1-15 1,-5 0 0,6 15 8,-12-12-7,12 12 4,-16-5 7,16 5 28,-22 0 10,10 3-4,-1-1 43,-1 2-67,0 1 48,1 0-60,2 2 47,0-2-57,2 1 49,-4 6-13,13-12-49,-10 12 55,10-12-54,0 0 53,0 11-53,0-11 66,0 0-64,14 4 52,-14-4-52,14-3 51,-5 0-51,-9 3 51,17-8-57,-9 1 0,1 1 7,-2 2 4,-7 4 1,11-11-1,-11 11 1,7-9 1,-7 9 3,0 0 1,0 0-1,0 0 9,0 0-6,-7-5 45,7 5-56,-12 5 51,12-5-56,-17 9 29,17-9 23,-11 5-56,11-5 51,-7 5-52,7-5 58,0 0-55,-8 5 51,8-5-55,0 0 56,0 0-56,0 0 56,0 0-57,0 0 58,0 0-64,0 0 18,0 0 0,10-3-98,-10 3-44,0 0-19,0 0-17,0 0-19,7 5-59,-7-5-402,0 0-182</inkml:trace>
  <inkml:trace contextRef="#ctx0" brushRef="#br1" timeOffset="259191.7196">27108 12646 2,'-11'-4'368,"11"4"-102,0 0-46,-10-2 5,10 2-31,0 0-69,0 0 25,-11-4-60,11 4 52,0 0-87,0 0 40,0 0-64,0 0 60,0 0-23,0 0-71,5-9 63,-5 9-68,13-1 60,-13 1-66,14-1 61,-3-2-70,3 3 68,-1 0-61,1-2 74,3 0 0,4 0 3,-1 1-2,4-4 2,3 3-3,7-2 12,2 0 0,0 0-10,7-2-10,4 0-4,-2 0-6,0 1-8,0-1-53,4 1 59,-4 0-60,3-2 56,-2 3-5,0-1 0,52-6 18,-50 7-29,1-1 6,0-2-9,2 2-8,-3 0-3,4-2 1,-2 1 0,-1 2 8,1-3-57,-3 3 58,0-2-50,1 1 64,-2 0-55,0 0 63,45-4 4,-45 4-3,2 0-6,-1-1-1,1 2-6,-2-2-4,2 1-4,-1 1-7,-1-1-50,0 0 56,-1 0-47,0 0 57,-1-1-45,-1 1 48,1-1-53,37-4 38,-38 2 33,-6 3-48,6-2 51,-1 0-48,0 0 40,0-1-58,-5 2 59,4-2-59,2 1 54,-8 2-60,2-2 61,-2 1-61,1 2 52,-1-2-56,36-3 27,-37 5 29,-1-1-54,-4 3 54,-1-1-58,1 0 57,-1-1-58,0 0 58,-1 0-58,-1 2 65,0-1-63,0 0 55,-2 1-59,-3-1 59,3 2-4,-2-2-5,-1 1-4,-2-1-2,3 1-4,-2-1-6,-1 1 4,0-1-6,0 1 4,0-2 1,0 1 1,0-1 0,0 3-6,-1-2 0,-1-1-1,1 2 2,15-3-2,-17 2 0,-2 1 0,-1-1 1,0 0 0,-2 1 0,0 0 0,-11 2 4,18-5-5,-18 5 1,15-1-1,-15 1 0,12-3 0,-12 3 1,11-1-4,-11 1-19,13-2-26,-13 2-65,0 0-132,0 0-206,0 0-419,0 0-424</inkml:trace>
  <inkml:trace contextRef="#ctx0" brushRef="#br1" timeOffset="262111.8895">24251 14057 537,'-15'-2'361,"15"2"-65,-13-4-21,13 4-16,-11-5-4,11 5-12,-11-8-26,11 8-19,-8-9-12,8 9-18,-9-11-21,9 11-67,-2-14 43,2 14-72,0-12 43,0 12-75,6-17 51,-1 10-65,1 0 50,2 1-59,2-1 49,0 2-61,0 1 53,3 2-58,-2-1 53,-11 3-58,26 3 63,-11 0-58,12 9 25,-12-3 30,-1 2-58,1 1 55,-5 1-7,2 0-4,-3-2-5,0 1-4,-2 1 0,-3-2 3,2 0-6,-4-3 0,-2-8 0,1 20-4,-1-20-2,-1 19 17,1-19-6,0 0 3,-4 11 14,4-11 0,0 0 0,0 0-42,0 0 47,-8-7-58,8 7 64,0-14-63,2 2 57,0 1-62,4-3 61,-1 0-61,0-1 54,2 1-55,1 1 58,-1 1-53,2 1 44,-1 1-50,2 2 56,-2 2-62,1 1 60,2 2-55,-11 3 56,16 0-52,-4 2 58,-2 2-57,-1 3 58,12 10-23,-13-8-40,1 1 64,-1 2-65,0-1 60,-1-1-60,-2 1 50,1-2-47,-2 1 61,-4-10-60,5 17 63,-5-17-53,2 14 61,-2-14-40,0 0 68,0 7 12,0 5-72,0-12 55,0 0-62,0 0 52,0-17-62,3 8 52,1-5-60,2 0 51,1-4-56,1 0 57,2 0-55,-1 2 50,4 0-42,-3 2 3,1 2 2,0 0 3,0 4 13,1 1 21,1 3-2,-4 0 6,4 3-3,-13 1-8,21 3 43,-10 3-51,2 1 42,-3 1-44,0 4 32,1 1-51,-1 0 44,5 18-18,-8-13-40,2 0 41,-4 0-56,2 0 28,-1-2-117,-3 1-12,1 0-140,1 0-41,-3-3-103,2-1-94,-2-2-482,3 0-587</inkml:trace>
  <inkml:trace contextRef="#ctx0" brushRef="#br1" timeOffset="262317.8914">25168 14043 301,'6'-8'681,"1"3"-214,1 0-21,1 1-98,0-3 34,4 1-58,1-1 20,4 2-110,24-11 160,-21 9-221,2 0-90,0 1 37,2 1-103,-2-2 7,2 2-109,-1 1-15,-2-1-139,-1 2-10,-3 1-107,-1-1-9,-4 2-38,0-1-401,-4-3-332</inkml:trace>
  <inkml:trace contextRef="#ctx0" brushRef="#br1" timeOffset="262528.8894">25447 13745 122,'0'0'493,"-9"-10"-145,9 10-45,0 0 7,0 0 20,-10 6 3,10-6-16,-6 18-11,4-3-9,0 2 19,-1 4-104,-1 31 156,2-26-199,-1 7-82,1-1 31,1 2-72,0 1 39,-1-2-67,2 1 46,-2-2-62,0-4-10,2 1-33,0-4-48,-1 1-16,1-4-135,0-3-15,0-2-123,1-2-18,-1-3-56,4-1-393,-4-11-389</inkml:trace>
  <inkml:trace contextRef="#ctx0" brushRef="#br1" timeOffset="262962.953">25665 13975 15,'7'-12'673,"-3"2"-105,1 1-153,-1 2 14,0-1-118,1-1 16,2 1-85,-2 0 31,3 1-93,1 2 21,1-2-90,9 2 97,-19 5-92,21 0-71,-10 3 42,3 3-55,-1 1 51,-1 2-67,1 1 32,-3 1-36,2 3 48,-3-1-61,0 1 59,-2-1-56,0 2 51,-1-3-41,-1 2 61,-3-2-45,0-3 56,0 2-31,-2-11 42,3 16-27,-3-16 33,1 13-20,-1-13 13,-1 11-23,1-11 1,0 0-23,0 0 9,0 0-22,0 0 5,-5-9 15,5-1-38,5-5 0,-3-1-14,5-4-3,-1-3 2,4-2-5,4-2-10,-1 3 17,2 1-19,3 1 24,-2 1 15,2 2 10,0 6-4,-2 1 15,13-2 36,-16 12-17,-2 3 19,3 3 8,-3 2-7,1 4-20,1 5-7,-2 1-11,-1 2-9,-2 8-36,-1 2-60,0 1-71,-2 4-69,-3 2-266,-2 1-253,-8 51-3538</inkml:trace>
  <inkml:trace contextRef="#ctx0" brushRef="#br1" timeOffset="264203.7006">23969 14920 230,'0'0'391,"-9"-5"-105,9 5-60,0 0-49,-6-6-30,6 6 167,5-8-173,-5 8-18,15-2 1,-5-3-19,5 3-24,2 0 63,3-1 9,7-1 33,6-2-47,10-3-18,6-1-10,4 1 6,13-6-54,3 2 56,4-1-8,5 1-25,4-1-18,1 2-69,2 1 57,0-2-62,1 1 50,0 0-60,3 0 56,-3 1-50,4-1 60,0 2-49,-1-3 69,-1 1-48,-1 2 56,81-12-45,-88 9-21,1 4-3,-3 0 53,-3 1-64,-1-2 0,0 0 1,-7 1 52,-1-2-61,-10 4 53,-2-2-62,-2-2 58,-3 4-60,1-3 56,-4 0-53,40-12 30,-43 9 18,-3 0-59,-4-2 73,0 0-75,-1-1 57,-3-4-56,0 1 55,-3-3-61,-3 0 59,-3-2-56,0-2 59,-4-5-61,-4 1 60,-2-3-62,7-35 26,-15 33 37,-3-1-61,0-2 10,-2-1 57,0-5-64,-2-1 63,0 1-57,-1 1 57,1 1-60,-2-1 59,2-1-53,0 3 53,-1 3-54,-1 3 53,-6-32-45,4 35-9,-1 2 54,-1 2-60,0 6 62,1 1-64,-3 1 56,2 4-53,1 1 55,-1 2-39,2-1-13,-4 4 52,3-1-57,-2 3 60,1-2-61,-11-1 24,8 6 34,-2 2-57,0-1 55,-2 3-53,-2-2 54,-3 3-54,-1 0 56,-5 2-54,-1 0 47,-5 0-44,-7 3 50,1-1-50,-8 1 43,-4 1-49,-58 6 28,55-5 33,-4 0-62,-11-1 62,-4 2-64,-1 0 59,-4 1-57,-3-1 55,-4 2-59,-1 0 54,-1-1-61,-1 2 59,-2 2-55,-2-1 61,0 2-62,0 1 62,-84 16-39,90-16-18,6 2 61,7-2-59,0 1 62,4-1-55,5-1 53,1 0-52,12-4 52,3 0-63,0 0 64,4-1-73,2-1 46,5-3-67,4-1 53,4-1-68,2 0 53,-1-1-48,4-2 64,1 2-2,-1-4-8,2 2 1,0-2 5,1-1 3,1 1 3,0 0-1,2-1 5,-2 0 0,3-2 3,-14-2-3,17 4 4,1-1-3,1 1 7,2-1-2,0 0 7,9 4-1,-16-4-2,16 4-6,-11-4 0,11 4-2,-12-3-1,12 3 1,0 0 0,-12-2 1,12 2 4,-7 12 0,7-12 7,0 18 52,0-2-39,0 5 77,0 8-4,0 8 53,0 8-58,0 7 41,-1 5-86,1 11 47,0 1-70,-1 0 43,2 1-59,-1 68 29,1-70-1,2 1-138,-3-11-44,1 8-159,0-9-178,-1-5-602,3 3-704</inkml:trace>
  <inkml:trace contextRef="#ctx0" brushRef="#br1" timeOffset="276186.7654">22801 11416 312,'0'0'250,"0"0"-61,8-5-42,-8 5-5,0 0-2,0 0-15,0 0-13,1-11-20,-1 11-18,0 0-14,0 0-12,0 0-16,0 0-14,1-11-68,-1 11-74,0 0-155,0 0-129,0 0 129</inkml:trace>
  <inkml:trace contextRef="#ctx0" brushRef="#br1" timeOffset="276819.7672">22957 10776 93,'0'0'403,"0"-15"-115,0 15-61,-3-12-52,3 12-39,-3-12 0,3 12 6,-9-13-21,2 7-22,-9-6 47,7 5-81,-2 2 3,-1-2-22,-1 3-12,0-2 13,-3 1-9,0 0-4,-2 2 29,2-1-3,-3 1-14,1 3-10,-3 0-4,-1 0-8,-3 4-4,-27 7 9,25-6-12,-2 2-10,-1 2-1,0 3-1,-6 4 5,2 0 13,-1 3 9,0 1 10,1 4-5,3 0-5,-1 2 50,3 1-48,1 2 51,2 3-59,3-1 41,0 3-56,1-2 42,6 4-41,0 0 53,1 1-47,4 4 1,2-4 0,4-4-6,1 1 20,3-1-4,2 0 14,3 0 0,1-3 3,3 0 6,20 31 121,-8-33-122,3-4 48,2 0-60,4-4 48,3-1-64,3-4 57,1-4-56,-1-2 52,2-4-58,1-2 29,1-3 21,8-3-11,2-2-6,1-4-37,60-20 41,-52 9-16,-1 1-21,-3-6 15,-3-3-40,-3-4 34,-4-1-6,-2-1-10,-7-3-1,-3-4-11,-9 4 6,-4-2 0,-3-1-8,-4-3-1,-6 1-1,-5 3 2,-5-3-26,-3 1 26,-7-2-24,-4 6 29,-5 2-3,-3 1-1,-1 4-2,-6 4-2,0 2-6,-2 4-10,0 4-64,3 7-77,-1 3-70,4 4-179,-32 7-1089,28 4-76</inkml:trace>
  <inkml:trace contextRef="#ctx0" brushRef="#br1" timeOffset="278262.7692">28637 9939 260,'-8'-8'300,"0"1"-72,1 0-44,-3 0-28,2 0 1,-2 0-22,-2 1 30,1-2-99,1 2 38,-4-2-49,4 1 45,-1 2-68,-1-1 43,2 2-71,-1-2 50,-2 3-59,2-1 50,-1 3-59,1-1 49,-3 1-55,-1 1 72,1 0-78,-22 4 23,18 0 31,-4 1-55,0 0 58,2 2-57,-3 0 84,1 3-62,0 0-2,-1 2 24,-2 1-19,2 3-1,2-2 2,2 3 0,-2 1 1,3 1-1,-20 23 10,21-19-6,2 2 1,0 1 15,1 0 83,1 1-84,2-1 60,0 3-70,4-2 82,1 0-64,-2-1 48,4-2-63,2 1 59,0 0-26,1 0 44,1 0-61,3-2 14,1 0 3,2 1 10,2-2 3,3 2 5,2-2 2,3 0-5,3-3 6,0 2 0,6-4 0,0 0 4,7-2-1,1 1 20,0-6-16,39 7 66,-31-12-70,-3-2-26,2 0 25,3-5-35,4 1 24,1-4-6,1 0-2,-3-4-1,1 2-7,-5-4 2,1-3-6,-3 0-9,-2-1 54,-1-3-71,27-25 51,-36 17-13,-3-4-59,-3-2 50,-3-4-56,-4 0 50,-2-4-54,-5-1 1,-4-1 7,-4 6-1,-4-7 5,-6 2 2,-2 2-6,-5 3 53,-2 3-61,-4 2 55,-3 4-60,-3 1 48,0 7-67,-4 2-28,4 7-160,-2 5-86,2 1-142,-6 8-661,1-2-736</inkml:trace>
  <inkml:trace contextRef="#ctx0" brushRef="#br1" timeOffset="305124.2658">18521 15242 395,'-5'-12'475,"0"1"-49,-1-1-63,0 0-88,3 1-17,0-1-48,0 1-9,2 0-41,0-2 8,1 13-40,0-20-12,0 20-35,4-17-8,-4 17-30,7-10 5,-7 10-28,13-4 2,-13 4-3,16 2-3,-4 3-5,-2 2 0,1 2-4,15 15 10,-13-10-9,-2 1-2,-1 0-50,0 0 56,-3 1-2,1-3-2,-3 2 0,1-3-2,-2 2 1,0-4 0,-1 0 5,-1 1 4,-2-11 13,4 15 17,-3-1 97,-1-14-76,0 0-12,-2 8-6,2-8-8,0 0-61,0 0 59,-5-12-58,5 12 56,-2-19-58,2 6 59,2 1-5,0-4-4,1 3-7,0-2-6,7-11 9,-4 12-18,-1 6-3,1-2-7,0 4-1,2 1-2,2-1 9,-10 6-13,15-3 2,-15 3-2,19 1 5,-9 1 0,0 4 3,1-1-1,-1 2-2,10 10-51,-12-8 64,0 1-52,-1-3 63,-2 3-58,0-3 60,-1 2-3,-1-1-1,-3-8-6,7 12 2,-7-12 1,2 10 2,-2-10 0,0 0-3,0 0-50,0 0 62,0 0-48,0 0 49,0 0-57,3-16 60,-2 5-4,3-4-3,0-2-9,2-1 2,0-2 0,6-1-11,-1-1 4,2-2-3,1 4 0,-1 2 0,14-11 1,-13 15-5,-2 5-5,1 2 3,-1 1-1,-2 2-1,-10 4 0,23-1 4,-12 4 45,-1 2 25,2 2-9,0 0-17,-2 3-8,1 2-56,0 1 57,5 12-20,-7-12-39,-3 1 44,2 1-51,-2-2 46,1 0-100,-1-2-4,0 3-117,-2-5-17,3-1-83,-2 0-62,3 0-71,-8-8-470,12 5-471</inkml:trace>
  <inkml:trace contextRef="#ctx0" brushRef="#br1" timeOffset="305328.2604">19436 14972 407,'0'0'553,"5"-10"-105,-5 10-85,6-5-46,-6 5-41,8-10-42,-8 10-30,12-10-18,-2 6-35,-1-3-29,4 2-30,1-1-12,1 0-17,1 1-18,1 0-33,3-1-55,2 1-87,-5 3-61,4-2-101,-1 1-54,-1-1-460,-2 1-338</inkml:trace>
  <inkml:trace contextRef="#ctx0" brushRef="#br1" timeOffset="305545.2634">19692 15058 54,'-22'20'985,"13"-11"-615,0-2-34,3-1-15,-1 1-20,7-7-33,-10 9-26,10-9-28,0 0-39,-7 8-34,7-8-27,0 0-24,0 0-28,20-3-53,-11-1-74,17-5-346,-9 1 49,0 2-532,1-5-455</inkml:trace>
  <inkml:trace contextRef="#ctx0" brushRef="#br1" timeOffset="305947.268">20016 14870 142,'0'0'538,"-2"-12"-131,2 12-45,-1-9-72,1 9-16,-2-12-57,2 12-22,4-10-53,-4 10-25,13-10 57,-13 10-81,11-1-30,-11 1 7,14 3-31,-14-3 7,17 8-22,-10-2 10,2 0-22,-2 1 11,1 0-15,0 3 35,-1-3-14,0 2 10,-2-1-18,2 9 74,-7-17-26,5 17-10,-5-17-2,4 15 7,-4-15 9,0 11 17,0-11 19,0 0-2,-1 12-21,1-12-15,0 0-12,0 0-12,0 0 0,0 0-16,-6-19 15,8 7-28,2-4-4,0 1-51,1-2 53,1 0-48,0-1 58,3 2-49,-3 3 64,3-1-42,0 3 78,0 0-58,-1 2 34,1 2-48,-2 2 49,3 1-49,-10 4 52,18-1-52,-18 1 48,20 3-46,-10 1 38,2 1-41,-1 1 33,-2 2-46,2-1 40,0 1-44,-3 2 42,1 0-50,0-1 41,-4-1-54,8 10-30,-9-10 17,1 1-79,-5-9 21,6 17-57,-6-17-71,5 16-41,-5-16-90,6 11-37,-6-11-10,5 9-462,-5-9-424</inkml:trace>
  <inkml:trace contextRef="#ctx0" brushRef="#br1" timeOffset="306215.2628">20672 14657 537,'0'0'396,"0"0"-51,0 0-39,0 0-3,0 0-3,0 0-27,0 0-42,2-10-32,-2 10-35,9-4-36,-9 4-19,15-5-20,-15 5-17,33-12-11,-20 7-67,3 0 51,0-1-62,0 0 55,4-1-78,-5 1 9,3-1-83,-4 4-17,1-3-124,-3 3-25,-1 1-53,-11 2-426,18-3-270</inkml:trace>
  <inkml:trace contextRef="#ctx0" brushRef="#br1" timeOffset="306428.2608">20848 14808 575,'-7'8'584,"7"-8"-127,-8 10-27,8-10-34,0 0-35,-7 7-43,7-7-36,0 0-51,0 0-47,8-4-44,-8 4-23,14-8-28,6-4-78,-8 5-71,1 0-105,2-2-106,-1 0-106,3-2-99,-1 2-412,1-4-449</inkml:trace>
  <inkml:trace contextRef="#ctx0" brushRef="#br1" timeOffset="306823.267">21139 14581 320,'0'0'443,"-4"-12"-69,4 12 28,-3-14-90,3 14 36,-1-12-90,1 12 30,0-11-92,0 11 16,3-11-96,-3 11 30,6-9-79,-6 9 36,19-4 12,-19 4-101,19 4 48,-10 0-62,2 3 52,0 2-63,1 0 56,-3 1-44,2 1 36,-3-1-6,-1 1-3,2 1-59,-4-3 74,0 1 11,-1-1 11,2 5 79,-6-14-85,2 10 56,-2-10-46,0 0 42,0 0-57,0 0 32,0 0-57,0 0 36,0 0-51,-9-8-4,8-3-2,1-3 2,1-3-3,0-1-4,4-6 41,0 1-51,4-2 41,1-2-48,2 4 45,1 0-52,-1 5 46,2 2-47,-2 1 39,0 5-36,2 1 52,-3 2-36,2 6 35,-1-2-34,0 5 37,14 6-8,-13-2-39,-2 2 39,2 1-40,-2 1 3,0 0 2,0 2-1,-2 0-7,0-1-10,-2 0-51,2 0 3,-1-1-87,-3 0 2,0-1-111,2-3 3,5 6-401,-12-12 321,11 5 1,-11-5 41,15-1-17,-15 1-308,14-8-140</inkml:trace>
  <inkml:trace contextRef="#ctx0" brushRef="#br1" timeOffset="307035.271">21842 14188 230,'8'-11'536,"-1"2"-128,-7 9 7,9-6 27,-9 6-15,0 0 3,11 8-54,-11-8 31,0 22-58,-2-5-27,-1 6-57,-3 5-24,0 5-45,-3 4-30,0 6-31,-2-1-22,-1 1-28,1 3-7,0-3-28,0 0-2,1 0-29,0-4 0,3 0-55,-1-6-10,1-1-57,-5 22-227,8-30 96,0-1-60,1-6-40,-1 1-50,1-4-18,3-2-14,0-12-31,-2 17-413,2-17-410</inkml:trace>
  <inkml:trace contextRef="#ctx0" brushRef="#br1" timeOffset="307279.2639">21819 14708 544,'11'-15'431,"-1"1"20,3 2-91,-2 2 37,0 0-96,0 3 26,-2 3-66,3 1 42,-12 3-69,19 0 6,-9 5 14,-1 4-7,-3 3-7,-1 4-20,0 2-8,0 6-15,-5-5-7,1 4-10,-1-2-11,-1 24 203,1-25-212,1-1-19,1 0-31,0-1 11,3-3-8,0 2-11,3-5-25,2 2-8,1-6-3,4 0-29,3-3 1,5-2 1,4-4-2,7-5-39,48-12-161,-43 5-14,1-2-75,-5 1-48,-6 2-142,-2 2-79,-5 3-166,-6-1-803,0 4-1115</inkml:trace>
  <inkml:trace contextRef="#ctx0" brushRef="#br1" timeOffset="308752.2643">21938 14120 213,'7'-6'263,"-2"-1"-74,-5 7 5,9-14-41,-3 8 18,-1-2-50,1-7 63,-2 7-112,-4 8-1,3-16 0,-3 16-7,0-15 12,0 15-14,-4-18 19,0 10-16,-1 0-2,-2-1-8,0 2-3,-3-2-12,0 1-7,-3 1-3,-13-5 11,10 7-25,0 1-2,-2 0-4,-1 3 0,-1-1 3,1 1-8,-3 1 4,0 0-2,0 1 1,-3 1 25,-2 2-6,2-2-4,0 4-4,1-2-3,0 4-4,0 1 1,-3 0 16,2 3-26,1 1 18,1 1-16,-1 1 28,1 3-15,2 2 18,-2 3-30,0 2 20,0 2-24,2 1 4,0 0-2,1 3 2,-14 30 11,18-27-3,2 0-38,1 1 64,0 0-2,5 2-5,-1 1-3,1 0 6,4-3 0,1 1 27,1-1-23,2 1 8,3 0-20,1 4 17,1 2-16,14 40 26,-8-41-23,3 1 1,1-2 4,4 2-3,1-3-6,4 6-2,6-1 10,-1-3-20,4-2 15,3-1-8,0-1 5,3-3-6,-5-8 19,3 0-15,1-1 10,2-4-21,1-1 11,3-3-11,0-2 9,4-4-13,-1-3 11,4-4-15,-2-1 9,2-3-14,-1-5 10,1-4-11,-2-1 10,-1-3-7,-2-2 7,51-28-11,-50 18-3,0-2 6,-5-2 0,-2-5 0,-1-4-2,-3 0 1,-3-5-1,-4-3-2,-4-3-1,-3-6 2,-3-1-5,-4-4-2,-5-1-48,-4-2 66,-6-74-35,-6 68 37,-7-1-3,-3 0-9,-6 1 8,-3 3 3,-7 0 27,-3 6-10,-7 4-1,-7 3-63,-3 6 58,-5 6-52,-3 6 49,-5 3-51,-1 9 53,-67-2-38,75 23-23,0 6 44,-9 8-81,3 5-116,4 6-104,4 7-129,7 2-500,0 4-496</inkml:trace>
  <inkml:trace contextRef="#ctx0" brushRef="#br1" timeOffset="311012.7114">24860 15780 467,'-6'-8'388,"-1"0"-93,2 0-34,1-1-26,2 0-20,2 9-27,-3-20-29,3 20-31,2-18-36,-2 18-14,5-17-14,-5 17-10,10-13-13,-10 13-7,12-7-11,-12 7 2,19 3-9,-10 2-3,3 2 0,0 2 4,0 2-31,0 2 7,11 17 39,-13-15-25,-2-2 2,-1 1-24,0-2 25,-3 1-19,0-2 48,-1-1 1,-3-10 31,3 16-13,-3-16 30,-2 14-23,2-14 3,0 0-25,-5 10 6,5-10 14,-9-7-47,9 7 11,-2-17-19,2 5 16,0-3-23,2-5 14,2 0-18,2 0 14,2-2-18,-2 2 16,3 1-16,1 2 15,-1 0-17,0 6 14,2 3-6,0 1 21,-2 1-4,-9 6 9,20-1-17,-9 5 17,1 3-10,-1 1 15,-2 2-19,2 1 12,-2 2-17,0-1 11,1 4-14,-2 0 13,-2-2-20,5 15 4,-3-13 0,-4-4-41,-1 2-49,1-4-79,0 1-34,0-2-79,-4-9-12,9 13-57,-9-13-374,8 7-230</inkml:trace>
  <inkml:trace contextRef="#ctx0" brushRef="#br1" timeOffset="311232.7246">25472 15515 357,'6'-8'516,"-6"8"-130,0 0 5,0 0-12,12 8 9,-12-8-50,0 26-19,-2-5-22,-4 4-31,0 6-40,0 1-47,-3 7-36,2 3-25,-4 0-22,1 1-61,-6 40 75,8-40-71,2-2-15,1 0-47,-2-7-55,5-1-66,-1-1-62,3-5-43,-4-3-47,4-4-43,-1-3-19,2-2-23,-1-4-65,0-11-213,4 15-168</inkml:trace>
  <inkml:trace contextRef="#ctx0" brushRef="#br1" timeOffset="311547.6917">25481 15980 338,'13'-18'527,"-2"3"-81,4 1-72,-1 1-32,0 4-29,0 2-72,2 2 18,-3 4-38,0 1-23,1 4-27,1 0-26,-1 4-28,-3 3-5,-1 0-19,-1 2-18,4 21 56,-12-16-81,0 1-5,-3-1-8,-3 5-3,-3-2-9,1-1 5,-5 0 3,3-3 2,-2-2-1,0-3 18,-1-3-16,4-2-2,-2-3-8,10-4-3,-23-5 6,17-2-19,6 7-2,-6-17-16,6 17 12,2-21-47,0 12 60,2 0-6,4 1-6,-2 2-1,1 2 1,2 0 2,-9 4 9,20-1 1,-9 2-10,1 3 2,1-2-2,1 5 5,1 0 2,-1 0-9,-1 1-6,0 0-10,2 1-26,-2-2-45,0 0-52,-2 0-53,1-2-79,-1 0-27,-11-5-72,15 3-88,3-4-1850</inkml:trace>
  <inkml:trace contextRef="#ctx0" brushRef="#br1" timeOffset="311784.5218">25984 15744 122,'7'-11'710,"-1"2"-178,4 2-121,-2-2-18,4 1-57,1 3-35,1-2-62,4 2-39,-3 0-49,3 0-22,3 1-37,-4 1-15,4-1-61,-2 3-67,0-1-99,-1 2-51,0-1-67,-2-1-55,-3 2-54,-13 0-367,21-2-250</inkml:trace>
  <inkml:trace contextRef="#ctx0" brushRef="#br1" timeOffset="312011.5084">26202 15494 539,'0'0'386,"-9"-10"-116,9 10 62,0 0-2,-9 6 12,9-6-27,-3 17-31,1-5-29,2 7-34,0 1-41,0 5-37,2 1-31,-2 2-12,3 4-26,2-1-14,-1-2-20,-1 0-12,3 3-7,0-4-51,0-5-72,0-1-72,-1-1-69,-1-2-60,2-2-30,-1-4-63,3-2-382,-2-1-294</inkml:trace>
  <inkml:trace contextRef="#ctx0" brushRef="#br1" timeOffset="312302.9984">26472 15637 454,'8'-12'471,"0"5"-76,1 2-90,-9 5 8,13-4-18,-13 4-60,14 4-35,-14-4-60,15 10-3,-5-3-30,-2 3-20,-1 0-27,1 1-6,0 1-7,-1 1-9,-1-4-9,0 3-2,-3-3-21,1 0 19,-4-9 15,5 16 25,-5-16 3,1 13 14,-1-13-21,0 0 12,-1 4 54,-8 3-82,9-7-1,-5-9-13,5 9 1,-2-20-12,2 6 2,2-4-8,3-3 3,-1-2-10,4 1 3,0 2 15,1-1 25,1 3-1,3 1 1,-2 3 5,1 2-4,1 5-5,0 1 24,-2 2 1,-11 4-16,23 1-16,-14 3 4,5 2-11,-5 3-1,1 2-7,-1 1-5,1 1-3,-4 0-5,1 2-5,5 15-20,-6-16-52,-1 0-38,1-2-52,-2-2-51,1 0-67,0-3 0,-5-7-25,7 13-58,-7-13 23,11 5-6,-11-5-7,14-5-335,-6-1-189</inkml:trace>
  <inkml:trace contextRef="#ctx0" brushRef="#br1" timeOffset="312533.9987">27089 15366 465,'12'-12'492,"-3"0"-98,-2 6-28,-7 6 19,14-6 30,-14 6-12,6 10-18,-6-10-74,2 22 23,-4-5-47,0 6-74,-2 7-30,-6 3-34,1 6-29,-2 1-24,-1 0-14,2 1-24,-2-3-18,-12 43-3,12-44-132,-1 1-4,2-3-143,-3-1-16,5-5-44,0-3-83,0-6-2,2 0-40,3-5 1,-1-2-394,1-5-353</inkml:trace>
  <inkml:trace contextRef="#ctx0" brushRef="#br1" timeOffset="312758.9956">27137 15751 1041,'20'-11'452,"-2"0"-68,3 4-30,-4 2-62,-1 4-9,-3 2-1,3 4 12,-5 2-11,1 5-3,-3 5-21,-5 1-26,1 4-21,-4 3-7,-3 7-25,-6 36 152,1-35-168,3-3-12,-2 3-7,-2-5-8,5-2-22,-1-3-22,2-1-15,-2-4-14,4-2-10,0-3-4,0-2-11,4-1-7,3-2-7,6-7-7,-1-1-24,8-4-58,0-1-24,7-6-75,0-2-158,0-4-129,2-3-149,2-1-62,-15-1-664,15-2-929</inkml:trace>
  <inkml:trace contextRef="#ctx0" brushRef="#br1" timeOffset="313008.9985">28043 15484 586,'0'0'805,"0"0"-191,-3-9-138,3 9-107,0 0-57,0 0-17,7-9-19,-7 9-32,15-7-39,8 2 86,-4 2-195,-2-2-17,8 3-20,1-1-12,1 0-23,-1 0-89,1 1-90,-2 1-129,1-1-122,-4 1-168,-3 1-454,0 0-637</inkml:trace>
  <inkml:trace contextRef="#ctx0" brushRef="#br1" timeOffset="313233.9946">28078 15756 866,'-18'10'873,"5"-1"-182,3-2-138,0-2-64,10-5-30,-9 10-36,9-10-83,0 0-61,9 7-55,-9-7-43,29-2-46,-5-2-61,3 1-84,52-11-329,-36 5-38,3-5-183,-2 1-806,1 0-968</inkml:trace>
  <inkml:trace contextRef="#ctx0" brushRef="#br1" timeOffset="313628">29082 15312 6,'-8'-5'830,"8"5"-218,-11-8-137,11 8-80,-9-9-89,9 9-35,-3-11-4,3 11-15,3-12-21,-3 12-38,8-12-32,-8 12-31,10-8-22,-10 8-27,14-4-19,-14 4-9,17 4-5,-8-1 1,1 6-57,2 1 55,8 16 21,-9-10-44,-3 0-2,0 1-9,-3 1 0,-1-2-6,0 1 6,-1-3 2,-3 1 31,1-3-1,-2 1 8,-2-3-15,1 1 13,-2-1-15,-1-2 28,-4 4 43,9-12-51,-7 4-8,7-4-11,0 0-7,-9-8-2,9 8-5,2-18-8,3 3-4,4-4-9,5-6-17,4-7 10,3 2-9,2-1 26,0 3-5,25-23 1,-27 33-5,0 2 0,-2 7 1,1 1-3,-4 2 6,2 4 16,-1 4-2,-1 3-20,-1 1 23,2 5-24,-3 3 22,-2 2-23,0 0-2,-2 3 14,5 22-52,-11-19-58,1-3-63,-4-1-92,0 0-121,1-1-89,-2 0-134,1-8-513,-1-9-727</inkml:trace>
  <inkml:trace contextRef="#ctx0" brushRef="#br1" timeOffset="314030.9974">29701 14764 137,'-21'-30'598,"-4"7"-143,-4 2-103,2 7-72,-2 2-12,-2 3-10,-4 4-32,-38 8 224,29 6-258,-2 6-11,-7 11-5,2 5-15,2 6-20,1 7-1,0 5-5,4 7-10,3 3-34,2 4-25,5 3 62,3 2-1,4 3 1,6-3 6,-9 69 138,22-73-161,5-11-11,4-2-7,3-2 3,6-2-23,2-5 1,6 2-8,2-8-5,7-2-8,2-4 2,5-4-6,5-6-6,4-3-10,5-6-6,59-4 8,-49-11-17,13-6-3,2-7-3,2-3 3,-1-9-1,-3-5-2,13-16-28,-7-5 21,-5-7-5,-9-6-16,-6-4-3,-8-9-10,-8-2-39,-13 10-8,2-82-52,-32 80 82,-7 10 4,-12 2 13,-11 11-13,-9 7 15,-6 8-57,-8 9-29,-6 6-171,-5 12-81,3 7-182,-17 11-836,-1 5-983</inkml:trace>
  <inkml:trace contextRef="#ctx0" brushRef="#br1" timeOffset="315460.5377">23761 18023 323,'-5'-6'410,"-1"-3"-65,-3-5 233,6 5-331,0 0-23,0-1-39,3 10-41,-1-18-32,1 18-17,1-14-22,-1 14-14,6-10-15,-6 10-8,8-3-9,-8 3-4,14 5-1,-5 0-5,0 5-3,1 1-4,2 0-4,-2 5 4,2-1-2,-2 2 0,1-2-4,-3-1-1,0 0 1,-2-2-1,1 2-1,-1-4 3,-2 1 3,-4-11 17,6 16 16,-2-1 111,-4-15-30,0 0-19,1 15-7,-1-15-35,0 0 10,0 0-12,0 0 1,-10-8-22,7-2-3,3 10-14,0-23 2,0 8-30,3 0 31,1 0-13,6-14-12,-1 14 9,0 2-13,1 3 12,2 0-11,1 3 8,1 2-10,-1 3 6,2-2-7,0 7 6,0-1-12,0 4 7,1-1 3,1 4-2,-3 1 5,14 9-5,-17-9 8,0 0 2,-3-1-8,1 3 8,-4-3-16,0-1 17,-1-1-8,-4-7 7,7 13-6,-7-13 13,2 10-14,-2-10 12,0 0-10,0 0 10,0 0-2,0 0-8,6-10-3,-4 1 2,1-1-2,2-3 2,2-1 6,-1 2-10,4-2 9,-1 3-26,1 0 28,3 1-15,-2 0 16,3 3-10,-1 1 10,-2 2-9,2 2 6,-13 2-6,24 2 3,-13 2-6,2 2 17,0 1-17,-2 0 9,-1 4-14,1-1 15,0 1-12,-2 1 7,-1 1-11,0 0-25,0-1-50,5 10-256,-8-12 90,1 0-84,-3-3-26</inkml:trace>
  <inkml:trace contextRef="#ctx0" brushRef="#br1" timeOffset="316468.2065">24595 18033 379,'0'0'373,"4"-10"-89,-4 10-36,0 0 203,0 0-272,10-3-26,-10 3-26,0 0-26,0 0-23,0 0-5,8 3-2,-8-3-7,0 0-7,0 0-11,13 0-5,-13 0-11,0 0-6,15-1 5,-15 1-7,10-4-1,-10 4-4,10-7-4,-10 7-4,13-9-6,-13 9 0,7-12 2,-4 3-2,-3 9-1,4-19 0,-4 7-1,1 2 0,-1-2 0,0 12-5,-4-31-1,4 31 6,-4-16-8,4 16 7,-6-11-7,6 11 8,-7-9-1,7 9 5,0 0-4,-16 0-1,16 0 0,-7 7 2,7-7 6,-6 9-8,6-9 9,-2 17 14,2-17-3,2 12 2,-2-12 0,9 13-3,-1-8-3,-1 2-1,2 1-4,3 1 0,0 0 2,1 1 1,1 0 0,0 4 0,1-1-9,-1 1 4,11 15 8,-16-14-5,0-2-1,-1 0 2,-2 0 7,-4-2 20,0 1-6,0-3 18,-2-9-4,0 16 0,0-16 14,-2 12-9,2-12-4,-4 9-5,4-9-8,0 0 7,0 0-24,0 0 1,-6-6-9,6 6 1,6-17-8,-1 4-6,1 0-11,4-5-26,-1-1-4,3-3-3,2-2-1,0-1 4,1-1 7,0 1 11,15-21-18,-14 25 32,-5 3 4,0 2 1,-3 3 3,-2 1-2,0 0-2,1 3 3,-3 1-10,-4 8 12,8-10-1,-8 10-2,0 0 24,0 0 16,0 0 11,4 15-7,-4-3 8,-2 1-3,0 4-3,-1-1 4,3 1-1,0 3 7,0-1 4,3 0-26,1 1 10,1-1-15,3 3 6,-2-5-16,3 2 14,1-2-23,13 18 11,-15-22-4,2 2-20,-1-1 18,-2-3-12,-1 1 16,1-1-22,-5 1 21,1-2-20,-3-10 20,-4 19-17,0-8 14,0-4-30,-4 0 29,-1 0-17,-12 3 16,10-8 9,-2 0-24,13-2 9,-22-3-44,12-3-46,-1-1-46,1-3-17,4-5-19,0 1 7,3-3 16,3-2 18,0 0 25,0-1 23,4-1 17,10-19-24,-3 22 63,-2 0 31,5 3 46,-4-1 37,4 3 18,0 1 10,-3 3-4,3 1 1,-1 0-15,3 2 8,-3-1-15,3 0 8,-2 1-16,0 0 1,19-7 39,-16 6-86,0 0 9,2-2-26,-1 0 15,1-2-41,-4 1 30,-2 0-24,2-2 20,-2 0-21,-2 0 19,-2 0-27,-3 0 19,1 0-3,-2 2-6,-4-2-1,-1 12-1,0-18 1,0 18 1,-8-11-5,8 11 7,-11-4-4,11 4 16,-18 5-5,8 1 39,0 5-11,-2 5 30,1 2-44,0 5 27,0 2-38,-2 22 40,10-22-21,3-2-52,3 0 49,3 0-39,-1-3-12,6-1-71,0-2-46,2-3-90,1-3-74,4-2-80,4-2-35,-3-4-81,3-3-292,4-1-312</inkml:trace>
  <inkml:trace contextRef="#ctx0" brushRef="#br1" timeOffset="316721.7369">26195 17530 517,'-8'-6'547,"8"6"-96,-14 6-63,5 1-46,-2 2-50,1 3-52,-3 0-37,2 4-46,2 0-26,0 2-34,3 0-13,0-1-23,4 0-11,2-1-24,0 0-69,5-1-68,0-1-82,3-2-70,-1-2-63,3 0-97,1-4-283,0-1-214</inkml:trace>
  <inkml:trace contextRef="#ctx0" brushRef="#br1" timeOffset="317178.7355">26427 17573 1011,'-7'-8'455,"7"8"-44,-15 5-25,8 0-47,-1 1-30,0 1-48,3 2-46,-3 1-43,2-1-34,2 3-45,0-2 0,4 0-34,0-10 6,2 19-33,10 0 35,-4-13-39,1 0-24,3-2-5,1 0-56,0-4-14,1 0-35,1 0-8,1-3-3,-2-2-17,4-1-3,-5 0-12,1-3 7,-1-1-8,1-2 15,3-12-160,-9 12 173,-1-1 43,-3 1-8,-2 2 36,0-1-13,-2 11 30,-2-20-12,2 20 31,-2-18-11,0 9 22,2 9-22,-2-16 39,2 16-39,-3-15 14,3 15-18,3-16 30,-3 16-22,4-16 28,0 7-17,-4 9 65,7-14-1,-7 14 52,9-13 11,-9 13 32,3-9 7,-3 9 20,4-9 5,-4 9 2,0 0 23,0 0 177,0 0-203,-14 0-8,14 0-11,-7 9 6,7-9-4,-8 12-62,8-12 28,-7 15-36,7-15-4,0 17-24,5-8 6,-3 1-28,6-1 9,1 1-26,23 14 27,-16-13-23,4-1-26,0 3 20,3-1-21,4 2-4,-3 0 2,-4-1-1,3 1 0,-5-1 0,-1 0 1,-2 1 0,-4 0 7,-2-2 3,-2 1 5,-5 13 28,-4-14-22,-3 3-6,-2-1-13,-2 1 4,-2-3 2,-1 1-19,-1-2 17,-1-2-28,4-1-16,-1-3-64,-1-1-33,12-4-110,-16 1-103,16-1-77,-24-17-1218,19 3-171</inkml:trace>
  <inkml:trace contextRef="#ctx0" brushRef="#br1" timeOffset="317403.7346">26984 17261 189,'9'-3'774,"-9"3"-126,16 10-69,-9-1-117,-5 4-87,2 4 10,1 5-3,-1 0-57,-1 4-18,1 27 116,-1-22-289,1 1-1,0-1-36,-2 1-25,3-2-15,2 0-8,-3-1-15,-1-4-9,1-1-12,1-2-33,-3-4-29,2-1-26,-2-3-26,3-2-59,2 6-309,-7-18 131,4 10-31,-4-10-26,0 0-29,0 0-39,5-10-359,-5 10-355</inkml:trace>
  <inkml:trace contextRef="#ctx0" brushRef="#br1" timeOffset="317647.7342">27027 17573 222,'-9'-11'632,"2"2"-113,-1 1-53,2 2-11,-2-1-21,8 7-22,-9-11-39,9 11-42,-10-11-70,10 11-35,0 0-60,0-15-7,14 3 61,-3 8-141,1-3 1,7 1-34,2-3 10,6-2-31,2 2 8,1-1-51,1 2-68,-2-2-93,-4 4-116,-3-2-88,1 1-123,-1 1-101,-1-2-369</inkml:trace>
  <inkml:trace contextRef="#ctx0" brushRef="#br1" timeOffset="317891.7358">27545 17377 453,'0'0'561,"0"0"-85,0 0-21,2 10 8,-2-10-50,0 0-48,19-1 189,-10-2-357,5 1-37,1 0-39,1-3-25,5 4-35,-4-3-98,4 0-126,-4 1-120,4 1-142,-5 0-138,1 0-348,-2 2-481</inkml:trace>
  <inkml:trace contextRef="#ctx0" brushRef="#br1" timeOffset="317928.7452">27637 17561 67,'-19'12'883,"1"-1"-189,-14 7 506,19-12-682,3 1-46,10-7-76,-15 5-89,15-5-48,0 0-71,0 0-25,0 0-59,11-8-60,5 2-101,2-2-90,9-3-97,2 0-91,7-2-70,45-13-699,-37 11 164,-2 2-522</inkml:trace>
  <inkml:trace contextRef="#ctx0" brushRef="#br1" timeOffset="318303.7376">28342 17342 664,'-4'-9'581,"-2"-1"-102,6 10-75,-6-16-77,6 16-62,0-15-7,0 15-39,4-15-22,-4 15-51,10-13-15,-10 13-39,14-10 3,3 9 94,-17 1-120,22 5 17,-6 2-35,-3 1 17,3 2-11,-2 3-4,1 0-11,-4-1-9,2 4 7,-5-3 6,0 0 18,-3 1 7,1-2 17,-4-1-26,-2 9 92,0-20-64,-5 20-16,5-20 20,-8 11-26,8-11 21,-9 7-15,9-7 0,0 0-25,-13-4 2,13 4-24,-3-13-8,4 2-4,1-5-3,8-4-3,17-37-7,-7 27-2,0 2 3,-5 5 19,6 3-21,0 1 15,-1 4-11,-1 4 27,1 4-8,-4 3 12,4 3 4,-3 1-1,1 4-8,2 2-11,-1 3 0,0 5-3,1 1-14,-2 4-37,0 1-68,0 1-69,-1 1-104,-3 0-178,0 0-156,-1-1-803,-2 0-1018</inkml:trace>
  <inkml:trace contextRef="#ctx0" brushRef="#br1" timeOffset="319272.4649">29515 17149 345,'0'0'481,"0"0"-63,0 0-51,0 0-3,0 0-5,0 0-49,0 0-18,0 0-58,0 0-28,0 0 126,0 0-160,0 0-16,0 0-4,11 7-10,-11-7-28,20 1-20,-3-2-19,4-1-13,6 0-17,9-2-5,6-4-6,4 1-9,2-3-14,0 2 7,48-12-16,-53 12-4,1 1-11,-8 1-42,-2 0-53,-6 1-88,-3 2-97,-1 0-71,-6-1-104,-1 1-75,-5 1-340,-2-1-441</inkml:trace>
  <inkml:trace contextRef="#ctx0" brushRef="#br1" timeOffset="319519.4616">30039 16879 83,'-9'-9'614,"2"4"-140,7 5-74,-10-11-56,10 11-39,-5-10-33,5 10-15,0 0-10,5-7-13,-5 7-25,14 0-20,-2 3-2,3 2-12,23 12 171,-13-4-176,-1 2-37,1 1-17,-3 1-22,-1 1-16,-2 0-19,-2 1-1,-5 0-7,-2 0-10,-5 1-7,-1-4-8,-5 2-4,-3 2-5,-3 1-20,-20 17 25,8-17-24,1-2-35,-3-3-39,2-2-67,-1-3-117,1 0-121,3-5-136,-1-1-692,4-1-819</inkml:trace>
  <inkml:trace contextRef="#ctx0" brushRef="#br1" timeOffset="320167.4695">31014 16610 363,'0'0'428,"0"0"-39,-15 9-58,6 1-23,-1 0-31,-4 5-12,2 1-29,-1 4-20,-1 2-24,1 0-27,3-1-38,1 0-19,2 0-28,-2 22 39,7-26-77,4 1-21,0 0-82,2-1-72,2-3-74,3 0-83,0-2-94,3-3-435,1-2-353</inkml:trace>
  <inkml:trace contextRef="#ctx0" brushRef="#br1" timeOffset="320479.4623">31311 16681 212,'0'0'598,"-18"6"-69,5 2-61,0 1-39,0 0-38,1 3-40,-1 1-49,0-1-43,6 0-50,0 2-30,4-2-34,1-1-29,6 13 55,2-13-112,3-1-12,4 0-12,1-4-15,4 0-21,-1-3 14,4-2-25,-1-1-7,0-1 8,-1-3 20,0-1-9,-3-3-3,-2-1-5,-2-1 3,4-15-30,-12 11 34,-4-1-21,-3 1 23,-4 1-19,-2 0 23,-2 3-20,-6 0 18,2 3 2,-4 2-23,0 2 24,0 1-23,-1 4 22,0-2-7,2 3-43,-14 6-236,18-1 52,3-1-22,2-2-56,3 3 12,6-8-34,-8 12 15,8-12-14,0 0 5,1 13-202</inkml:trace>
  <inkml:trace contextRef="#ctx0" brushRef="#br1" timeOffset="321127.4626">31199 16777 924,'0'0'1,"0"0"69,21-3 208,-21 3-81,15-5 39,-6 1-10,0-1 31,0-2-6,0-1 8,0 3 10,2-1-29,-2 1 3,1 0-50,0 0 1,0 2-33,-10 3-26,20-4-19,-2 4 80,-7 4-148,0-1 20,-1 2-12,1 1-10,-1 0-14,1 3 4,-2 1 2,0 0-16,-1-1 0,2 1-9,-4 0 0,1-2 2,-2 1-4,0-3-13,4 6 7,-9-12 2,7 9 7,-7-9-1,0 0 2,13 4 0,-13-4-5,14-5-4,-6 0 1,-1-3-3,3 0-4,0-2 5,-1-2-6,2 2 3,0 0 0,9-9 7,-11 9-10,-2 4-3,1 0 2,1 1 0,-2 0-1,-7 5-5,12-4-28,-12 4 43,14 0-2,-14 0 0,11 5 1,-11-5-7,13 9 2,-13-9 1,18 12-1,-18-12-3,11 7 1,-11-7 1,9 6-1,-9-6 3,9 4-1,-9-4 0,11 3-11,-11-3 14,11-3 3,-11 3-5,13-5-1,-3 1-9,-2-1 6,12-7-24,-11 7 26,1 0-27,0 0 38,-1 0-37,0 0 37,-9 5-34,17-9 35,-17 9-45,14-4 48,-14 4-33,13-3 34,-13 3-35,13-1 33,-13 1-29,5 0 16,11 3 17,-16-3-40,0 0 35,17 1-29,-17-1 26,0 0-14,19-1 20,-19 1-30,15-4 27,-15 4-52,19-7 59,-9 3-32,1-1 31,-1 0-31,12-5 15,-12 6 23,-1 0-36,-9 4 31,16-8-37,-16 8 41,13-5-46,-13 5 36,11-1-37,-11 1 41,11 4-35,-11-4 33,10 5-34,-10-5 35,12 9-38,4 1 24,-6-5 17,0-2-37,0 1 35,4-1-34,-2 1 35,5-4-35,-1 3 34,3-3-35,-1 0 36,0-3-38,1 2 36,-1-2-60,0 1 19,0-2-16,16-3-67,-20 3 41,-2 1-16,0 1-24,-12 2-76,16-5-60,-16 5-44,0 0-10,0 0-93,0 0-32,0 0-406,-11 9-363</inkml:trace>
  <inkml:trace contextRef="#ctx0" brushRef="#br1" timeOffset="321568.4606">30686 17316 443,'-14'9'542,"4"-1"-121,4 1-53,2-1-14,4 12 300,6-8-375,3 0-6,6 0-22,4 0-16,8 0-27,10 0-30,6-2-6,4 0-29,4-5-14,6-1-5,3-3-15,4-1-10,17-3-44,0-2 10,90-14 36,-81 7-74,1-2 19,0 0-28,1-4 22,-2 0-12,0-3 8,-3-2 7,12-6 8,-18 1-5,10-11-1,-19 3-9,10-10-9,-17 3 5,6-13-24,38-48 23,-62 47-32,-6-3 2,-8-5-30,-6-7-14,-8 0-15,-7-4 25,-9-1-29,-8 2 36,-10 1-9,-9 3 26,-10 5-18,-8 7 2,-20-3 10,1 16 22,-86-15-15,61 44 16,-6 11 4,-6 10-2,-22 12-2,-5 14-3,-2 13 26,1 15-11,-1 11 1,7 6-4,11 4-19,12 2 7,15-2 17,16 1-17,18-4 17,5 44-25,39-70-5,9-5-47,10-4-55,8-5-116,5-5-127,5-3-126,5-7-200,7-6-458,3-2-750</inkml:trace>
  <inkml:trace contextRef="#ctx0" brushRef="#br1" timeOffset="322089.4619">26114 15038 149,'-11'-1'561,"11"1"-177,-18-4-58,18 4-57,-13-2-4,13 2-46,-20-6 106,20 6-201,0 0-41,-12-5-5,12 5-31,0 0 8,0 0-43,0 0-65,0 0-113,0 0-85,9-12-520,0 7-284</inkml:trace>
  <inkml:trace contextRef="#ctx0" brushRef="#br1" timeOffset="322476.4629">27218 14626 272,'20'-8'830,"-4"4"-252,-1-2-60,-1 2-143,-3 0 17,-2 0-59,3 0 52,-12 4-48,23-8 304,-23 8-374,12-4-50,-12 4-34,9-5-40,-9 5-29,0 0-21,12-3-22,-12 3-12,0 0-10,0 0-11,15 0-3,-15 0-12,0 0 0,0 0-8,5 1 10,4 6-12,-9-7-7,0 0 3,0 0-4,9 4 0,-9-4-5,0 0 3,0 0-2,0 0 1,8 7-2,-8-7 0,0 0 3,0 0 1,0 0-8,0 0 12,0 0-6,0 0-2,0 0 1,0 0-15,0 0 17,0 0-3,0 0 3,9 4-9,-9-4-1,0 0 3,0 0 2,0 0-16,0 0-5,0 0-47,0 0-93,0 0 67,0 0-63,0 0 1,0 0-93,0 0 11,0 0-60,0 0-33,0 0-56,0 0-42,0 0-38,-6 7-456,6-7-496</inkml:trace>
  <inkml:trace contextRef="#ctx0" brushRef="#br1" timeOffset="323596.4649">24861 14260 370,'0'0'383,"0"0"-91,0 0 6,-7-5-55,7 5 17,0 0-32,0 0-5,0 0-57,-7-6-13,7 6-36,0 0-8,0 0-31,0 0 5,0 0 96,0 0-101,0 0 11,-7-6-27,7 6 4,0 0-19,0 0 10,0 0-16,0 0 14,0 0-7,0 0 17,0 0-12,0 0 1,0 0 1,0 0 3,0 0-2,0 0 2,-9 3-5,9-3-4,0 0-6,0 0-4,0 0-7,0 0-7,0 0-4,-7 7 1,7-7-13,0 0 5,0 0 4,0 0-7,-9 7-1,9-7 1,0 0-4,0 0-4,0 0 3,-8 5 1,8-5-1,0 0 3,0 0 6,0 0 4,0 0-5,0 0-2,0 0-2,-8 7 4,8-7-5,0 0-5,0 0-1,0 0-1,0 0-18,0 0 23,0 0-1,0 0-5,0 0-5,0 0-4,0 0-8,0 0-49,0 0-37,0 0-36,0 0-28,0 0-80,10-7-44,0 2-94,0-2-53,6-5-433,0-3-422</inkml:trace>
  <inkml:trace contextRef="#ctx0" brushRef="#br1" timeOffset="324160.4578">22677 12341 241,'-10'-6'338,"10"6"-88,-12-3-47,12 3-12,-12-4-13,12 4-7,-11-3-4,-2-1 164,13 4-187,-11-4-22,11 4-28,-13-1-18,13 1-16,0 0-18,-13-3-9,13 3-6,0 0-10,0 0-5,-10 3-14,10-3-60,0 0-65,0 0-53,8 6-91,-8-6-377,18 3-158</inkml:trace>
  <inkml:trace contextRef="#ctx0" brushRef="#br1" timeOffset="324455.4704">26834 11911 1276,'13'0'592,"-13"0"-174,22 0-50,-22 0-125,17 0 2,-17 0-99,15 0 47,-15 0-20,0 0 58,20 0-84,-20 0 23,0 0-84,13 0 33,-13 0-77,0 0 44,16 0-26,-16 0-62,0 0 46,0 0-89,0 0-30,11 1-140,-11-1-55,0 0-159,0 0-71,0 0-470,-6 7-562</inkml:trace>
  <inkml:trace contextRef="#ctx0" brushRef="#br1" timeOffset="324852.4634">23444 12133 141,'-20'3'401,"20"-3"-58,-19 0-110,1 2 150,18-2-206,-13 0-83,13 0 31,0 0-79,-17 0 43,17 0-69,0 0 47,0 0-64,0 0 24,0 0-110,15 2-68,-1-3-193,6 0-150,5-4 18</inkml:trace>
  <inkml:trace contextRef="#ctx0" brushRef="#br1" timeOffset="325092.4602">26836 11840 431,'23'-1'768,"-6"-2"-255,1 2-50,-3-1-160,-1 0-27,-3 1-98,-11 1 18,23-1-91,-23 1 34,16 0-81,-16 0 39,15-3-75,-15 3 47,15 0-25,-15 0-133,0 0-40,8 5-150,-8-5-53,0 0-558,-8 9-452</inkml:trace>
  <inkml:trace contextRef="#ctx0" brushRef="#br1" timeOffset="325372.4648">23787 12046 649,'-20'2'520,"2"1"-178,7 0-27,-1-2-112,-6 4 122,18-5-176,0 0-86,-10 5 39,10-5-70,0 0 40,0 0-67,5 10 47,-5-10-60,9 5 50,-9-5-57,14 7 45,-5-2-145,1-1-49,3 0-63,22 3-800,-13-5 283</inkml:trace>
  <inkml:trace contextRef="#ctx0" brushRef="#br1" timeOffset="325676.4657">27181 11729 399,'19'2'672,"8"2"170,-16-3-579,1 2-6,-12-3-109,15 1 26,-15-1-85,16 3 50,-16-3-62,13 2 38,-13-2-75,0 0 50,14 2-75,-14-2 45,0 0-62,13 3 43,-13-3-12,9 1-48,-9-1 52,0 0-56,0 0 49,0 0-57,12 4 4,-12-4-90,0 0-90,0 0-90,0 0-97,0 0-366,-15 2-271</inkml:trace>
  <inkml:trace contextRef="#ctx0" brushRef="#br1" timeOffset="325952.4613">23335 11785 517,'-18'0'453,"4"0"-106,2 0-85,12 0-55,-18 0-42,18 0-32,-14 2-23,14-2-28,0 0-15,-12 2-15,12-2-9,0 0-10,0 0-9,0 0-3,-2 11-5,2-11-2,5 7-5,-5-7-2,11 9-28,7 1-282,-7-5-408,6 0-215</inkml:trace>
  <inkml:trace contextRef="#ctx0" brushRef="#br1" timeOffset="326198.4587">26330 11615 537,'20'-1'710,"-1"-2"-150,-6 2-172,-13 1-43,23-1-126,-23 1 11,27 0 61,-27 0-214,17-1 38,-17 1-75,14-2 41,-14 2-71,0 0 47,17 2-75,-17-2-37,14 1-144,-14-1-61,13 4-127,-13-4-477,10 2-412</inkml:trace>
  <inkml:trace contextRef="#ctx0" brushRef="#br1" timeOffset="326434.4679">24508 11704 678,'0'0'650,"-14"0"-112,14 0-193,0 0-134,0 0-190,0 0-25,9 6-102,-9-6-8,18 5-47,-18-5-44,16 4-110,-16-4-168</inkml:trace>
  <inkml:trace contextRef="#ctx0" brushRef="#br1" timeOffset="335943.5068">2422 1430 65,'0'0'417,"0"0"-55,1-11-106,-1 11-9,0 0-46,0 0-9,1-10-38,-1 10-14,0 0-29,0 0-20,0 0-25,0 0 52,0 0-19,0 17 31,0-4-16,-1 8 2,-3 8 19,0 6 10,-10 55 69,7-42-132,-2 0-18,0-1-18,0-2 3,3-3-12,-1-2-3,0-6-5,2-2-5,0-2-6,1-5-6,-1-3-7,0-1-36,0-4-43,2 0-32,-6 10-232,4-19 22,5-8-69,-10 6-414,10-6-324</inkml:trace>
  <inkml:trace contextRef="#ctx0" brushRef="#br1" timeOffset="336235.499">1933 1451 120,'0'0'262,"-20"-5"-12,20 5-16,-10-4-41,10 4 51,-13-3-38,13 3-29,-9-3-24,9 3 0,0 0-13,-10-5-3,10 5-1,0 0-41,0 0-4,0 0-6,4-11-20,6 8 5,5-5-27,7-1 8,7-2-21,10-2 11,3 0-20,46-14 19,-43 16-11,0 0-30,-2 0 10,-1 1-30,-7 2-27,-2 4-59,0-1-28,-5 1-87,-1 1-9,-8 3-131,4 0-250,-3 0-123</inkml:trace>
  <inkml:trace contextRef="#ctx0" brushRef="#br1" timeOffset="336476.5035">2863 1327 19,'0'0'409,"0"0"-155,0 0 7,-2 12-26,2-12 18,-12 17-32,5-4 13,-5 6-12,0 5-12,-2 3-32,0 6-15,-3 0-27,5 2 8,-1 1-21,2-2-21,2 0-20,2-5-12,0 3-15,3-1-22,0-4 6,3-1-32,0 24-118,2-27-16,2-1-41,0-4-47,1-1-36,4-2-41,-1-2-60,1-4-254,2 1-121</inkml:trace>
  <inkml:trace contextRef="#ctx0" brushRef="#br1" timeOffset="336931.5018">2885 1753 13,'0'0'472,"1"-17"-108,-1 17-39,0-15-31,0 15-24,1-13-6,-1 13-22,2-13-42,-2 13-43,2-10-31,-2 10-25,4-9-24,-4 9-17,7-7-10,-7 7-13,0 0-20,16-2 10,-16 2-4,15 4-11,-8 1 7,4 1-9,-1 2 2,0 1-4,0 0 3,0 0-4,-1 1 1,-2 1 3,0-3-5,-2 1-5,5 6 17,-6-8 2,-4-7 1,4 15 5,-4-15 0,1 10 6,-1-10 6,0 0 9,-3 14 20,3-14 6,0 0 10,0 0-12,0 0-6,0 0-23,-9-4 7,7-10 5,3 3-43,2-6 18,2-2-24,2-3-5,2 0 5,4 0-6,0-2 1,0 2-5,1 1 3,-1 4 0,0 2-1,2 2-8,-4 4 0,1 0-2,13-1-3,-14 7 13,2 4 5,-3 2 16,3 3-8,-3 1 6,1 3-10,-1 2 6,-2 2-11,0 0 22,-3 1-2,1 0-19,-4 2 17,0 0-14,-2 0 14,-3 15-40,1-16-38,-2-3-48,0 2-47,2-1-51,-2-2-24,0-3-51,1-1-31,3-8-54,-6 14-385,6-14-261</inkml:trace>
  <inkml:trace contextRef="#ctx0" brushRef="#br1" timeOffset="337170.7001">3515 1367 301,'11'1'425,"-2"4"-54,2 0-46,0 5-26,2 1 2,0 6-11,-1-2-24,13 31 191,-13-24-261,-3-2-34,-1 2-17,0 1-23,-1-1-30,-2 1-8,-1 0-32,-1-1 11,-1 0-25,-2-1-19,-2-1-89,-4 3-93,-1 2-92,-6-1-161,-20 27-2087</inkml:trace>
  <inkml:trace contextRef="#ctx0" brushRef="#br1" timeOffset="337724.6914">2329 3449 2,'4'-15'570,"0"1"-153,0 0-44,-2 3-37,1 0-21,-2 0-13,-1 11-42,3-18-21,-3 18-25,1-13-28,-1 13-38,0-11-33,0 11-22,0 0-17,0 0-16,0 0 7,-17 16 3,7 6-5,-6 9 39,-2 8-2,-1 11 8,-2 7-34,0 2 9,1 3-2,1 3-7,0 1-10,3-1-17,-1 0-7,3-2-12,-15 53 25,19-67-29,-1 0-11,-1-4-15,2-3-42,-2-1-45,1-3-22,-2-2-44,2-7-18,0-2-43,-2-5-27,-1 2-45,2-8-19,-3-3-46,-1-1-131,-14 0-1303</inkml:trace>
  <inkml:trace contextRef="#ctx0" brushRef="#br1" timeOffset="337991.6846">1637 4446 244,'-11'-14'692,"5"3"-113,-7-8 308,9 8-558,1 1-69,2 0-20,1 10-10,2-23-28,5 10-12,1-1-12,4-1-30,1 0-22,10-1-31,1-1-21,1 2-44,9-2-61,0 0-65,40-12-321,-35 13 114,1 1-71,1 0-65,-2 2-455,2-3-455</inkml:trace>
  <inkml:trace contextRef="#ctx0" brushRef="#br1" timeOffset="338482.6876">2519 3784 550,'0'0'400,"0"0"-73,0 0-57,0 0-1,-13 12 268,6-1-191,-1 3-50,-2 4-34,-1 2-15,1 5-43,-1 0-40,0 4-27,2-1-28,-1-1-23,3 1-10,-1 0-15,3-6-11,0 3-40,2-3-47,-2 19-160,4-23 22,0-3-48,1 0-22,0-1-2,1-2 13,1-1 5,-2-11 18,7 16-32,-7-16 6,9 10-8,-9-10 36,0 0 20,15 0 60,-15 0 28,11-12 80,-6 4 94,-5 8 3,7-16 56,-5 7 10,3-2 16,-2 1 12,-1-2 1,1 0-4,1 0-3,-2 0 29,2 1-5,0-2-41,1 2 11,-2 2-23,5-10 72,-3 13-127,-5 6-18,10-12 18,-10 12-24,14-4 3,-14 4-20,17 3 1,-17-3-10,17 10 0,-8-3-14,1-1 5,-1 3-12,0-1 2,-1 2-4,7 8 6,-9-10-4,-1 1-9,-1-1 17,1 0-12,0-1 7,-5-7 0,5 13 12,-5-13 8,4 10 14,-4-10 6,0 0 3,3 11 3,-3-11 7,0 0 7,0 0 0,0 0 6,0 0-11,0 0-12,-8-12-22,7 0-18,1 0-30,1-5 4,0 0 0,2 1-3,-1 0 3,1 0 2,1 1 3,2 0-1,-2 4 7,5-8-21,-4 11 10,0 1-6,-5 7 4,12-6 9,-12 6 8,14 2 8,-14-2 12,17 9-1,-8 0-6,-2 0 2,2 1 9,0 1-42,-1 1 30,-2 1-5,6 15 9,-6-16-12,-3 2-28,1-1-24,0 1-41,-3-2-13,2-1-27,-3 2-61,0-1-42,-1-2-45,1-10-41,-2 18-31,2-18-38,-2 13-486,2-13-420</inkml:trace>
  <inkml:trace contextRef="#ctx0" brushRef="#br1" timeOffset="338730.6888">3108 3805 327,'12'3'465,"-1"1"-39,2 2-64,-2 3-48,4 4-25,-3 0-23,0 4-32,-1 0 41,-1 1-20,-1 2-35,-1 1-35,-2 3-10,0-1-39,-2 0-18,0 0-23,-3 3-10,-1 0-15,-1-3-18,-1 2-8,-7 24-5,4-26-44,-2-2-47,1 0-44,-1-3-84,0 0-45,-1-4-62,1-1-90,0-1-74,2-5-418,-1 0-420</inkml:trace>
  <inkml:trace contextRef="#ctx0" brushRef="#br1" timeOffset="338984.6808">3315 4074 171,'10'-4'656,"-10"4"-154,9-5-112,-9 5-20,13-5-30,-13 5-15,17-6-44,6-3 146,-10 3-275,1 2-34,2-1-27,2 0-53,-2 1-68,3 0-70,-2-1-66,2 0-116,-1 1-62,-1 1-106,-1-1-339,-4 4-310</inkml:trace>
  <inkml:trace contextRef="#ctx0" brushRef="#br1" timeOffset="339216.6905">3557 4175 590,'-5'11'580,"1"-2"-69,4-9-41,-5 12-9,5-12-15,-6 9-21,6-9-38,0 0-54,-3 10-67,3-10-52,0 0-49,0 0-36,14 3-57,-14-3-96,20-4-126,-6 0-115,0 0-148,4-2-112,16-9-2546</inkml:trace>
  <inkml:trace contextRef="#ctx0" brushRef="#br1" timeOffset="339827.6818">4355 3825 602,'0'0'436,"0"0"-42,0 0-75,0 0-11,0 0-44,0 0-22,-9-4-38,9 4-5,-2-11 135,2 11-195,0 0-52,2-14 2,-2 14-40,7-13-6,0 6 3,-1-1-8,3 3 4,0-2-27,5 2-3,-3 3-2,3 0 7,0 4-15,3 1 18,-1 4-14,2 2 30,-2 4-15,5 4 5,-4-1-5,-2 4 0,2 2 1,-6 0 2,1 2-4,-5-2 11,-2 0 6,-2 3 5,-4 0 0,-2 0 3,-3 3-9,-16 23 55,8-27-49,-1-2 11,-1-1 7,-1-2 9,1-5-2,1-2 8,-3-1 2,5-3-9,-2-1-26,4-6 33,11-1-18,-23 0-3,23 0-16,-17-8-38,6-10 10,9 7 5,0 1-39,2-2 37,3 1-35,1 2 33,2-1-36,0 3 35,3 1-40,1 1 36,3 1-33,-2 3 32,4 1-27,-1 1 40,3 3-2,17 7 13,-18-3-16,3 1-13,-1 0-26,-1 2-31,0-3-70,0 1-59,-2 1-50,-1-3-63,1 0-31,-1 0-67,1-1-23,-1 1-85,2-5-323,-3 0-365</inkml:trace>
  <inkml:trace contextRef="#ctx0" brushRef="#br1" timeOffset="340127.6827">5151 3689 198,'6'-11'744,"1"1"-206,-4 2-108,-3 8-104,10-14-67,-10 14-65,7-9-28,-7 9-48,5-9-14,-5 9-38,0 0-1,0 0-13,0 0 38,0 0 16,6 7 9,-5 4 14,-1 2-3,0 21 95,0-9-124,0 2-4,0-1-63,2 3 59,-4 2-73,2 4 41,-1-2-3,1 1-6,-1-1-15,0-3-3,1-2-6,-2-1-14,2 0-40,-2 0-37,-2 23-189,0-25 69,-2-4-53,0 1-31,-2-2-58,-1-3-21,-3 0-39,0-2-21,2-4-253,-5-3-172</inkml:trace>
  <inkml:trace contextRef="#ctx0" brushRef="#br1" timeOffset="340390.6877">4859 4259 543,'-8'-9'555,"3"3"-64,-1 0-86,2-4-50,4 10-90,-3-15-7,3 15-28,4-18-6,9-6 175,-2 12-228,4-2-30,2 1-84,5-5 39,2 4-84,2-1 1,-1 1-117,3 0-19,0 0-58,1 3-76,0-1-64,1 0-39,2 2-66,2-4-349</inkml:trace>
  <inkml:trace contextRef="#ctx0" brushRef="#br1" timeOffset="340646.3774">5553 3734 352,'5'-9'416,"-5"9"-97,0 0-20,0 0 8,0 0 32,-6 13-30,2-5 35,-1 5 8,-1 4-45,-1 3-26,2 1-72,-5 28 162,4-20-206,2 0-80,2-3 34,-1 0-70,2 0 39,0 0-60,-1-2 27,2-1-127,0-2-5,0 0-62,2-4-51,-1 0-86,1 0-18,0-3-63,4 8-387,-6-22-91,7 13-374</inkml:trace>
  <inkml:trace contextRef="#ctx0" brushRef="#br1" timeOffset="340879.3769">5530 4057 399,'2'-12'492,"-1"1"-53,2 2-52,-3 9-5,3-18-27,-3 18-31,5-15-34,-5 15-55,5-11-47,-5 11-41,8-9-24,3 7 79,-11 2-126,16 2-64,-9 3 47,2 2-59,1-2 52,-1 4-4,0 0-7,1 1-10,-1-2-7,-2 2-2,1-2-9,-3 1 0,0-1-5,0-1 5,-5-7-11,7 15 2,-7-15 4,5 10 4,-5-10 13,6 10 2,-6-10 2,0 0 1,0 0 5,0 0-46,0 0 57,0 0-57,0 0 35,0 0-77,-1-19 25,3-9-158,1 11 129,2 0 5,-1-1 10,2 2 24,-1 0-5,2 4 10,-1-2-4,0 3 13,-1 1-4,1 2 11,2 1-3,-8 7 14,13-6 7,-13 6-6,18 2 39,-18-2-30,13 8-49,-6 0 53,-1-1-52,0 0 41,-1 2-110,2 0 13,-4-1-70,3 1-57,0-3-46,-1 2-45,-5-8-20,10 12-5,-10-12-129,18 5-994</inkml:trace>
  <inkml:trace contextRef="#ctx0" brushRef="#br1" timeOffset="341127.372">6106 3689 484,'0'0'585,"0"0"-73,7 12-37,-7-12-31,0 23-41,-2-8-21,1 2-79,-4 27 214,1-19-279,-1 6-91,0 0 4,-3-1-57,3 2 13,-1 0-59,0-1-10,0-1-105,-1-1-35,1 0-75,1-5-73,-1 1-73,3-6-117,-1 1-51,-1-3-472,1-4-551</inkml:trace>
  <inkml:trace contextRef="#ctx0" brushRef="#br1" timeOffset="341466.3773">6109 4085 1,'5'-7'800,"-5"7"-205,11-14 246,-11 14-522,9-5-44,-9 5-17,0 0-6,16 0-51,-16 0 62,14 5-67,-6 1 25,2-1-74,-1 5 9,0 0-65,-2 0 25,2 2-68,-1 0 39,3 17 58,-6-16-108,-2 3 26,-3-1-40,0 1 35,-3 0-26,-2 0 17,0 1-25,-1-2 24,-2-1-21,-1-1 13,3-1-18,-2-2 21,1 1-8,0-5 5,-9 5 34,16-11-21,-13 3 1,13-3-13,-12-5-4,12 5-18,-9-10-4,9 10-13,-4-12 7,4 12-18,0-12 12,0 12-18,3-10 13,-3 10-15,9-7 17,4 2-13,-13 5 0,16 0 16,-16 0-18,20 3 17,-10 0-12,-1 1 13,2-2-9,-2 2-12,1 0-66,-1 0-11,0 1-100,-9-5 12,14 5-41,-14-5-28,16 7-266,-16-7 277,0 0-35,9 4-44,-9-4-57,0 0-5,0 0-90,4-11-202,-4 11-182</inkml:trace>
  <inkml:trace contextRef="#ctx0" brushRef="#br1" timeOffset="341723.372">6445 3681 165,'12'-8'692,"5"6"483,-5 7-655,-1 3-34,1 7-39,1 3-30,0 6-41,0 1-33,-2 3-33,3 5-33,-3 3-19,0 0-39,-3 0-45,1 3-19,-2-9-42,-2 3-7,2 30 34,-3-36-102,-2-1-5,-2 1-57,0-5-50,0 2-49,-2-1-92,-2-5-22,2-1-141,-2 0-20,0-2-86,-1-4-103,-1-1-651,6-10-847</inkml:trace>
  <inkml:trace contextRef="#ctx0" brushRef="#br1" timeOffset="341996.3759">6615 4057 669,'0'0'696,"7"-8"-202,1 2 19,-8 6-98,19-8 46,-4 3-75,0-1-43,5-1-47,1 0-52,0 0-66,29-4 89,-25 6-177,-1-1-108,6-1-32,-4 0-153,-1 3-25,-1 0-89,-1-2-91,-5 1-92,-1 0-537,-3 0-653</inkml:trace>
  <inkml:trace contextRef="#ctx0" brushRef="#br1" timeOffset="342252.376">6905 3692 189,'0'0'571,"0"0"-34,-12 4-22,8 5 15,0 2-60,1 4-3,-2 5-38,0 3 5,2 3-72,-1 5-25,2 4-46,-3 37 126,3-36-262,2 0-26,0 1-28,0-1-17,-1-2-21,2-2-32,-1-3-61,0 0-67,0-4-42,0-2-129,2-1-33,-4-3-79,2 1-80,0-5-94,-2 11-1098,2-26 22</inkml:trace>
  <inkml:trace contextRef="#ctx0" brushRef="#br1" timeOffset="343903.3737">7708 3724 64,'10'-7'485,"-10"7"-121,7-7-10,-7 7-66,8-4 16,-8 4-27,0 0 14,8-7-28,-8 7-5,0 0-23,6-7-7,-6 7-17,0 0-1,7-8 207,-7 8-246,0 0 9,0 0-14,0 0-14,4-7-12,-4 7-15,0 0-7,0 0-25,0 0-4,0 0-13,0 0-16,0 0-9,4-9-7,-4 9-30,0 0 57,0 0-39,0 0-8,0 0 0,0 0-1,0 0 1,0 0-4,0 0-6,0 0-1,0 0-1,0 0-4,0 0-16,0 0 10,0 0 5,0 0-2,0 0-3,0 0-2,0 0 3,0 0-1,0 0 3,0 0 12,0 0 7,0 0 5,0 0 8,0 0 9,0 0-7,0 0 8,0 0-9,0 0 4,0 0-15,0 0 3,0 0-11,0 0 7,0 0-29,0 0 27,0 0-11,3-9 14,-3 9-12,0 0-6,0 0 15,0 0 13,0 0-24,0 0 19,0 0-29,0 0 10,0 0 0,0 0-27,0 0 15,0 0-9,11-2 8,-11 2-16,0 0 17,9 10-14,-9-10 12,13 11-13,-7-1 15,1 3-8,1 2 17,0 3-16,-2 0 16,9 25-17,-8-21 18,-2 1 6,-1 3-4,1-3-2,-3 2 0,2 0-21,-3 2 21,-1-2-21,3 0 19,-6-2-23,2 1 27,-1-2-22,-1-1 20,0-3-22,-3 16 21,2-19-7,2-2-18,-2-2 19,1 1-14,0-3 21,3-9-14,-5 15 26,5-15-22,-4 11 27,4-11-30,0 0 29,-7 6-39,7-6 22,0 0-23,-11-21 8,7 10-15,2-7-42,1-2-18,-1-5 7,4-1 15,0-7 13,1-1 7,3 0 11,0-1 19,-1 4 13,3-1 3,1 0-10,-1 1 31,1 3 7,13-24 75,-9 27-67,7-6-24,1 0 13,2 4-23,1 0 13,0 2-24,-4 8 18,-1-2-21,-2 5 11,-1 2-17,-1 1 15,-1 6-15,0 5 40,-1 3-7,17 14 134,-15 0-77,-1 3 3,0 4 14,-2 2 2,-1 3-13,-1 1 23,-2 2-8,-2 1 2,-1 0-36,-1 2 10,1 0-34,-4-3 13,-1 3-31,0-2 13,-2 23-65,-2-29-69,2 0-56,-1-2-72,-1 0-88,-1-2-107,-3 3-134,0-5-206,-4 5-930,2-9-1362</inkml:trace>
  <inkml:trace contextRef="#ctx0" brushRef="#br1" timeOffset="346888.9156">1287 5201 363,'0'0'325,"0"0"-105,1-11-30,-1 11-57,14-8-10,-1 3-36,3-1 25,9 1-31,-1-3 17,7 0-18,4 2 20,-1 0-23,8-2 13,3 1-10,0 0 8,4 0-11,3 2 1,3-1-14,3 0 4,2 2-15,14-1-5,0 2-7,4 1-3,77-1 22,-74 3-38,3 0 7,2 0 18,2 0 12,2 2 16,1-1 7,3-1-3,1 1 24,0-1-18,4 0 9,3 0-7,0-1 5,3-2-20,-1 3-5,106-3 33,-107 1-53,-1 2 17,2 0-17,1 0 3,-3-2-23,-2 4-4,1-2-4,-2 0 2,0 0 5,0 1-1,-1-1 1,1 1 2,-1 2-11,-2-1 1,96 2 10,-98-2-28,-2 1 24,-1 1-13,0-2-7,0 3 11,-2-3-11,-2 1 13,-1-2-11,-1 0 5,-3-1 14,-3 0-53,-3 0 54,-13 0-53,0 0 67,59-1-20,-62 1-33,-2-3 59,1 2-56,-2-1 54,-2 0-55,-3-1 58,1 1-60,-1-1 47,-4-1-52,-1 2 56,-8 0-56,2 0 49,-5-2-53,0 3 61,28-4-7,-34 4-32,-1-2 55,-2 3-65,1-3 59,-1 3-58,-1-1 55,-1 0-60,-3-1 45,1 2-42,-2 0 51,0-1-30,-2 1 54,0 0-33,0 0 42,11 0 22,-14 0-70,-1 0 19,-2 0-27,1-1 26,-1 1-37,1 0 28,0 0-29,1 1 28,-1-1-26,2 0 23,0 1-30,3-1-6,-4 0-2,0 0 31,15 0-13,-16 0-12,0 0 23,-1 0-17,1 2 30,-3-4-7,-11 2 22,24 0-4,-24 0 15,20-1-2,-20 1 17,17-1 9,-17 1 5,15-1 8,-15 1-13,0 0 6,16-2-20,-16 2 15,0 0-11,17-2-3,-17 2-33,10-3 18,-10 3-12,10-2-9,-10 2-1,15-9-9,-7 3-5,1 1-3,0-2-1,1 0-4,9-10 14,-10 8-16,-1 0-5,2-2-1,-2 1 12,0 1 6,-2-1 16,2 3 2,-3-1 2,0 1-8,-5 7 5,7-14 6,-7 14 7,8-13-7,-8 13 29,10-19 4,-10 19-69,5-17 32,-2 6-7,-1 1-8,1-5-9,-2-1-29,0-2 27,-1-1-24,2-1 20,-2-5-19,0-2-3,-2-1-5,2-5-2,0-3-17,-1-55-133,0 42 78,1-1 44,0-3 8,0 0 2,-2 2 14,4-2-39,-2-1 34,1 1-24,-2 3 17,2-3-14,2 2-2,-2 0-18,1 2 12,1 0 9,3-49-33,-2 52 38,-2 1 7,1 2 17,-2-1-103,1 6 16,-2 2 33,-2 2 13,1 0 8,0 1 18,-3-1 6,1 1 1,-2 1 2,-1 2 5,0-1-10,-7-24 0,8 33 14,-2 0-2,0 0 9,1 5-10,-2-3 12,1 3-11,0 1 23,0 2-20,0-1 18,0 3-12,-1-1 8,2 1-12,-1 1 17,1 3-18,-5-9 1,6 10 17,0 0-12,5 7 12,-9-12-14,9 12 9,-12-10-14,12 10 17,-7-10-12,7 10 12,-8-8-9,8 8 13,-7-7-14,7 7 10,-7-7-4,0 2-1,7 5 2,-8-5-21,8 5 21,-11-6-29,11 6 26,-17-3-35,6 0 5,-2 2-10,-4 0 11,-1 1-26,-4 0 26,-4 0-23,-3 0 16,-2 0-21,-38 2-56,31-1 88,-4 2-5,-6-1 5,-1 0-6,-1 2 3,-2 0-1,-1 0-49,-1 1 33,-1-1-4,-2 1 9,0 0 10,-1 0 5,0 0 2,0 0 4,-62 4-14,50-4 17,-2 1 4,2 0 6,-1-1-8,12-2 2,-3 1-15,0-1 8,-10 1-2,9-3 0,-1 2 2,2-1-5,0 1 4,2-2 4,2 2 0,1-1 3,0 1 1,3-3 3,1 3 4,2 1 0,0-2 0,-1 1 2,1-1 3,2 2-3,-3 0 6,2-2-4,0 3-1,-2-2 5,0 0-5,-1 2-1,-54 3 0,50-3 8,-3 0 1,-9 0-10,-2 2 1,0 0 2,0 0 0,-2 0 3,2 0-9,0-1 6,-1-1-1,2 0 3,10-1 6,-2 1-5,1-3 4,-64 3-8,63-2-4,0-3 9,0 0-18,0 0 20,2 0-15,-1 0 12,3 0-9,1 0 10,-1 0-10,1 0 14,3-3-11,0 3 8,3-1-3,-1 0 1,-46-3-2,58 3-6,-2-1 10,3 2-11,1-3 16,-1 1-12,3-1 7,1-1-3,2 2 11,4-1-10,1 0 0,2 2-7,-2-2 9,1 2-3,2-2 8,-28-1-4,26 2-4,2 2 5,2-1-11,3-1 11,-2 2-6,3-1 9,1 0-10,3 1 12,1-1-16,1 1 16,0-1-10,13 1 18,-23-1-5,23 1 11,-29-4 19,29 4-32,-17-3 8,6 1-12,11 2 11,-19-3-14,19 3 8,-20-4-11,10 2 10,10 2-15,-19-6 17,19 6-22,-19-4 20,19 4-19,-17-3 20,1-1-5,16 4-17,-14-3 24,14 3-18,-15-1 13,15 1-16,-10-2 17,10 2-16,-12-4 14,12 4-15,-12-1 17,12 1-16,-10-4 13,10 4-17,-12 0 7,12 0-9,-16-4 9,16 4-4,0 0 8,-17-1-6,17 1 0,-12 0 9,12 0-5,-15 0-3,15 0-2,-16 1 1,16-1 2,-16 1 4,16-1 0,-20 3 1,3-2-5,17-1 4,-16 2-1,16-2 3,-17 0-20,17 0 28,-15 2-3,15-2-3,-15 1 3,15-1-4,-14 1-1,14-1 1,-15 2 1,15-2-3,-13 1-3,-3-1-3,16 0 7,-14 1-4,14-1 3,-19 1-2,19-1 2,-14 0 2,14 0 1,-19 3-6,19-3 0,-22 0 0,22 0 1,-21 2-1,21-2 6,-18 2-3,-5-2-8,12 1 8,11-1 1,-23 1-2,12 0 1,11-1 0,-23 2-1,23-2 0,-22 0 3,22 0 0,-18 1-2,18-1 3,-23 0-4,23 0-1,-24 1-3,6-1 8,18 0-3,-20 0 0,20 0 5,-17 0-9,17 0 8,-15 0-6,15 0 1,-15 0-7,15 0-2,-13 3-5,13-3 10,-14 3 0,14-3-6,-16 9 4,1 8-14,5-4 15,1 3 8,0 3-11,-2 7 13,2 4 3,0 7 7,-1 4-8,0 7 2,-1 10-1,0 3 4,1 3-8,-2 2 8,1 4 0,1 1-11,-9 80 49,11-74-20,1 1-18,0 0 12,0-3-20,1 0 20,3 0-23,-3-5 20,4 0-1,-1-2 6,0-2-8,-3-9 2,4-1 0,1-3-3,-1-1-23,-2 49 10,2-55 12,0-2-15,2-3 19,0-2-2,2-1 4,0-1-7,1-1-2,-1-1 14,2 0-3,-2-4-12,3 1 2,-3-7-3,0 0-3,1-1 1,3 17 6,-3-24-8,-3 1-3,4-4 3,-4 3-5,2-5 3,-1 1-2,1-1-2,-1-1-7,0-1-4,-1-10-11,2 18-10,-2-18-20,3 14-27,-3-14-27,0 14-209,0-14 95,0 0-294,-7 8-491,7-8-607</inkml:trace>
  <inkml:trace contextRef="#ctx0" brushRef="#br1" timeOffset="347646.2539">4613 2100 115,'0'0'623,"9"-11"-105,-9 11-75,6-9-20,-6 9-37,8-8-53,-8 8-13,0 0-57,6-9-10,-6 9-34,0 0-47,0 0-46,7-9-34,-7 9-29,0 0-22,0 0-1,7 10-8,-2 2 3,-1 3-1,-2 3 2,4 5-8,-3 2-34,5 36 54,-7-27-9,2-1-14,0 1-3,-1 0-2,-2 0-7,0-5-25,-2 3-55,2-3-30,-2-1-58,1-1-66,0 0-66,-2-1-65,-1-2-66,-1-2-62,-4 15-1586</inkml:trace>
  <inkml:trace contextRef="#ctx0" brushRef="#br1" timeOffset="348031.0681">4597 2085 340,'-7'-14'444,"7"14"-133,-10-6-54,10 6-79,-16 3-5,6 2-52,-3 2-4,-1 2-17,-1 1 21,0 2-25,1 0-4,0 0-36,1 2 11,-1-3-26,5 1-14,-1 0 16,-1-2 14,2 1-18,0-3 17,3 0 0,-2-2 29,8-6 42,-10 11 45,10-11 26,-6 6-17,6-6 75,0 0-181,1-18-21,4 5-31,2-5 2,4-1-14,0-5 6,2 0-19,1 2 17,1 1-26,0 0 26,-2 3-9,2 3 11,-1 1-13,1-1 14,13-4-15,-14 13-8,-1 0 11,0 1-6,0 3 9,1 1-15,-1 2 19,1 0-34,-3 0-32,2 3-32,2-1-28,-2 4-45,0-2-61,-1 0-24,0 1-77,5 6-379,-8-7 6,-9-5-200</inkml:trace>
  <inkml:trace contextRef="#ctx0" brushRef="#br1" timeOffset="349931.071">4848 1741 141,'3'-16'602,"-3"16"-155,2-11-122,-2 11-68,0 0-56,0 0-16,8 5-20,-4 5 9,0 1 61,1 2-43,0 1-39,0 6-23,1-1-19,1 1-16,0 2-13,-1-3-17,1 3-3,-1-1-12,8 18 33,-8-22-58,-2-1-10,0-2 9,0-1-7,-2-1 1,1-2-5,-1 0 28,-2-10 6,4 15 23,-4-15 11,1 12-17,-1-12 0,0 0-9,-6 8-5,6-8 52,-13-11-65,8 5-6,-1-5 0,-1-3-18,-1-3-26,1-4-13,2-1 11,-1 0 1,1-2-14,1 2 9,2-1 10,-1 1 24,2 4 8,0-1 11,-1-11 21,2 16-37,0 2-10,0 12-4,3-19 2,-3 19-8,4-14 2,-4 14-8,7-5-4,-7 5 9,0 0 6,17 1-2,-17-1-6,11 8 13,-11-8-11,22 16-5,-16-11 9,-6-5-8,13 12 7,-13-12 3,8 9 1,-8-9 8,8 8-1,-8-8 2,7 7-8,-7-7 2,0 0 7,9 7 1,-9-7 21,0 0 19,11 3 42,-11-3-71,5-10-19,-1 2 4,-2-3-4,3 1 3,0-1-17,0-1 18,-1 2-25,0 1 4,0-2-4,-4 11 21,7-14-12,-7 14 5,6-12-13,-6 12 3,7-10-10,-7 10 17,0 0-8,11-5 10,-11 5-1,0 0-10,18 3 11,-18-3-19,10 4 18,-10-4 1,15 7 15,-15-7-24,13 8 20,-13-8-17,21 13-86,-13-7 11,-8-6-35,15 10-40,-15-10-34,14 7-20,-14-7-13,16 8 9,-16-8-14,16 5-15,-16-5 25,16 2-14,-16-2 17,14-3-26,-14 3 32,23-12-168,-15 7 227,-2-2 51,-6 7 5,11-11 71,-11 11 49,8-11 20,-8 11 58,6-12-10,-6 12 52,4-9-19,-4 9 20,0 0-13,6-10-8,-6 10-25,4-8 65,-4 8-103,0 0-17,0 0-2,4-9-4,-4 9 1,0 0-20,0 0 13,0 0-19,5-8 6,-5 8-9,0 0-3,0 0-11,0 0 20,0 0-15,2-4 12,-2 4-3,0 0-3,0 0 10,7-6-12,-7 6-2,0 0 8,0 0-14,0 0 39,0 0 20,0 0-8,0 0 4,0 0-6,0 0 1,0 0-17,0 0 4,0 0-3,0 0-8,0 0-9,4-8-7,-4 8-2,0 0 6,0 0-4,0 0 3,0 0-14,0 0 6,0 0-5,0 0 8,0 0 7,0 0-11,0 0 11,0 0-24,0 0 4,0 0 2,-2-10 0,2 10-1,0 0 1,0 0 0,0 0 12,6 7-9,-6-7 1,0 0-3,6 7 5,-6-7-4,0 0 5,7 9 2,-7-9 0,0 0 11,0 0 9,0 0 18,7 8 12,-7-8 14,0 0 22,0 0-17,0 0-16,7-5-10,-7 5-6,6-8-20,-6 8 3,4-12-27,0-3-49,-4 15 20,3-18 1,-3 18-4,-2-17 9,2 17 3,-1-17-4,1 17 8,-4-17 0,4 17 6,-2-11-7,2 11 1,-5-8 3,5 8 6,0 0 4,-17 4 4,17-4 1,-9 17 8,5-8-3,1 2 3,-1 4 4,3 0-3,-2-1 5,3 0-5,0 1 1,0-1-4,2 0 5,-1-3-4,0 1 4,2-1 3,-1-1 1,8 5 11,-10-15 5,9 13 11,-9-13 4,13 6-5,-13-6-10,14 2-2,-14-2-10,18-4-2,-7 1-1,0-3 7,3 0-21,-1-1 6,1 0-5,-2-1-4,3 0-6,-2 2 6,1 0-11,1 2 11,-3 0-6,0 3 0,0 0 0,-12 1 0,22 4 6,-11-2-4,0 3 13,-2 2-7,0 0-6,-2 0 3,8 7 5,-10-6 0,1 0-2,-1-2 0,-5-6 6,8 11-2,-8-11 3,5 11 4,-5-11 3,6 6 12,-6-6 20,0 0 32,6 8 0,-6-8-23,0 0-47,12-16-56,-8 4 0,3-2-8,0-6-11,0 1-22,4-7-28,-2 1 15,-1-4 4,1 0 7,0 3 16,-1-3 23,-2 8 40,1 0 17,-2 5 28,-2 1-2,3-9 13,-4 14-29,-2 10-9,3-14-5,-3 14-17,2-11 17,-2 11 3,0 0-4,0 0 11,0 0 0,-4 8-3,4-8 1,3 12-2,-3-12-3,6 17 8,6 5 1,-3-8-3,2-1-6,0 3-1,2 1 0,1 0 1,1 1 5,3 1-12,-3 0 17,1 0-3,-3-1 8,1 0 8,-4-1-3,-1-2 4,-2 0 5,-2-1 14,-3-2-9,-2 0 1,-2 0 0,-1 1-9,-5-1-2,1 0-1,-1-3-6,0 1 1,0-3 0,-1-2-9,9-5-18,-14 7-33,14-7-48,-13-1-61,4-9-278,7 0 142,2-2-8,2-5 19,1-2-25,3-3 40,3 0 54,1-2 71,-1 3 84,2 2 55,-1 1 41,1 1 40,0 3 22,-2 1 34,0 2 28,12-11 228,-11 12-166,0 0 5,2 0-8,-2 0 4,2 1-50,0-1 4,3-2-64,-1 2 4,2-2-49,-2 0 16,0 0-45,2 0 29,-5 2-36,3-3 26,8-9 19,-11 11-81,-2-1 39,-2 2-37,1-1 31,-2 2-14,-1 0 40,-1 2-34,-4 7 22,6-12-41,-6 12 18,6-9-43,-6 9 36,0 0-41,0 0 30,-6 7-4,1 2-14,-1 2 25,0 2-37,0 0 31,0 3-10,1-3 6,0 4 4,1-4-1,2 3-11,-1-2 3,1-2 1,0 0-9,2-12-18,2 21-23,1-2-111,1-10 38,-4-9-44,13 10-33,-3-6-54,-10-4-57,20 0-6,-7-1-69,1-3 16,1-3-55,-1 1-311,4-5-233</inkml:trace>
  <inkml:trace contextRef="#ctx0" brushRef="#br1" timeOffset="350191.0703">6550 1197 43,'0'0'517,"0"0"-102,0 0-24,-6 16 221,2-6-362,0 0 0,1 0-56,0 2-30,0 0-28,1 2-28,1-1-9,1 0-15,0-2-18,0 1-14,2 0-17,2-1-24,0-2-35,2 2-42,11 1-170,-7-9 66,2-1-78,1-2-37,1 0-69,-1-2-290,3-2-155</inkml:trace>
  <inkml:trace contextRef="#ctx0" brushRef="#br1" timeOffset="350628.4592">6525 1117 381,'0'0'454,"0"0"-109,-12 0-83,12 0-40,-15 2-20,-5 13 235,7-8-264,1 6-24,-2 1-6,1-1-15,-1 2-11,4 2-11,-1 0-12,1 0-15,2-2-9,0 0 5,2 1-2,2-2-3,2 0-15,1-1-2,2-1-9,1 1-8,5 1-12,2-3 10,1-1-10,4 2 2,1-1-14,2-1 3,1 0-16,1-1 10,-1 0-6,-3-1 3,0 1-16,-2-1 6,-2 1-14,11 8 10,-15-9 35,1 1-2,-3-1 43,-2 1 23,-3-9 9,-2 20 10,-2-9-14,-4 1-8,0-1-18,-2 0-18,-1-1 0,0 2-8,0-3-13,0-1-4,-10 7-26,11-8-46,3-2-34,-1 0-66,8-5-120,-14 2-96,14-2-75,-9-2-13,9 2-52,-2-12-285,2 12-308</inkml:trace>
  <inkml:trace contextRef="#ctx0" brushRef="#br1" timeOffset="351247.4512">6715 1181 413,'6'-6'414,"-6"6"-104,0 0-17,0 0-17,0 0 11,5 10-26,-5-10-28,-9 20-34,5-8 2,-1 1-34,2 0-37,-3-1-18,3 2-19,-2-2-18,0 12 36,3-13-64,2-11-11,-2 19 4,2-19-8,1 16-2,-1-16-3,3 11 18,-3-11 7,5 9 17,-5-9-35,14 2 22,-14-2-29,16-5 11,-6 0-24,11-7-1,-9 3 13,0-3-21,0 3 14,-2 0-26,-1 0 19,0 2-27,-2 1 16,-7 6-27,13-9 15,-13 9-8,0 0 14,18 0-8,-18 0 13,10 9-8,3 5 8,-8-4 6,0-2-12,0 0 13,0 1-11,0-1 20,1-1-21,-6-7 18,7 12-10,-7-12 21,7 10-19,-7-10 35,0 0-19,9 4 7,-9-4-56,14-14-28,-9 4 14,1-4-19,3-3-80,0-5 1,1-2 15,0-3-27,3-11-29,0 1 18,-1-2 33,1 3 49,-3 7 100,0 4 84,-3 5-14,-2 4-26,5-8 16,-10 24-42,7-8 30,-7 8 22,0 0 30,8 14 31,-7-2 70,2 4-69,-2 0-5,0 2-56,2 5 5,-2 0-42,3-2 5,-1 2-35,0-2 31,1 1-37,1 0 33,0-3-53,-1-2 31,0-1-49,0-2-11,0-1-47,0-2 11,-1 0-24,-3-11 25,4 15 4,-4-15 28,3 12-9,-3-12 27,0 0-22,0 0-21,0 0 30,7-7-4,-3-2 1,3-2 1,1-2 7,1 2-4,2-1 5,-1 0-4,2 3-6,1-1-7,1 0-30,0 5-21,0-2-27,0 3-36,8-1-216,-22 5 160,19 2-9,-19-2-3,10 10-129,-10-10-277,-3 17-139</inkml:trace>
  <inkml:trace contextRef="#ctx0" brushRef="#br1" timeOffset="351640.4594">4440 2876 359,'-45'17'347,"9"-3"-43,7-4-16,6-1-9,1-1 8,7-2 0,1-1-29,4-2-42,10-3-13,0 0-17,0 0 160,20-5-190,8-7-12,17-5 4,15-7-4,11-6-3,24-10-39,4-4 27,6-4-2,9-3-12,3 0-6,6-2-13,2 2-31,2-4 1,2 1-26,133-57 19,-132 55-34,-2 0-17,-2 4 40,-4-1 7,-9 5 61,-5 2-14,-9 5 35,-7 4-24,-21 8 35,-8 1 11,-7 6 3,-13 6 14,-6 0-8,-8 6-1,18-10 221,-29 13-226,-3 0 18,-3 2-56,-1 0-24,0 2 13,-2-1-50,-9 4-9,15-6-16,-15 6 14,13-5-42,-3 1-67,-10 4-47,0 0-43,14-5-47,-14 5-427,11-4 211,-11 4-129,0 0-83,0 0 43,0 0-30,9 7-650,-9-7-868</inkml:trace>
  <inkml:trace contextRef="#ctx1" brushRef="#br1">29518 17587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7:21:22.6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6004 1833 366,'0'0'427,"0"0"-114,3-10-49,-3 10-90,0 0-15,0 0-49,0 0-11,0 0-28,0 0 13,11 3-25,-11-3 9,3 13-14,0-1 10,2 1 17,-3 4 13,1-2-22,-2 4-9,3 3-12,-3 0-2,2 0-13,-1-1 9,-2 0-12,2-1 5,-2 17 2,-2-22 10,1 3 12,-1-3-3,-1 1 0,-1-2-6,-1 0 2,-1-1-2,-2-2-7,1 1 3,-1-4 16,-1-1 16,0 0 9,0-3 23,9-4 15,-25 4 116,16-8-147,-1 0-25,3-3-15,-2-3-5,0-2-12,1-5-11,3-4-7,0 0-16,4-2-2,2-2-13,2 0 1,4-3-4,5 0-9,3-7 2,29-29-32,-20 34 33,5 2 6,2 2 0,2 0 4,1 2-17,-3 4 17,1 3-15,-4 4 13,-3 0-51,-2 5 24,-2 1-26,-3 4-10,0-1 17,-5 3 6,9 1-38,-22 0 58,14 5 0,-14-5 9,5 10 2,-5-10 8,-5 16 8,-2-6 11,-2 0-8,-4 3 1,-2-1 8,-2-1 2,1 2 3,2-1 0,-2-2-3,2 0 5,0-1-13,2 1 12,1 0-6,2-1-3,0-2 2,2 1 1,-1-1-10,3 1 8,0 0-12,1 0 5,4-8 4,-4 18 6,3-7-6,1-11 2,3 32 5,-1-20-20,1-2 21,2 3-7,0 2 6,1-2-9,2-1 18,-2 1-21,3 0 15,0-1-5,1-1 5,0 0-6,0 0 11,0-1-9,1 1-15,10 4-119,-11-8-18,1 0-61,1 0-79,-2-2-56,3-3-123,-2 1-317,2-3-294</inkml:trace>
  <inkml:trace contextRef="#ctx0" brushRef="#br0" timeOffset="163.9931">6574 2112 297,'0'0'938,"0"0"-223,0 0-129,5-3 291,4 0-541,-9 3-57,0 0-45,0 0-45,0 0-33,0 0-28,0 0-25,0 0-41,4-10-54,-4 10-76,0 0-94,0 0-98,8-7-166,-8 7-83,10-5-114,-3 1-275,2-1-463</inkml:trace>
  <inkml:trace contextRef="#ctx0" brushRef="#br0" timeOffset="903.9973">7137 1780 256,'0'0'582,"0"0"182,7-9-492,-7 9-35,0 0-29,0 0-28,0 0-11,0 0-9,7-8-5,-7 8-22,0 0-12,0 0-18,0 0-13,0 0-16,0 0-16,0 0-11,7-6 7,-7 6-30,0 0-13,0 0 5,0 0-8,0 0-2,0 0-2,0 0 0,0 0-1,10-2 1,-10 2 3,0 0-8,13-2 12,-13 2 0,13-4-3,4 0 8,-17 4-12,17-7 3,-8 3-5,1 0 3,-1 0 5,-9 4 0,15-9-2,-15 9-11,12-8 7,-12 8-26,7-7 14,-7 7-4,4-10 0,-4 10-2,0-15-9,0 15 10,-5-8 3,5 8 9,-6-7-7,6 7 8,-9-6-11,9 6 4,-9-5 3,9 5 4,-7-5-11,7 5 4,0 0-6,0 0 7,-14 0-4,14 0 4,-10 8 4,4-1-7,0 1 10,0 4-4,-4 5 5,0-1-1,-2 6 42,0 2-1,-2 3 15,-3 4 20,2 1 7,0-1-31,2-5 13,-1 0-25,-6 26 45,11-29-21,2-2-13,0-1-17,1-1-7,2-2-5,-1-2-1,3-1 6,0-1-4,2 0-6,0-1 14,3-1-10,0 0 1,2-1 1,3-3-7,12 7 3,-8-11-61,4 1-45,-1-3-71,0-1-39,3 0-66,0-3-50,0 0-84,2-3-74,0-5-380,-3 1-395</inkml:trace>
  <inkml:trace contextRef="#ctx0" brushRef="#br0" timeOffset="1063.9916">7146 2021 281,'-12'1'921,"12"-1"-616,0 0-28,-13 0-39,13 0-11,0 0-49,0 0-38,0 0-23,0 0-18,9-9-24,2 5-35,4-3-79,6 2-43,1-2-76,5-2-24,2 1-50,0-2-87,1-2-272,0 0-103</inkml:trace>
  <inkml:trace contextRef="#ctx0" brushRef="#br0" timeOffset="2265.9951">7778 1730 134,'0'0'641,"0"0"-415,0 0-50,0 0-7,0 0-23,0 0 18,-12 1-19,12-1 25,-16 12-7,7-4-7,-1 3-30,-4 0 8,0 4-27,0 1-12,0 0-18,-13 16 49,16-14-79,0-1-6,2-1-12,0 0 1,0-2-5,4-1-8,0 0 0,1-3 2,0-1-3,2 1-4,2-10 7,-1 13-4,1-13 3,2 9-1,8-5 18,-10-4-21,13-1 3,-13 1-2,16-8-3,-5 1-4,1-1-6,-2-1-8,4-4 6,-1 0-1,-2-3 3,2 4 9,-4-2 12,0 3 10,-1 0 34,0 1 11,-3 0-9,2 3-18,-7 7-11,8-13-14,-8 13-8,7-12-11,-7 12-9,5-6-5,-5 6 0,0 0-6,0 0 11,0 0-4,0 0 8,-4 14-1,-6 8 7,5-7-2,0-1-2,0 3-3,-1 0 11,1 1-5,-1 0-3,2-1 3,1-1 0,0 0-1,0-2-2,2 0 3,-1-1 2,2-13 0,0 22 1,3-3 18,-3-19-23,8 14 11,-8-14-8,13 10 12,-13-10-5,14 4 6,-14-4 3,20-1-14,-10-2 5,0-1 3,3-2 14,-2-1-22,2-4 20,0-2-20,12-16 2,-12 13-4,-2 1-5,-2 3 46,0 2 5,-2-2-5,-1 6-10,1-3-17,-7 9-30,9-12 8,-9 12-5,6-6-13,-6 6 22,0 0-26,0 0 34,11 13-18,-11-13 5,4 13 9,-4-13-19,4 17 24,-4-17 1,4 16-22,-4-16 14,6 17 7,-6-17 0,8 13 0,-8-13 5,11 10-4,-11-10 4,15 9-19,-15-9 4,19 1 2,-5-2 10,-1 1-4,2-4 0,-2-1-15,1 0-9,-1 0 3,0-1-4,-2 2 0,0-1 9,-2 0-1,-9 5-3,15-5-28,-15 5 20,5-2-44,9-1 32,-14 3 19,0 0-9,7 12 18,-7-12-9,4 10 18,-4-10-27,4 12 21,-4-12-12,4 10 19,-4-10-7,5 9-21,-5-9 23,5 9-17,-5-9 25,11 5-7,-11-5-18,12-1-23,-12 1 19,15-4-13,-6 0 13,-9 4 1,14-9 10,-6 4-10,-8 5 9,12-9-15,-12 9 15,11-5-20,-11 5 12,5-3-24,5 0 24,-10 3 10,0 0-4,7 11 6,-7-11-5,2 11 5,-2-11 3,4 11 8,-4-11-6,4 10 3,-4-10-3,7 11 3,-7-11-7,8 7 10,2-2-13,-10-5-26,16 0-34,-5-4-9,2-1-27,1-1-12,4-3-9,-1-2-3,2 0 22,1-4-7,-1-2 16,1-4-20,-2-1 46,3-5-8,2-4 26,16-30 26,-24 37 117,-1 3 79,-3 3 45,0 1-38,-3 4-27,-3 2-57,1 2-9,-6 9-36,0 0 33,0 0 55,11 4 8,-11-4-19,-2 25-2,-2-8 9,-2 6-39,1 1-7,-3 3-21,3 3 3,-2-3-29,3-1 1,0 0-32,1-4-31,1 2-36,-1-4-47,1-1-46,0 0-34,1-2-35,0-1-19,-1-3-1,1 9-160,0-11 255,1-11 19,-1 14 7,1-14-13,0 0 36,-5 11 38,5-11 3,0 0 57,0 0 47,0 0 73,-12-4 68,12 4 38,0 0 29,0 0-11,-2-3 162,2 3-255,-3-10-26,3 10-35,7-7-20,0 2-20,4 1-36,2-3-53,6-1-65,0-1-79,9-1-73,4 0-128,7-1-146,0 0-432,2-3-544</inkml:trace>
  <inkml:trace contextRef="#ctx0" brushRef="#br0" timeOffset="2987.9938">10589 1928 395,'0'0'522,"-3"-11"-71,3 11-41,0 0-37,-2-15-51,2 15 168,1-11-319,-1 11-33,0 0-34,0 0 20,0 0-10,0 0 31,7 10 47,-5 2-5,2 2-32,-2 1-36,1 2-16,0 1-21,1 5-19,-1-2-7,2 21 17,-2-24-55,-2 0 14,1-1-10,0-1 5,-2-3-16,1-1 3,-1 0-15,1-1 18,-1-11-10,0 15 16,0-15-12,-2 12 12,2-12-23,-7 6 18,7-6-2,-15-3-35,9-2 37,0-2-13,0-1 13,1-5-17,0-2-29,3-4-17,2-1-27,1-6 24,2 2 12,4-5 10,0-1 11,3 3-9,1-1-2,2 3 7,2 1-17,1 2-13,2 1 4,0 2 3,-2 5 9,-1 3 8,-1 0-1,0 5 9,-3 3 3,0-1 8,-11 4-2,12 4 12,-12-4 22,7 10 25,-12 8 84,0-7-81,-3 2 5,0-2 14,0 2-23,-1-1-11,1-1-4,2 1-23,-3-2 25,4-1-22,1 0-2,0 1 3,4-10-1,-5 18 1,5-18-8,8 25 11,-3-15-4,5-1-20,0 0 18,2 0-19,0 2 7,2 0-11,0-2-2,-3 3-3,1-3 17,-1 1-12,-2 0 10,-1-1-9,-3-1 19,0 2 5,-3 7 59,-2-17-25,-9 16-12,2-6 28,-3 0-32,-4-3 23,1 3-36,-3-4 22,0 0-18,0 1-5,1-4-46,-2 1 2,3 1-62,2-3-46,12-2-72,-29-1-503,29 1 193,-9-7-124,9 7-347,-1-16-583</inkml:trace>
  <inkml:trace contextRef="#ctx0" brushRef="#br0" timeOffset="3140.9906">10884 2027 434,'11'-6'986,"-3"2"-190,1-1-164,-9 5-99,11-7-102,-11 7-46,9-5-76,-9 5-57,9-5-44,-9 5-22,0 0-57,10-7-39,-10 7-99,0 0-64,9-5-125,-9 5-102,0 0-50,11-1-48,-11 1-80,18-2-110,-7-2-345,6 1-510</inkml:trace>
  <inkml:trace contextRef="#ctx0" brushRef="#br0" timeOffset="3409.9962">11453 1760 57,'13'-9'995,"-4"3"-265,-1 0-145,-8 6-139,12-12 236,-12 12-366,0 0-30,-11 4 23,2 1-64,-3 4-4,-2-1-35,4 2-18,-5 3-53,5-2-10,-3 3-44,3-1 2,1 2-40,3-1 24,1 2-35,4 14 37,3-12-36,4 2-17,3-1 15,2 1-29,2 2 21,1 0-26,2 0 13,-1 0-29,-1 0 25,-3-4-29,3 0 29,-5-2-24,0 3 23,-3-6-20,4 15 13,-10-15 33,-3 1 3,-5 1-5,-6-1-5,-7 1-8,-6-1-47,-7 1-82,-3-1-110,-1-2-236,4-5-210,2 1-795,-6-3-1083</inkml:trace>
  <inkml:trace contextRef="#ctx0" brushRef="#br0" timeOffset="4857.9924">14854 1492 370,'0'0'371,"0"0"-91,2-14-51,-2 14-54,0 0-41,4-10-7,-4 10-3,0 0 2,0-6 117,3-4-147,-3 10-15,0 0-1,0 0-10,0 0-9,0 0 6,1-10 0,-1 10 10,0 0 13,0 0-5,0 0 12,0 0-6,0 0-7,0 0-10,0 0 51,0 0-79,0 0-5,0 0 4,3-11 2,-3 11 13,0 0 10,0 0 1,0 0 13,0 0-2,0 0 0,0 0 4,0 0-17,0 0-3,0 0 19,0 0-45,0 0 15,0 0-45,0 0-8,0 0-6,0 0 15,0 0-12,0 0 3,0 0 1,0 0-1,0 0 6,0 0-3,0 0-3,0 0 6,0 0 16,0 0 55,0 0-12,0 0-30,0 0 20,0 0-33,0 0 32,0 0-35,0 0 27,0 0-21,0 0 2,0 0-33,0 0 33,0 0-45,0 0 41,0 0-31,0 0 9,0 0 15,0 0-19,0 0 16,0 0-21,0 0 37,0 0-38,0 0 34,0 0-27,0 0 33,0 0-14,0 0 24,0 0-24,0 0 24,0 0-10,0 0 51,0 0-32,0 0-18,0 0 9,0 0-14,0 0-1,0 0-14,0 0 15,0 0-15,0 0 5,0 0-10,0 0 7,0 0-18,0 0 11,0 0-9,0 0 16,0 0-19,0 0 19,0 0-23,0 0 14,0 0-5,0 0 9,0 0-12,0 0 6,0 0-2,0 0 11,0 0 6,0 0 11,0 0 0,0 0 5,0 0 26,-6-7-35,6 7-2,0 0-16,0 0 16,0 0-25,-7-7 15,7 7-18,0 0 9,0 0-12,0 0 6,0 0-9,-5-6 3,5 6-17,0 0 5,0 0-25,-10 9 17,6 1 25,-1 2-9,-3 2 7,2 5-7,-2 0 3,-1 8 4,-1 3 22,3 0-24,0 3-4,-2 5 16,3 3-1,-1 0-1,4 0 3,-3 36 12,2-40-12,1-1-3,1-1 1,1 1 15,0-3-20,-1 1 15,1-3-18,-1 1 17,-2-5-59,2 0-10,0-4-54,-3 1 3,1 0-25,-2-4-30,-11 18-278,8-22 164,-2-3-62,0 0-60,-1-5-77,-1-2-60,2-2-377,-1-3-477</inkml:trace>
  <inkml:trace contextRef="#ctx0" brushRef="#br0" timeOffset="5018.9918">14405 2092 539,'0'0'628,"2"-20"-166,1 11-97,1-1-69,17-15 150,-8 14-243,5-4-18,4 1-12,5-1-39,0 1-14,4-3-30,5 3-32,-1 0-96,3 1-68,-1 0-54,1 2-80,1 0-43,1 0-63,0-1-29,38-11-1175</inkml:trace>
  <inkml:trace contextRef="#ctx0" brushRef="#br0" timeOffset="5209.9918">15297 1693 307,'7'-5'464,"2"0"190,-9 5-424,0 0-14,0 0 6,0 0-9,-5 7 35,0 2 14,-1 1 4,-2 5-11,-2 1-38,3 4-3,-2 0-18,-3 6-21,3-1-27,1 3-27,-9 26 50,12-32-117,0 2-2,3-2-31,0-1-40,1 0-42,1-3-47,0 1-61,2-2-53,1 0-38,2-2-40,1-3-21,3 0-61,0-1-11,0-3-56,11 3-972</inkml:trace>
  <inkml:trace contextRef="#ctx0" brushRef="#br0" timeOffset="5598.9964">15344 2027 655,'2'-13'430,"-1"1"-69,-1 12-27,4-19-24,-1 9-6,-3 10-29,5-17-35,-5 17-44,5-12-45,-5 12-21,8-9-33,-8 9-13,11-3-19,-11 3 3,24 6 41,-17-2-69,2 3-2,0 0-9,0 0 5,1 1-18,-2 1 7,1-1-14,-3-1 16,-1 0-19,-5-7 21,9 12-16,-9-12 32,8 12-9,-8-12 37,7 10 127,-7-10-79,0 0-27,0 0-5,0 0-5,0 0-15,0 0-20,0 0-6,5-12-16,-2 2-26,0-2-27,4-2-4,3-3-1,0 1 21,0-2-3,14-12-11,-12 17 14,-1 3-1,0 2 1,1 1-8,-1 2-1,-1 3 15,-10 2 22,22 2 12,-12 1-5,0 2 11,0 4-14,-1-1 41,1 4-10,-2 0-4,4 13 19,-8-11-43,1-1-4,-1-1-7,-3-1-21,0 2-29,1-2-50,-1-1-40,-1-10-32,-1 22-42,1-22-56,-3 19-39,3-19-47,-2 14-8,2-14-41,-3 7-789,1 1 92</inkml:trace>
  <inkml:trace contextRef="#ctx0" brushRef="#br0" timeOffset="5834.9905">16061 1671 569,'13'2'643,"-4"5"-46,-1 1-36,3 4-84,0 2-68,-2 6-40,10 22 309,-12-16-415,0 2-3,-1 1-6,-3 0-52,0-2-18,-1 0-47,-1 1-1,-1-1-41,-1 0-2,-2 0-39,-1-3 13,1-2-33,-3 2 7,1-2-9,-7 16-108,4-18-24,1-5-59,-1-1-23,3 0-86,-5-2-52,2-3-46,1-3-65,0 1-119,7-7-89,-14 6-320,14-6-545</inkml:trace>
  <inkml:trace contextRef="#ctx0" brushRef="#br0" timeOffset="6033.9911">16379 1902 245,'14'-1'710,"1"-2"-161,-3 1-93,1 0-59,3 1-52,1 0-41,1 0-4,21-3 157,-19 3-292,3-1-27,-1 2-39,-1-1-58,2-1-102,-2 0-110,-2 2-107,1-2-110,-2 2-125,1 0-366,-5 0-436</inkml:trace>
  <inkml:trace contextRef="#ctx0" brushRef="#br0" timeOffset="6167.9931">16580 2119 79,'-13'16'818,"1"-2"-195,3-1-81,-3 9 362,12-22-512,-4 12-25,4-12-76,7 10-48,-7-10-59,18 4-33,-5-4-85,5 0-103,4-2-128,2 0-180,2-1-208,8-4-561,1-1-731</inkml:trace>
  <inkml:trace contextRef="#ctx0" brushRef="#br0" timeOffset="7482.9115">18313 1453 226,'0'0'487,"8"-10"-97,-8 10-68,5-9-44,-5 9-21,4-8-16,-4 8-40,3-7 4,-3 7-14,0 0-19,8-13 112,-8 13-191,0 0-20,0 0-14,0 0-4,0 0 7,8-4-11,-8 4-1,0 0-6,0 0-3,3 9 11,-3-9-4,0 0 0,0 0-6,3 11-7,-3-11 37,1 12-33,-1-12 23,0 0-25,0 0 28,0 14-28,0-14 22,0 0-41,0 12 25,0-12-32,0 0 21,0 0-27,-1 14 36,1-14-37,0 0 35,0 0 12,1 10-52,-1-10 29,0 0-31,0 0 14,0 0-14,0 0 29,0 0-35,0 0 39,0 0-33,0 0 23,0 0-45,0 0 48,0 0-31,0 0 33,0 0-19,0 0-16,0 0 33,0-14-36,0 14 27,-2-10-25,2 10 36,-3-12-38,3 12 31,-5-12-34,5 12-1,-6-11-1,6 11 13,-7-9-8,7 9 0,-15-9-18,15 9 21,-11 2 27,3 3-27,1 0 39,-3 6-14,1 2 43,-1 4-24,-2 7 47,1 3-15,-2 10 35,2 1-19,2 3-12,-1 1-3,2 2-14,-2 45 59,6-44-60,3-1-14,0-7 6,1 1-18,1 1 8,-1-4-19,0 1 14,0-3-23,0-3 12,0-2-47,-1 0-30,-2-1-31,-3-2-27,1-1-63,-14 17-349,6-22 187,1-4-46,-4-1-33,1-2-38,-2-4-24,1-1-335,-1-6-352</inkml:trace>
  <inkml:trace contextRef="#ctx0" brushRef="#br0" timeOffset="7635.9112">17753 2158 346,'-4'-15'649,"3"0"-160,2 4-113,1-3-60,5 0-60,2 0-19,6-2-10,4 0-38,34-21 134,-19 19-201,2 3-35,3-2-4,-1 3-47,2 0-64,1 3-58,-2-1-80,2 1-47,-1 1-55,0 0-31,1 0-66,-2 1-370,0-4-240</inkml:trace>
  <inkml:trace contextRef="#ctx0" brushRef="#br0" timeOffset="7821.9078">18768 1624 115,'0'0'930,"0"0"-549,0 0-35,-3 11 8,-2-2-7,-1 6-24,-2 2-13,-2 4 4,-2 3-26,0 3-48,2 1-32,-2 0-39,2 2-40,3 0-33,-1 0-15,-1 25 46,8-30-114,1-1-45,1 0-68,2-1-48,0-4-69,1-1-64,1-1-56,2-3-36,1-1-42,0-1-40,1-2-311,0-5-280</inkml:trace>
  <inkml:trace contextRef="#ctx0" brushRef="#br0" timeOffset="8199.9123">18808 2012 543,'2'-11'490,"2"-7"325,-4 18-471,4-14-51,-4 14-62,4-10-42,-4 10-23,6-7 2,-6 7-7,0 0-6,15 3-31,-15-3 2,12 8-38,-6-1 12,2 0-45,-2 1 14,7 12 26,-8-11-73,1 0 32,-1-1-16,-1 2 1,0-2-6,-4-8-5,5 14-6,-5-14 1,4 12 18,-4-12 13,0 0-10,5 9 9,-5-9-14,0 0-9,7-7 11,-7 7-13,8-14-23,-2 2-35,3-5-30,2 0-11,3-5 0,3 0 32,-2 3 3,4-2 2,-1 3 15,-3 4-1,0 1 12,0 1-1,-2 3 15,15-1 25,-16 9 16,-12 1-17,19 0 5,-9 4-3,-1 0-1,-1 2-1,1 1-4,-4 2-15,1 1 0,-2-1 6,1 0-12,-1 2-33,1-2-39,-1 1-51,3 6-245,-3-7 136,1-1-7,-5-8-17,11 11-30,-11-11-53,13 8-11,-13-8-53,16 0-257,-16 0-164</inkml:trace>
  <inkml:trace contextRef="#ctx0" brushRef="#br0" timeOffset="8370.9074">19561 1683 725,'0'0'600,"-5"22"368,1-10-609,-1 2-15,-1 6-42,-2 1-33,2 1-34,1 0-32,-3 4-30,2 1-35,-2 2-25,3-4-38,1-2 3,0 2-53,2-1-48,-1 0-60,-1 17-312,3-20 99,1-3-62,1-1-89,-1-1-57,2-4-289,-1-1-314</inkml:trace>
  <inkml:trace contextRef="#ctx0" brushRef="#br0" timeOffset="8775.9095">19587 2147 135,'9'-8'590,"-1"4"-107,7-8 357,-15 12-453,18-7-47,-9 3-13,-9 4-18,20-3-31,-20 3 4,23 3-68,-11 2 8,1 1-37,0 1-31,-2 2-24,2 1 4,-3 0-35,0 3 4,5 13 60,-10-11-111,-1-1 8,-4 1-25,-1 0 9,-3 2-6,-4 1-7,-2 0-9,-1 0 4,-2-2-6,-2-1 1,1-1-3,1-4-2,2-1-3,0-2-18,-7 0 20,18-7-10,-14 0-20,14 0-7,-8-7 5,8 7-15,0-12 20,0 12-22,8-13 25,-1 6-18,0 0 18,-7 7-9,16-7 16,-16 7-10,21-2 14,0 2-1,-21 0-16,22 5 26,-11-1-13,0-1 15,1 2-8,-1 0 2,-1-1 4,2 2-21,-4-1-39,0-1-36,2 0-39,-10-4-20,12 8-9,-12-8-16,14 5-316,-14-5 172,0 0 8,0 0-6,7-10 5,-7 10-1,1-12 17,-1 12-38,0-19-73,2 3-170,0-2-87</inkml:trace>
  <inkml:trace contextRef="#ctx0" brushRef="#br0" timeOffset="8954.9069">20182 1668 378,'13'-5'609,"-1"6"-61,11 11 390,-8 0-526,-3 5-5,0 8 3,-1 3-50,-4 2-29,1 2-65,-5 3-23,1-3-57,-1 4-8,-3-3-38,0 1-10,0-5-44,-1 0-2,-1 0-38,-2 22-113,3-27-90,0-2-101,-3-3-89,2-2-96,0-1-139,1-3-648,1-13-837</inkml:trace>
  <inkml:trace contextRef="#ctx0" brushRef="#br0" timeOffset="9154.9065">20605 2040 529,'14'-8'736,"1"2"-163,-1-1-88,8-2-100,6 0-27,3-2-27,5-1-27,2 2-28,3 1-42,-7 0-54,1 1-34,1 1-47,-2 2-1,37-6-141,-37 5-79,-1 3-89,-5 0-86,-2-1-37,-2 2-105,-3-1-38,-3 1-407,-2-2-442</inkml:trace>
  <inkml:trace contextRef="#ctx0" brushRef="#br0" timeOffset="9370.909">21056 1688 421,'-17'0'1011,"17"0"-549,-17 11 6,6-1-19,1 5-10,-3 2-18,2 5-20,-2 4-47,-1 4-44,3 3-46,-3 2-43,4 2-13,-2-2-62,2 2-7,3-5-46,-4 31 62,8-33-89,-1-1-18,4-3-35,0-1-59,0 0-47,0-5-53,4 3-49,-2-4-71,2-2-74,-2-2-106,2 1-83,4-1-86,-2-6-450,0 0-682</inkml:trace>
  <inkml:trace contextRef="#ctx0" brushRef="#br0" timeOffset="9711.9123">21440 1891 588,'24'-25'1110,"-9"14"-698,0-2-24,3 0-67,3-2-36,3 3-12,3-1-20,0 1-9,-1 2-11,3 3-42,0-2-9,-2 4-39,2 2 5,-4 3-18,2 1 3,18 11 83,-25-1-85,-2 6 45,-6 2-24,-3 4 28,-8 2-28,-4 5 22,-7 7-19,-5 1 5,-5 2-22,-7 5-4,0-1-14,2-8-19,0 0 26,1-3-46,-20 29 106,29-38-84,0 0-5,6-5-54,2-1 26,5-2-27,4-1 25,5-3-33,9 3 18,6-4-41,9 2 24,15-5-42,5 0-51,9-6-53,3-4-125,86-10-532,-75 3 174,-2-4-192,-2 1-188,-7-3-443,-12 1-1021</inkml:trace>
  <inkml:trace contextRef="#ctx0" brushRef="#br0" timeOffset="11675.4466">10623 3641 340,'0'0'337,"0"0"-56,0 0-34,0 0-26,0 0-28,0 0-4,0 0 154,0 0-194,0 0-22,1-12-10,-1 12-1,0 0-5,0 0-1,0 0 0,0 0-5,0 0 3,0 0-7,0 0-8,0 0-15,0 0-13,0 0-16,0 0 14,0 0-46,0 0-3,0 0-3,0 0-5,-2 12 5,2-12-12,-3 20 12,1-5-8,-1 1 15,-1 2-7,1 2 10,-1 0-11,0 3 6,0-1 2,-5 24 11,6-21-14,-2-3-4,1-1 2,1 0 2,0-2 3,0-1-8,-1-1 7,2-2-8,-2 0 3,1-1-1,1-3 5,-2 2-7,2-3 12,-1-1 7,-1 8 120,4-17-52,-4 12 43,4-12-58,0 0 31,-6 9-56,6-9 31,0 0-51,0 0 28,-10-9-46,10 9 33,-4-15-52,2 5 41,2-2-48,-2-4 39,4-21-26,0 14 15,1-1-6,2-1-2,-2-1-6,1-2 0,3 0-23,-1-1 18,-1 5-14,4-3 17,-2 5-6,1-1-4,-2 2 0,2 4 16,-2 2-14,-1 1 15,0 2-16,-1 2 6,0 2-33,2 0 32,-6 8-15,9-6 0,-9 6 11,0 0-1,14 5 7,-14-5 3,10 16-1,-5-7-1,0 5 3,-2-2-1,6 13-7,-3-12 10,-2-2-4,0 2 0,-1-4 0,0 3 0,1-4 2,-4-8 1,4 15 1,-4-15-1,6 12 5,-6-12 2,4 9 17,-4-9 23,0 0 14,10 10 51,-10-10-73,0 0-22,15-10 3,-9 5-4,2-2-6,0-4-4,1-1 0,0 0-4,2 1-4,-4 0-11,3 1 6,-3 2-5,-1 0-2,0 0-5,6-1-6,-12 9 9,10-4 2,-10 4-7,10 4 7,-10-4 0,13 13 1,-10-4 1,2 3 4,1 5 2,-3 0-2,0 2 28,-1 5-19,0 1 23,-1 1-26,-2 28 23,-1-26-4,1 4-26,-3-3 23,2-2-27,-1-3-18,1 0-82,0 1-11,1-7-63,0 2-59,0-3-52,-1 0-71,2-3-37,2-1-83,0-1-28,5 5-1730</inkml:trace>
  <inkml:trace contextRef="#ctx0" brushRef="#br0" timeOffset="11931.4507">11061 3955 789,'0'0'600,"0"0"-127,7-10-97,-7 10-92,0 0-59,0 0-44,0 0 14,0 0 52,0 0-42,9 4 52,-9-4-64,4 17 34,-4-17-96,1 21 29,2-10-67,-2 1 18,2 13 22,-3-11-95,1-1 18,0-1-41,2 1 28,-3-2-86,0-11-15,0 20-61,0-20-60,2 19-54,-2-19-29,2 16-47,-2-16 31,-2 10-83,2-10-75,0 0-1717</inkml:trace>
  <inkml:trace contextRef="#ctx0" brushRef="#br0" timeOffset="12067.4472">11062 3831 52,'4'-53'1170,"-2"29"-762,0 0-42,-1 0-72,2 5-57,-2 3-47,1 0-45,0 3-49,0 1-82,1 2-55,-3 10-30,6-14-26,-6 14-64,11-1-43,-11 1-41,18 12-606,-13-5 150</inkml:trace>
  <inkml:trace contextRef="#ctx0" brushRef="#br0" timeOffset="12464.6707">11176 3962 219,'0'0'577,"0"0"-118,0 0-71,5 8-28,-5-8 1,0 0-38,0 0-29,11-7-7,-11 7-17,7-6-71,-7 6 38,8-4-100,-8 4 19,7-5-82,-7 5 30,0 0-70,16 0 40,-16 0-54,15 5 44,-15-5-57,16 9 36,-8-4-45,-1 2 51,1-1-54,6 7 37,-9-5 11,2-2-56,-7-6 55,8 12-51,-8-12 62,6 11-37,-6-11 50,5 9-15,-5-9 48,5 7 3,-5-7 36,0 0 8,6 8 1,-6-8-16,0 0 63,0 0-129,6-9-6,-6 9-26,5-15-15,-3 5-6,3-2-11,3 0 0,-2 0-6,0-1 0,1 4-4,-1 0 1,-1 1-5,4 2 3,-4 1-7,7 0-12,-12 5 22,12 2-4,-3 2 6,-4 3-3,3 0 8,-2 1-2,0 2-3,1 0-24,-1 2-16,-1 0-37,1 1-2,-1-2-77,-1 3 0,1-1-120,2 14-367,-3-14 219,1-2-44,-3 0-46,0-1-454,1 0-563</inkml:trace>
  <inkml:trace contextRef="#ctx0" brushRef="#br0" timeOffset="12623.6652">11580 4160 270,'0'0'594,"11"-5"-107,-11 5-112,15-6-9,-5 0-31,-1 1-18,4 1-3,14-5 180,-12 5-275,0 0-88,5-1 20,-3-1-90,4 0-3,2 3-141,-2-2-35,2 1-93,-1 0-124,-1-1-101,-1 2-501,1-2-514</inkml:trace>
  <inkml:trace contextRef="#ctx0" brushRef="#br0" timeOffset="13170.6632">12148 4017 622,'0'0'723,"0"0"-142,-9-7-153,9 7-39,0 0-106,0 0 26,5-9-92,-5 9 22,0 0-97,5-9 18,-5 9-82,8-5 32,-8 5-69,12-3 35,5 3-6,-17 0-67,16 0 38,-16 0-63,19 3 46,-19-3-65,17 6 43,-17-6-71,15 7 52,-7-3 1,-8-4-5,11 10 3,-11-10-3,6 10 5,-6-10 4,5 14-3,-5-14 9,0 0 4,-5 12 7,5-12 3,0 0 19,-4 10 16,4-10 14,0 0 13,0 0-41,-8 6 44,8-6-50,0 0 46,0 0-59,-3-7 51,3 7-79,0-13 53,0 13-58,6-16 53,-1 7-58,-1 1 53,2 1-62,0-1 57,1 2-58,-7 6 60,10-11-62,-10 11 58,14-6-56,-14 6 58,14-4-57,2 5 17,-16-1 41,13 4-51,-4 1 55,-9-5-45,13 8 41,-13-8-43,12 10 48,-12-10-53,12 7 54,-12-7-49,10 7 56,-10-7-57,7 7 55,-7-7-60,12 5 32,-12-5 26,11 3-47,-11-3 46,16 0-50,-6-3 55,1 1-60,2-2 50,-1 3-55,2-1 53,-3-1-54,2 3 57,-13 0-57,25 0 30,-11 1-74,18 4-182,-17-1 41,1 1-83,-3 0-81,3 1-85,-3-2-459,1 3-500</inkml:trace>
  <inkml:trace contextRef="#ctx0" brushRef="#br0" timeOffset="13963.6665">14987 3246 798,'0'-12'458,"0"12"-55,-3-21-18,3 21-29,-1-18-20,1 18-36,-4-16-34,4 16-53,-1-13-43,1 13-47,-2-10-32,2 10-43,0 0-2,0 0-13,-7 18 76,3 3-42,-3 7 14,3 5-2,-6 10-6,4 0-22,-1 5 5,-2 0-12,2 2-3,0-1-4,1-1-8,-1-1-4,3-3-50,-1-1 58,0 0-56,0 24-11,1-36-25,0 1-73,1-7-44,-1 0-16,-3-1-59,1-3-32,-3-1-76,0-2-11,-3-4-56,1-2-342,-1-3-284</inkml:trace>
  <inkml:trace contextRef="#ctx0" brushRef="#br0" timeOffset="14110.663">14555 3984 751,'-9'-13'650,"3"4"-123,1 2-80,1-4-81,2 2-53,2-10 206,2 9-301,5 0-19,3-2-26,4 0-33,2-1-16,7 0-28,1 1-17,4-2-42,1 2-75,2 0-67,5 0-78,2 2-61,-4 2-68,8-3-75,39-7-982,-47 11-31</inkml:trace>
  <inkml:trace contextRef="#ctx0" brushRef="#br0" timeOffset="14676.6731">15445 3543 485,'0'0'565,"0"0"-120,0 0-88,0 0-3,-4 10-27,0 0 7,-3 2-56,-1 2 1,0 3-40,2 1-43,-9 22 108,9-17-191,1-1-67,1 0 38,-1 1-85,4-1 13,-1-2-83,2-2 16,0 2-101,2-1 9,-1-2-37,-1 0-15,5-4-6,-3 0 2,1-2 14,-1 0 14,2-3 31,-4-8 25,7 12 22,-7-12 53,7 6-10,-7-6 25,0 0 10,13-4 19,-13 4 10,6-13 21,-1 4 50,-1-1-13,2-2 46,1-2 1,4-13 172,-5 14-118,2 0-15,-3 2-5,0 1-30,1-1-21,-1 5-33,1-2-10,-6 8-16,11-6 2,-11 6-8,13-2 8,-13 2-17,13 2 6,-13-2-6,26 13 39,-26-13-42,14 10 1,-8-3-7,0-1 6,-6-6-6,11 10-1,-11-10 4,8 9 2,-8-9-4,7 8 25,-7-8 24,5 6 24,-5-6-17,0 0 60,5 3 94,-5-3-150,0 0-3,12-3-34,-12 3 2,8-17-5,-2 6-13,2 1-2,-1-3-8,1 0-8,2 1 0,-4 0-1,3 1-5,-2 2-2,-1 1-4,9-3-14,-7 6 13,-8 5 1,15-1 6,-15 1 3,14 5 6,-6 2 12,0 0 1,0 3-9,-2 2-30,1-1 34,-1 2-31,1-1 24,-3 1-64,1-2 15,4 11-217,-5-12 7,0-1 22,-4-9-41,5 17-14,-5-17 3,5 11 20,-5-11-19,5 7-34,-5-7-18,0 0-58,0 0-252,14-4-150</inkml:trace>
  <inkml:trace contextRef="#ctx0" brushRef="#br0" timeOffset="14870.666">16050 3588 580,'11'-10'480,"-2"3"-53,-9 7-9,19-3 31,-19 3-70,19 5-24,-9 0 20,-1 2-50,2 4-62,-2 2-34,0 2-29,1 2-8,-2-1-33,-2 3-43,0-2 3,-1 4-34,0 0-1,0 15 38,-3-19-86,-2 0 12,-2 2-29,2-3-34,-2 1-14,1-2-81,-3 0-20,0-2-108,2 0-2,-2-2-71,-1 0-83,1-2-61,4-9-75,-6 12-412</inkml:trace>
  <inkml:trace contextRef="#ctx0" brushRef="#br0" timeOffset="15055.6642">16495 3716 592,'11'-3'682,"-11"3"-154,17-4-122,-17 4-61,28-6 204,-28 6-331,22-3-36,-9 2-38,5-2-27,-1 3-57,3-3-91,0 2-137,1 0-100,0 1-157,0 0-495,-1 0-490</inkml:trace>
  <inkml:trace contextRef="#ctx0" brushRef="#br0" timeOffset="15197.6657">16718 3961 201,'-15'20'1301,"10"-13"-805,-1 1-45,6-8-56,-6 8-67,6-8-32,0 0-110,0 0-38,9 9-136,-9-9-50,23-4-83,-5 1-129,6-2-69,7-3-20,8-1-85,47-15-1298</inkml:trace>
  <inkml:trace contextRef="#ctx0" brushRef="#br0" timeOffset="15655.6649">17755 3647 1211,'0'0'799,"0"0"-176,2-15-146,-2 15-93,3-12-80,-3 12-60,9-11-42,-9 11-31,14-12-51,-4 7-6,0 2-19,-10 3-20,23 0-24,5 7 60,-14 2-51,1 1-8,0 3 2,-3 1-9,-1 3-7,0 1-26,-3 1 31,-3 2-28,-1 0 28,-5 0-15,-2 1 17,-3 0-16,-6 4-8,-3-2 0,-24 25 17,17-30-8,0-2-8,0 0 11,-1-2 6,4-5 15,2-1 3,2-2 10,0-2-1,3-2-7,12-3-15,-19 0-28,19 0-33,-15-6-25,15 6-7,-5-24-39,9 14 57,1 1-14,5-1 25,-1 3-15,2-1 25,1 2-22,0 3 25,2 2-16,-1 2 26,1-1 15,2 4 8,-1 2-8,4 1 4,0 3-1,18 9 23,-18-7-24,-2 0-2,4-1-2,-4 1-5,5-1-27,-2 1-83,-1-2-31,3 0-130,-1-3-18,2 0-49,-2 0-31,3-2-52,2-3 61,-1 1-9,26-4-319,-25-3 325,-2-1-351,4-5-209</inkml:trace>
  <inkml:trace contextRef="#ctx0" brushRef="#br0" timeOffset="15880.6638">18688 3420 716,'7'-19'674,"0"7"-161,-1-1-109,-1 4-100,-5 9-36,0 0 43,0 0 20,8 17 260,-10-1-337,0 4-52,-2 5-5,0 4-29,1 3-52,-1 0 6,0 3-38,1 1-1,0-3-26,-1 2 0,1-2-21,0 2-4,0-2-6,-1-2-21,-1 23-127,3-30-53,-2-2-3,0-1-107,-1-1 26,-3 0-50,-1-6-67,2 0-47,-4-3-52,0-2-451,1-3-496</inkml:trace>
  <inkml:trace contextRef="#ctx0" brushRef="#br0" timeOffset="16031.6637">18421 3938 651,'-4'-14'578,"4"14"-99,0-12-43,0 12-42,4-13-33,6 1 301,-4 5-441,4 0 17,1 1-107,1 1 32,5-1-91,-1-1 31,3 0-112,4 2 2,1-2-78,-1 1-68,3-1-39,0 3-96,0-2-51,4-1-88,1 1-510,-1-3-514</inkml:trace>
  <inkml:trace contextRef="#ctx0" brushRef="#br0" timeOffset="16216.6626">19047 3575 508,'0'0'603,"0"0"-31,0 0-56,-5 17-44,0-8 8,0 5-20,-1 1-45,-1 5-94,-1 1-8,1 1-16,1 1-62,-1 0-42,-5 33 98,8-31-179,1 0-28,0 0-39,0-3-62,2 0-28,0-1-81,-1-1-9,4-4-109,0 2-40,2-1-86,2-3-99,3-1-98,0-3-95,2 1-278</inkml:trace>
  <inkml:trace contextRef="#ctx0" brushRef="#br0" timeOffset="16587.6659">19279 3837 705,'5'-11'666,"0"2"-107,-5 9-39,9-17-61,-9 17-37,7-12-112,-7 12-7,8-8-110,-8 8 21,0 0-43,20 1 155,-20-1-192,13 12-51,-6-6 7,0 2-51,-1-1 26,-1 4-37,0-2 16,0-1-28,0 0-4,-1 1 0,-4-9-2,6 16-19,-6-16 14,4 12 0,-1-3 9,-3-9-27,0 0 30,4 10 7,-4-10 15,0 0 5,0 0 26,0 0 19,0 0-10,11-6-64,-6-2-43,3-6 13,0-1-21,5-3 17,2-3-9,18-19 30,-18 24 26,1 2-8,-3 1 14,-1 3-15,0 2 9,-1 1 3,-1 4-15,-10 3 15,19-4-8,-19 4 3,15 7-10,-8 0 7,0 0-10,-2 2-16,5 11-115,-6-11-44,-1 3-21,1-1-108,0-2 9,-1 0-54,0-1-49,1 1-31,-4-9-23,10 13-24,-10-13-437,12 7-465</inkml:trace>
  <inkml:trace contextRef="#ctx0" brushRef="#br0" timeOffset="16785.6655">19951 3613 389,'17'-20'1396,"-12"12"-891,-5 8-105,9-7 14,-9 7 2,0 0 24,3 11-12,-3-11-64,-5 23-28,0-9-34,-3 7-65,-2 3 22,0 4-20,-2-2-35,-3 8-43,-16 36 93,14-37-182,1 0-71,-1-2-66,2 0-61,2-4-55,-1-3-97,3 0-84,-1-1-170,3-4-54,1-2-97,3-3-582,-1-2-873</inkml:trace>
  <inkml:trace contextRef="#ctx0" brushRef="#br0" timeOffset="17174.6637">20016 4070 760,'0'0'712,"13"-7"-87,-13 7-185,10-4-44,-10 4-124,0 0 37,23 0 221,-23 0-321,16 6 25,-6 0-60,-1 4-5,-1 0-51,2 4 15,-2-1-27,-2 3-2,-1-1-37,-1 2 5,-2 0 4,1 2 24,-6 0-26,2-1-3,-12 22 30,6-23-62,-4 0-4,-1 0-7,-1-4-9,0 1 4,0-3-4,-1-3-2,1 1 9,1-3 26,0-2 9,2 1 25,10-5-2,-18 2-12,18-2-17,-20-9 59,20 9-67,-7-12-1,7 12-15,-2-11-8,2 11-7,3-13-9,-3 13-19,5-9 7,-5 9-1,9-6 6,-9 6-17,12 0 27,-12 0 1,21 1-7,-1 4-9,-9-3-28,-1 1-21,2 1-33,-12-4-35,19 5-28,-19-5-79,20 4-21,-20-4-143,17 2-17,-17-2-70,16-1-78,-16 1-51,14-8-437,-14 8-664</inkml:trace>
  <inkml:trace contextRef="#ctx0" brushRef="#br0" timeOffset="17370.6603">20540 3754 309,'15'-12'759,"0"6"-154,-3 4-51,-1 4-8,3 4-28,-2 4-42,-1 6 7,-2 3-49,-2 7-10,0 3 6,-2 4-17,-1 38 215,-6-33-382,-3 6-71,0-1-16,-1 0-47,-3-2-4,0-1-70,-2-6-48,1-4-87,-3-4-75,0 0-66,-2-6-58,3-3-142,-1-4-96,0-6-198,-12 0-3567</inkml:trace>
  <inkml:trace contextRef="#ctx0" brushRef="#br0" timeOffset="17741.6596">21304 3741 594,'0'0'693,"5"-9"-143,-5 9-92,0 0-47,8-7 1,-8 7-11,11-2-30,-11 2-16,21-4-34,-6 3-54,3 0-44,2 1-49,1-1-44,3 1-17,-2 0-66,6 1-47,-2-1-52,1 0-60,-3 0-117,-2 0-115,-1 0-130,0-1-107,-4-1-591,1-2-783</inkml:trace>
  <inkml:trace contextRef="#ctx0" brushRef="#br0" timeOffset="17946.6657">21642 3462 160,'0'0'539,"0"0"-41,-9 4 11,7 5 43,-2 5-66,0 3-3,0 3-21,1 4-45,-2 6-46,-1 3 6,0 6-45,-1 1-25,0 0-37,-2 37 125,7-41-257,-1-1-34,-2-3-23,4 1-38,0-4-54,-2-2-55,2 0-73,0-3-110,1-5-56,-2 2-105,2-1-81,2-5-104,-2-1-110,1-2-407,-1-12-728</inkml:trace>
  <inkml:trace contextRef="#ctx0" brushRef="#br0" timeOffset="18270.6583">22258 3630 833,'18'-9'961,"-4"1"-226,4 0-179,2-2-108,2 0-88,5 2-70,4 1-48,0 3-31,-3 0-32,0 2-35,0 4-6,-2 2-9,2 7 2,-4 4-14,-3 6 4,-3 7 34,-9 2-1,-5 3 21,-6 4-10,-9 7 4,-2 2-9,-10 7-5,-4-2 34,1-5-2,3-8-49,2-1 11,1-5-26,-7 26 68,19-37-128,2 0-2,5-2-8,3-1 13,9 1-27,8 0-1,15-1-46,7-6-38,8-1-100,5-4-101,1-5-124,3-2-144,-1-7-282,7-8-130,53-31-3440</inkml:trace>
  <inkml:trace contextRef="#ctx0" brushRef="#br0" timeOffset="19569.6621">17712 1852 171,'0'0'398,"0"0"-77,0 0-5,0 0-55,0 0-3,0 0-7,0 0-15,0 0-21,0 0-20,0 0-18,0 0-3,0 0-2,0 0-16,-2-10 7,2 10 129,0 0-167,0 0 7,0 0-12,0 0-7,0 0-35,-5-7-1,5 7-12,0 0 0,0 0-26,0 0 10,0 0-5,0 0-7,0 0-9,0 0-30,0 0 48,0 0-2,0 0-12,0 0 15,0 0 5,0 0-5,0 0 6,-7-6-2,7 6 6,0 0 3,0 0-5,0 0-9,0 0 1,0 0-2,0 0-14,0 0-8,0 0-3,0 0 3,0 0-5,0 0-10,0 0-5,0 0 5,0 0 1,0 0-2,0 0-9,0 0 11,0 0 1,0 0-5,0 0-6,0 0 2,0 0 0,0 0 15,0 0-1,0 0-4,0 0 12,0 0 3,0 0 11,0 0 1,0 0-3,0 0 0,0 0-4,0 0-10,0 0-3,0 0 8,0 0-10,0 0 17,0 0-17,0 0-1,0 0-3,0 0-5,0 0-7,-3-8-2,3 8 8,0 0-6,0 0-22,0 0-43,0 0-44,0 0-54,0 0-65,0 0-93,0 0-70,0 0-9,0 0-20,7 5-64,-7-5-44,7 7-378,-7-7-472</inkml:trace>
  <inkml:trace contextRef="#ctx0" brushRef="#br0" timeOffset="19935.6716">17606 4033 145,'0'0'909,"0"0"-211,5 10-165,-5-10-22,0 0 314,5 9-471,-5-9-7,0 0-65,0 0-41,0 0-50,0 0-32,5 8-49,-5-8-55,0 0-105,0 0-57,0 0-151,0 0-68,0 0-122,0 0-100,5 2-2474</inkml:trace>
  <inkml:trace contextRef="#ctx0" brushRef="#br0" timeOffset="21734.6677">10614 5295 375,'0'0'477,"0"0"-117,0 0-88,0 0-56,0 0-48,0 0-28,1 17-29,-1-17 6,0 22 20,0-8-56,0 4 47,0 3-48,2 3 72,-1 32 101,2-24-135,-2 0-8,1 0-17,0 0 7,-1-5-2,0 0-4,1-1-6,-1-2-5,-1-2-65,0-2 53,-1-3-61,1 2 53,0-5-45,-2-1 80,0 11 110,2-24-89,-3 17 58,3-17-25,-4 12 11,4-12-42,-5 7-2,5-7-32,0 0 4,-12-7-25,7 0 2,1-2-12,-1-4-4,1-4-14,1-5-1,-2-26-12,5 19-17,2 1-4,0-5 2,2 2-2,0-1 9,2 3-13,-1 3 20,0 4-11,3 1 3,-3 1-18,0 5 3,0 2-9,1 3 12,-1 2-18,8 0-1,-13 8 21,14 0-15,-14 0 2,16 7 3,-9-1 3,-1 3 2,1 2 3,0-1-3,-1 1 1,-1 0-6,-1-1 6,0-1-1,2 1-3,-2 0-2,4 5-16,-8-15 13,6 12 3,-6-12 2,5 10-1,-5-10 12,7 6 0,-7-6 3,12-1-2,-12 1-2,21-9-1,-9 1 0,3-4-11,0 0 13,5-6 0,-2 1-2,1-1-3,-2 0-1,-2 6 9,-1-2-13,-3 6 10,-1-2-23,-2 4 10,2 2-9,-10 4 22,14 0-7,-14 0 2,14 11 6,-8-2 7,0 2-16,5 19 44,-5-13-23,0 3 0,-3 2-6,1-3 2,1 3-1,-1 0-1,-2 2-3,3-3-41,-1 1-31,-2-1-99,2-1-27,-1-3-136,-1 0-18,1 0-76,4 12-621,0-19 44,-4-1-593</inkml:trace>
  <inkml:trace contextRef="#ctx0" brushRef="#br0" timeOffset="22470.6618">11280 5714 579,'10'-4'581,"-10"4"-145,0 0-89,0 0-53,11-1-29,-11 1 3,0 0-63,0 0 48,9 5 145,-9-5-271,0 0 28,0 0-81,0 0 36,12 3-67,-12-3 43,0 0-58,0 0 41,14 3-57,-14-3 42,0 0-58,17-1 47,-17 1-53,13-3 50,1-3-25,-7 2-42,-7 4 39,14-13-65,-7 7 55,-1-2-75,-1-3 34,0 2-52,-1-1 58,1-1-57,-3-1 59,1 2-45,-2-2 65,1 2-45,-2 10 53,0-19-52,0 19 57,-2-16-52,2 16 60,-2-10-52,2 10 57,0 0-50,-12-4 66,12 4-37,-10 4 54,10-4-65,-13 10 64,6-2-63,3 0 56,-2 0-56,-3 8 42,5-8 15,4-8-57,-5 15 57,5-15-62,0 13 67,0-13-33,9 14 56,-3-7-67,5 0 53,1 0-59,2 1 53,5 2-63,1-1 52,2 1-54,26 16 34,-24-12 18,-3 0-56,-3 0 55,-1-1-58,-2 0 56,0 0-56,-6 1 56,-2-4-54,2 2 68,-6-3-47,1 1 57,-4-10-47,0 17 52,0-17-57,-7 21 110,7-21-25,-9 10-58,9-10 51,-9 8-46,9-8 38,0 0-44,0 0 8,-13-5-102,13 5 31,-2-12-50,6 0 12,0-3-69,5-6 25,1-3-104,18-38-190,-12 29 253,3-1-23,1 2 38,-2 1 26,1 3 79,-5 5-41,2 3 68,-7 4-44,4 0 57,-5 3-54,0 5 58,-8 8-52,10-10 84,-10 10-23,0 0 70,15 3-45,-15-3 67,6 15-58,-2-3 58,2 1-54,-1 2 62,-1 1-60,2 3 66,0 2-53,3 1 45,-1-1-70,-2 1 45,3 0-70,1 0 52,5 22 36,-6-22-85,-1-2 60,-2 2-47,-2-3 50,0 0-41,-3 0 9,-1 0 21,-1-2 3,-3 0-3,-2 4-5,-1-3-4,-5-1-27,1 0 10,3-6-22,-11 11 33,11-13-27,0-3-78,8-6-49,-15 7-89,15-7-90,0 0-43,-16-4-162,16 4-49,-1-15-504,2 3-643</inkml:trace>
  <inkml:trace contextRef="#ctx0" brushRef="#br0" timeOffset="23205.6609">12221 5603 212,'19'-14'1207,"-19"14"-852,14-6-21,-14 6-116,12-4 12,-12 4-56,0 0 57,12 6-41,-12-6 83,8 9-83,-8-9 12,5 16-63,-3-6 54,2-1-45,-2 0 21,3 11 61,-4-10-155,1 1 24,2 0-28,-2 1 5,0-2-34,0 2 19,0-2-53,-1 1 38,1-3-22,-2-8 16,4 20-23,-4-20-4,2 15 7,-2-15 14,3 21 0,-3-21-60,3 10 39,-3-10 17,3 9-20,-3-9 27,0 0-12,2 12 7,-2-12-9,0 0 19,4 9-19,-4-9 6,0 0-7,0 0 5,0 0-7,0 5 13,0-5-16,0 13 0,0-13-4,0 0 10,-6 7-15,6-7-2,0 0 6,-6 8 1,6-8-6,-5 6 4,5-6-5,-7 7 4,7-7-9,-8 8-7,-2-3-78,10-5 2,-6 6 23,6-6-44,0 0 42,-7 6-22,7-6 34,0 0-38,0 0 33,0 0-96,0 0-7,0 0-97,0 0 58,0 0-30,-2-12-4,2 12-4,9-15 14,-3 4-15,4-2 8,-4 1 34,3-4 28,0-1 33,1 1 32,0-3 58,-1 2-12,-1-2 103,0 4-26,-4-2 78,3 3 29,-3 2 113,4-10 207,-4 12-275,-4 10 17,4-15-79,-4 15 28,0 0-76,0-16 44,0 16-43,0 0 100,-15 3-41,6 4-8,0 0 42,-3 3-48,1-1 14,-1 5-32,-10 13 84,14-15-96,-1 1-29,2 0 14,1 0-26,3 0 7,-1-2-22,3 1 12,1 1-17,3-1 9,1 2-9,1 0 4,1-1-14,4-1-2,-1 5 0,14 10 3,-11-13-4,-3-1 0,1-1-4,-2-2 2,1 1-5,-4 0 1,2-3 3,-3 2 17,-1-1 24,-3-9 25,0 17 7,0-17 8,-7 16-10,0-8 3,-11 7 32,4-8-74,1 1-1,-3-2-10,3 0-7,-2-3-44,3 1-30,0-2-45,1 1-34,11-3-62,-20-2-102,20 2-89,-16-7-18,11 1-90,5 6 8,3-36-577,5 15 182,2-4-442</inkml:trace>
  <inkml:trace contextRef="#ctx0" brushRef="#br0" timeOffset="23360.6714">12439 5789 664,'13'-10'569,"-5"3"-91,11-2 234,-19 9-415,16-2 40,-16 2-76,13 0 40,-13 0-76,13 4 30,-13-4-81,12 3-23,-12-3-29,13 7 12,-5-3-59,-8-4-11,15 12-14,-7-7-29,9 5-130,-6-6-81,0 0-29,0 0-159,2-3-75,1 0-187,-3-1-270,3-4-480</inkml:trace>
  <inkml:trace contextRef="#ctx0" brushRef="#br0" timeOffset="24022.664">15242 5162 4,'3'-12'872,"-3"12"-211,6-12-134,-6 12-121,4-12-100,-4 12-64,0 0-51,0 0-27,0 0 23,0 0-18,-10 13 84,6 1-63,-11 32 193,7-17-206,1 4-4,0 6-18,1 4-7,2 1-26,-1 2-8,3 0-21,-1 2-17,1-2-12,-1-2-14,1 0-8,0-7-8,0 1-6,-2-4-8,-5 29-59,2-33-28,2-2-44,-3-5-41,1-2-57,-1-2-47,-2-2-8,-4-3-97,1-1 6,2-4-63,-3-2 22,0-2 14,-3 0 12,3-5-12,-4-3-277</inkml:trace>
  <inkml:trace contextRef="#ctx0" brushRef="#br0" timeOffset="24167.6668">14854 5888 1148,'-4'-14'499,"-1"2"-44,3 2-51,2 0-98,0 10 27,2-22-63,2 11 47,3-2-65,5 1 17,3-2-59,7 0-3,4 0-56,7-2-34,3 2-20,2 2-41,4 1-71,2 0-78,1-1-67,2 2-14,0 2-124,-2-2-20,2 1-93,44-8-400,-47 8 408,2-1-361,-4 0-279</inkml:trace>
  <inkml:trace contextRef="#ctx0" brushRef="#br0" timeOffset="24330.6651">15842 5484 689,'10'-6'502,"-2"1"-171,-1-1 231,-7 6-268,0 0-38,0 0 74,-15 14-30,6-5 34,0 1-17,-3 7-22,0 1-37,0 4-48,-1 2-16,2 1-50,0 1-15,2 3-37,0-3-1,-5 25-20,9-29-139,2 2-32,2-5-97,0-1-26,-1 1-123,4-2-22,0-2-81,0-3-1,1 0-15,1-3-396,0 0-410</inkml:trace>
  <inkml:trace contextRef="#ctx0" brushRef="#br0" timeOffset="24705.6643">15876 5772 275,'9'-15'634,"-1"3"-155,-2 0-1,7-7 261,-9 11-497,1 0 7,-5 8-84,10-8 87,-10 8-33,0 0 53,16 0-87,-16 0-27,11 9-32,-4-2-17,-2 1-19,0 2-13,0-1-13,1 0-9,2 11 36,-4-9-55,-2-2-5,1 1-3,-3-10-3,2 17-15,-2-17 23,3 12 4,-3-12 10,3 11 26,-3-11 15,0 0-2,1 10-9,-1-10-16,0 0-9,0 0-9,3-9-18,-3 9-13,6-19-26,-1 5-25,1-2-5,2-1 9,3 0 9,-2 1 20,0-1 6,1 6 6,-1-2-1,-2 4 5,3 0-1,-2 1-11,8 0 37,-16 8 9,18 0 8,-9 4-4,1 0 0,-1 4-5,1 2-8,-1 0-1,0 4-7,-2-2-5,1 1-14,-2 1-43,2-1-39,-3-1-46,0 1-47,0 9-278,-2-12 119,-3-10 18,0 18-79,0-18 56,1 13-50,-1-13-9,0 0-24,0 0-408,0 0-360</inkml:trace>
  <inkml:trace contextRef="#ctx0" brushRef="#br0" timeOffset="24902.6656">16420 5594 383,'13'-6'637,"1"2"-126,-14 4 56,24-3-84,0 10 432,-10 0-500,-1 1-18,0 5-48,-1 0-29,-2 4-21,0 0-38,-2 3-44,-2 1-30,-1-1-31,0-1-30,-2-1-19,-2 0-29,-1-1-17,0 1-14,-3 14-121,1-16-45,-2-2-66,2-2-61,-1-1-80,1-1-23,2-10-125,-7 17-48,7-17-108,-4 9-495,4-9-740</inkml:trace>
  <inkml:trace contextRef="#ctx0" brushRef="#br0" timeOffset="25104.6633">16930 5635 709,'10'-4'747,"-10"4"-216,19-5-39,-19 5-126,18-5-18,-7 4-27,12-4 213,-9 3-338,0 0-44,1 1-35,1-2-68,0 3-88,2-1-31,-2 1-158,3 0-62,0 1-145,-1 2-86,-2-2-413,-3 3-510</inkml:trace>
  <inkml:trace contextRef="#ctx0" brushRef="#br0" timeOffset="25246.6643">17118 5878 460,'-8'10'677,"1"1"-66,-2 3 392,9-14-574,-7 10-32,7-10-51,0 0-63,0 0-61,3 11-68,-3-11-71,17 0-94,-4-2-54,2-1-142,4-1-35,4-3-103,5-1-98,0-2-167,29-14-1531</inkml:trace>
  <inkml:trace contextRef="#ctx0" brushRef="#br0" timeOffset="25675.6644">17913 5538 619,'6'-8'633,"-6"8"-98,10-12-158,-4 7-23,-6 5-107,14-10 20,-14 10-79,18-4-8,-18 4-22,21-3-13,-10 6-4,4 2-13,-2 2 17,3 4-7,11 17 126,-14-12-144,-2 3-19,-2-1-9,0 4-14,-4 1 0,-2-1 41,-3 1-24,-5 1-15,-2 0-18,-4 2-11,-2-2-8,-4-1-7,-1-1-6,-4-2-6,-22 15 17,24-22-24,0-2-2,1-3 0,3 0 1,4-4 3,-2-2-5,2 0-2,12-2-19,-20-4-27,20 4-14,-9-13-4,9 13 6,2-19 4,1 7 13,10-8-30,-6 12 34,1 1 5,1 2 4,1 1 18,-10 4 10,24 2 45,-11 1 5,1 2 13,1 2-3,-2 3-5,3 0 15,1 2-1,-1 1-13,0 1-9,26 18 24,-20-15-51,-1-2-82,3 0-54,-1-4-92,-3 0-67,3-1-89,-2-3-77,1 1-95,0-4-69,-4-1-515,2-3-723</inkml:trace>
  <inkml:trace contextRef="#ctx0" brushRef="#br0" timeOffset="26124.1611">19513 5091 621,'1'-11'517,"-1"11"-91,3-17-74,-3 17-65,1-12-69,-1 12-49,0 0-20,0 0 15,0 0 45,0 0 26,-18 15-53,-4 26 243,6-7-207,2 2-49,-2 4-2,-2 13-8,0 1-19,2 2-23,2 2-19,2 0-17,1-9 8,2 0-35,3 0-12,-3-3-2,4 1-7,0-5-6,-4 34 2,4-44-80,2-3-80,-1-4-42,0-2-69,-1-3-35,-2 0-54,1-5-86,-3 0-27,0-5-57,-2-3-395,-4 1-457</inkml:trace>
  <inkml:trace contextRef="#ctx0" brushRef="#br0" timeOffset="26283.1467">18879 5909 802,'-5'-10'658,"1"-1"-166,4 11-12,-1-16-123,1 16 24,7-16-77,2 6 24,4 1-71,3 0 11,6 0-100,7 1 8,2 0-12,10-2-48,3 3-34,1 0-56,3 0-87,-3 2-117,2-1-21,45-3-544,-47 3 261,0 1-91,-2-2-315,-1-1-446</inkml:trace>
  <inkml:trace contextRef="#ctx0" brushRef="#br0" timeOffset="26468.1509">19937 5516 446,'0'0'538,"5"-8"-55,-5 8-101,0 0 82,0 0-50,-9 15 47,1-5-20,2 6-39,-3 1-37,1 5-60,-11 29 224,12-23-329,-2 2-39,3-1-43,-1 1-11,2 0-46,1-5-52,2 0-49,-1-2-66,2-3-60,-1 0-88,1-2-30,1-1-119,0-2 2,1-3-82,2 7-600,-3-19 242,5 12-383</inkml:trace>
  <inkml:trace contextRef="#ctx0" brushRef="#br0" timeOffset="26826.1494">19925 5733 640,'10'-17'585,"-2"5"-34,1-2-101,2 3 9,-2 0-94,0 2-42,2 2-44,-2 3-24,0 0-1,-9 4-30,30 5 151,-18-1-223,-2 4-27,0 1-24,0 1-16,-1 2-10,-3-2 5,1 2-2,-1-1-14,-1 0-12,-1-2-8,-4-9-6,5 16-6,-5-16 3,4 13 8,0-3 80,-4-10-45,0 0-1,2 9-13,-2-9-8,0 0-12,0 0-13,6-9-14,-6 9-2,8-17-28,-2 3-47,3-3 0,4 1 5,-2-2 21,2 1-12,15-14 38,-15 20 19,-2 0-14,1 3 13,-2 1-16,-1 2 17,3 3-5,-12 2 26,16 2-6,-7 3 6,0 3-19,-3 1 15,2 5-5,-3-1-9,-1 4-50,6 14-125,-8-15 1,1 1-73,-1-1-23,1-1-118,-1-1-9,0-2-104,0-1 27,1-2-7,-3-9-43,7 13-330,-7-13-382</inkml:trace>
  <inkml:trace contextRef="#ctx0" brushRef="#br0" timeOffset="27017.1485">20624 5528 111,'8'-5'698,"-8"5"-40,0 0-112,12 2-26,-12-2-44,1 13-31,-1-13-46,-1 28-28,0-10-54,-3 5-51,-1 2-50,0 4-41,-4 2-32,1 1-30,-13 40-63,9-38-147,1 0-99,-3 0-106,3-7-59,-1-2-157,2 0-37,1-5-531,-1-4-702</inkml:trace>
  <inkml:trace contextRef="#ctx0" brushRef="#br0" timeOffset="27378.6561">20621 5886 470,'0'0'726,"15"-7"-104,-15 7-100,13 0 21,-13 0-79,15 7-16,-7-2-68,-2 0-36,2 3-31,-1 1-30,0 1-43,-1 2-42,-1 2-36,1 12 69,-3-11-141,-3-1-24,-3 3-1,0-2-20,-5 4-3,0-3-10,-1 1-2,-3-2-15,2 0-9,-3-1-3,3-4 0,0 0 1,1-5 0,0 0-2,9-5-2,-13 7-12,13-7-39,-12-2-1,12 2-25,-4-8 28,4 8-10,3-14 22,0 7 8,-3 7 2,12-13-2,-12 13 10,12-9 2,-3 4 12,-9 5 12,29 0 19,-17 2-22,-2 4 34,1 0-9,1 1 6,-2 0-15,1 1 8,-1 1-16,-2 0 2,0-3-33,-1 2-30,-1-1-70,1-1-26,-7-6-73,10 10 9,-3-5-403,-7-5 172,0 0-32,0 0-30,7-5-64,-7 5-300,1-14-419</inkml:trace>
  <inkml:trace contextRef="#ctx0" brushRef="#br0" timeOffset="27583.7279">21036 5595 434,'13'-7'712,"-2"3"-103,-11 4 27,21 5-67,-9 4-5,11 25 499,-12-9-566,1 2-1,2 8-91,-3-1-30,1 4-91,-3-1-22,2 1-52,-4-6-40,1-1-32,-2 1-36,-1-1-10,-1-2-25,0-2-21,-2-3-83,2 20-232,-3-26 24,-1 0-79,-1-4-129,1-1-107,-1 0-105,1-13-70,-4 18-677,4-18-1018</inkml:trace>
  <inkml:trace contextRef="#ctx0" brushRef="#br0" timeOffset="27774.7284">21428 5939 271,'13'-7'849,"1"2"-118,0-2-127,6 2-32,3-2-36,3 2-9,5-3-42,3 1-71,8 0-48,1-2-61,4 3-59,2-3-43,-1 6-50,3-4-76,46-3-247,-49 6-48,-4-1-88,-7 2-29,-4-1-123,-4 1-18,-4-2-102,-3 0-618,-6-3-805</inkml:trace>
  <inkml:trace contextRef="#ctx0" brushRef="#br0" timeOffset="27937.728">22100 5616 503,'-15'4'680,"-3"5"-79,-3 8 36,-3 4-85,0 7-35,0 5-37,0 2-18,0 5-69,-2 4-76,9-3-65,-1 0-38,4-4-54,0 1-17,5-1-32,2-7-16,1 0-58,3-6-80,-2 1-111,4-6-86,-1-2-137,2-3-84,4 9-930,2-17 301,-6-6-707</inkml:trace>
  <inkml:trace contextRef="#ctx0" brushRef="#br0" timeOffset="28555.7311">22573 4709 609,'-12'-1'638,"12"1"-131,-18-1-57,18 1-87,-15-2 50,15 2-49,0 0 15,-14 0-87,14 0-7,0 0 211,0 0-256,14 0-19,6-2-29,7 2-34,3-3-26,9 3-12,11-2-22,3-2-13,6-1-19,13 0 2,1-2-13,-3-2-11,2 2 2,-4-1-18,40-7 21,-60 7-26,-5 3-10,-10-2 7,-8 3-16,-3 0 1,-5 0-17,-7 1 5,-10 3-8,0 0-1,-7-7 2,-9 7 7,-10 0-9,-14 3 11,-13-2-4,-77 12 5,55-8 1,0 2 25,3-2 30,15 0 10,4 0-13,9-3-13,10 2 3,7-1-8,4 0-11,5-1-5,3 1 1,7-1 4,8-2 15,0 0 5,14 9-9,6-6-6,9-1-9,8 0-16,3-1-6,12 0-15,0-2-12,-1-1 2,-1 1-7,-8-1-13,-2-1-23,-8 3-39,-4 0-34,-7-1-48,1 1 19,6 0-177,-28 0 187,10 4 60,-10-4-74,-8 5 17,-2-2-114,-6 6-13,-3-2-125,-4 1-24,-6 5-66,-3-3-460,-10 1-554</inkml:trace>
  <inkml:trace contextRef="#ctx0" brushRef="#br0" timeOffset="29694.7303">22930 5869 822,'0'0'629,"-11"-3"-49,11 3-124,-5-9-4,5 9-54,-4-11 9,4 11-84,0-16-22,0 16-75,2-19-24,7-4 63,-1 12-185,3 1 2,0-2-37,5 3 12,-2 1-34,2 1 16,0 4-35,2 1 19,-1 5-25,1 4 28,1 2-26,-2 2 22,2 6-19,-2 2 24,9 20 7,-17-19-15,-1 0 20,-3 0 0,-4-2 7,0 0 9,-2 0 17,-1-2 13,-2 1 17,-2-3 14,0-2 26,1 1 35,2-2 9,-3-4 39,3 1-3,-4 2 207,7-10-241,0 0-45,0 0-66,-2-10-44,8-2 8,0-3-20,8-9 6,4-7-39,6-5-3,6-7-20,3 2 24,0 1-22,-2 9 29,-1 2 3,29-19 1,-35 33-7,-3 4-1,0 5 7,-4 4-10,2 6 18,0 4-17,-4 6 26,3 8-21,-6 1 21,0 5-17,-4 2 15,-1 3-65,-3 3-33,-2 1-110,-2 1-94,-4 5-109,1 1-77,-3 0-131,0-1-113,-3-4-19,1 0-649,-3-3-986</inkml:trace>
  <inkml:trace contextRef="#ctx0" brushRef="#br0" timeOffset="29997.7323">22732 6631 933,'-13'-2'900,"13"2"-177,-18-1-131,18 1-82,-11-2-78,11 2-58,0 0-63,0 0-58,6-15-22,9 10-9,12-5-11,12-2-13,8 2-16,6-1-12,85-11 134,-60 10-163,1 5-26,2-2 18,4 3-25,-2 1-43,-2 1 5,-2 1-50,-17 2-50,-4 1-85,-5 0-100,-13 0-72,-7 0-96,-5 0-94,-4 0-9,-5 0-81,-5 0 14,-14 0-51,14 0-484,-14 0-704</inkml:trace>
  <inkml:trace contextRef="#ctx0" brushRef="#br0" timeOffset="30168.7287">23400 6503 357,'-74'0'597,"11"4"-18,2-1-121,3 2 13,5-3-90,5 1 51,11 1-51,9-2 27,2-1-1,7 1-35,6 1-13,13-3-11,-5 2 299,22 2-387,13-5-17,21 0-66,11-3-7,17 1-55,8-2-2,3 1-31,3 1-101,-5 1-189,-5 4-208,-5 1-274,-7 2-272,-17-5-641,-5-3-1255</inkml:trace>
  <inkml:trace contextRef="#ctx0" brushRef="#br0" timeOffset="32049.0564">21779 9929 100,'-3'-34'650,"0"20"-493,-3-3-86,1 0-46,-2-1-137,-3-1-167,1-2 268</inkml:trace>
  <inkml:trace contextRef="#ctx0" brushRef="#br0" timeOffset="33303.8477">18360 6082 606,'0'0'454,"0"0"-108,-8 7-82,8-7-52,-7 10-42,2-2-28,1 3-81,-2 1 59,1 5-60,-2 3 44,1 1-54,1 4 70,-1 4-18,0 2-16,3 0 5,-3 3 9,2 0 9,0 2-11,0 1-8,1 4-11,0-1-2,-1-3-11,-2 4-59,2-5 50,0-1-60,-6 35 46,3-33-43,-1-4 3,0-2 52,0 0-58,-2-4 56,0 2-55,1-3 62,2-4-59,-2-4 51,1 3-57,2-6 51,1-1-51,0-2 59,-1 1-53,1 6 59,2-10-1,3-9-40,-3 15 63,3-15-49,7 12 49,-7-12-64,16 11 45,-2-6-65,5-1 46,4-1-54,5-1 52,2 0-57,7-1 49,6-1-53,69 0 41,-48-1-41,17 0 49,4-1-53,4 2 56,5 0-58,3 2 6,3-1 3,3 3 53,3 1-56,19 1 53,-1 1-55,-21 2 53,20-1-52,-21 1 57,120 11-6,-124-8-28,3-1 61,-2 2-57,-1-2 48,-2 1-51,-3 1 22,-1 2 11,1-3 2,-1 5-5,-1-3-8,-2 2-6,-3 0-2,-1 0-2,-3-1-3,74 17 12,-81-17-13,-4-1 3,-1-2-6,-1 2 0,-3-2 1,-4 1-2,-8-4 2,0 0 4,-2 0-1,0 0 8,-4-4 6,1 2 2,-2-2-5,-1 0 7,-7-2 7,0-1 1,-1 0 5,0-1-19,-3-2 20,1-1-15,-1 0 4,2-1-21,-2-2 17,-1-1 3,1 0 1,-2-2-5,-2-1-4,0 0-5,-1-2-5,29-12 46,-32 9 6,0 1 14,-4 1 3,0-1 5,-1-2 5,-2 3-9,-3-2 6,0 3 1,0-3-2,-1 1 8,-2 0-1,1-1-14,-3 2 11,-1 0-15,7-11 51,-9 11-71,-3 1-31,0-1 10,-1 3-35,0-2-30,-1 2-66,0 0-83,-4 9-69,5-16-86,-5 16-130,1-13-74,-1 13-138,-5-8-165,5 8-373,-15-11-819</inkml:trace>
  <inkml:trace contextRef="#ctx0" brushRef="#br0" timeOffset="34510.5228">13611 8574 250,'-2'-14'672,"-2"4"-156,1 0-100,-1-2-47,2 0-55,0 3-29,0-1-18,2 10-16,-3-18-40,3 18 9,-4-14-60,4 14-3,-5-12-63,5 12 4,-2-7 10,-3-3-90,5 10 26,0 0-24,-11 12 49,5 1 6,-4 6-4,1 5 19,-5 12-32,3 0 28,0 6-36,0 1 16,2 3-35,0 1 15,1 1-28,-6 47 29,9-50-36,1 1 0,0-3 0,-2-2-4,4-6-2,-2-2 6,2 1-33,-3-5-6,1-4-66,2-1-10,-3-2-61,1-3-6,-4 0-36,2-4-30,-15 16-360,10-17 268,-4-3 18,-5 0 30,-1-3 34,-2-1 16,0-5 11,0 1 29,-2-6 30,-4-2 36,0-2 51,-1-2 56,1-1 33,0-2 30,0 0 39,-18-15 203,28 15-80,-1 2 58,7-3-7,2 4 27,-3 0-41,7-1 7,-1 0-46,5-2 37,3 12-49,-2-19 33,7 9-43,1-2 7,3-1-48,9-1-8,29-17 48,-12 14-129,5 0 7,4-2-37,1 4-16,2-2-95,3 1-47,0 4-103,-3-1-94,4 1-111,-2 2-48,-1 1-594,0-1-703</inkml:trace>
  <inkml:trace contextRef="#ctx0" brushRef="#br0" timeOffset="34711.5251">14043 8748 695,'0'0'537,"-5"-8"-69,5 8-6,-11 11-28,0 0 11,-1 3 0,-1 4-40,-3 2-12,-1 4-48,0 4-23,0 2-62,-14 33 142,19-35-259,1 2-30,2-3-23,0 3-87,4-3-5,1-2-60,0-1-64,1-2-88,3-3-54,0 0-96,3-3-60,1-2-62,0 0-34,1-4-72,9 7-1711</inkml:trace>
  <inkml:trace contextRef="#ctx0" brushRef="#br0" timeOffset="35086.5222">14027 9068 308,'5'-15'618,"-1"1"-106,1 3-58,1 0-28,-1 0-32,0 2-5,-1 0-18,2 2-75,-6 7-10,14-12-70,-14 12-14,13-4-53,4 5 124,-9 3-160,1 1-37,1 1 8,-2 1-39,-1-1 20,3 2-39,-4 0 18,1 0-29,-3 0 17,2-1-26,-2 1 20,-4-8-24,4 13 25,-4-13-25,2 16 50,-2-16-5,0 0-1,0 15 26,0-15-17,0 0 2,0 0 10,0 0-28,0 0-26,-4-12-34,4 12-1,2-20-8,4 3-5,-1 0-41,5-2 24,9-20-36,-6 22 44,1 1 33,-3 0-11,1 3 27,-1 4-19,0 0 37,0 3-3,0 3 41,0 0 2,-11 3 15,19 5-19,-9-3 7,0 6-15,-3 0 8,3 3-20,-3 1 3,2 0-18,-4 0 6,2 1-25,-5 1-36,2 1-63,0-1-31,-1-2-98,-1 0-85,-2 2-49,0-14-80,0 23-63,0-23 1</inkml:trace>
  <inkml:trace contextRef="#ctx0" brushRef="#br0" timeOffset="35322.5219">14710 8740 818,'9'5'744,"0"3"-66,-2 4-105,3 0-98,5 26 392,-9-17-470,1 3-44,-2 1-25,-3 1-52,0 1-46,-2 1-42,-2 4-30,-2 1-74,0-1 31,-6-1-28,3 1-14,-3-3-17,-1 0-47,1-3-47,-17 22-198,13-27-12,2-5-62,-1 1-105,-1-4-59,4-2-74,-1-3-77,2-3-508,9-5-748</inkml:trace>
  <inkml:trace contextRef="#ctx0" brushRef="#br0" timeOffset="35534.5203">14915 8938 450,'0'0'834,"17"-5"-192,-17 5-95,16-3-51,-6 1-49,1-1 5,2 2-45,-1-2-37,15 0 179,-10 2-360,1-1-31,1 0-41,0 1-50,2 0-94,0 0-73,-2-1-142,5 2-89,-1-1-115,-3 1-104,-1 0-153,-3 0-334,-3 0-651</inkml:trace>
  <inkml:trace contextRef="#ctx0" brushRef="#br0" timeOffset="35680.5203">15108 9153 530,'-10'11'769,"0"-1"-129,5-2-119,-1 0-53,6-8-1,-7 13-16,7-13-39,0 0-81,4 15-68,-4-15-70,19 5-128,-4-5-165,3 0-33,9-2-118,35-4-669,-29-1-243,-1 0-779</inkml:trace>
  <inkml:trace contextRef="#ctx0" brushRef="#br0" timeOffset="36952.5222">16277 8657 366,'0'0'412,"0"0"-33,0 0-38,0 0-23,0 0-11,0 0-14,0 0-16,0 0-4,0 0-17,0 0-24,0 0-32,6-10 112,-6 10-194,4-10-5,-4 10-65,9-12 15,-9 12-38,16-10 14,-6 5-33,1 1 24,1 1-33,1 3 27,1 0-6,3 3-2,3 5-6,-4 2 5,23 22 10,-22-10-3,-2 3 3,0 1-1,-4 1-3,-3 2 0,-4 2 4,-4-4-1,-4 6 2,-4-1-33,-5 3 35,-5 0-31,-1-3 36,-5 0-31,-1-1 25,-3-4 9,0-1 13,0-4 13,7-5 22,-3-1 16,2-6-7,2 0-4,4-4-11,-1-2-11,3-3-11,14-1-12,-24-2-13,15-5-30,3-1 0,0-5-42,5-15-15,4 11 44,4 1-19,-1 1 24,3 3-1,0 0-1,3 2 2,1 3 14,1 2 26,-1 4 31,3 1 20,0 4 47,6 1-4,-1 4 7,0-1-4,27 18 115,-23-11-144,-2-1-19,4 3-50,-3 0 34,1-1-16,0 1-56,-1-2-73,-1-1-72,0 1-62,-1-2-139,1 1-56,0-2-15,-3-2-101,3 0-31,15 7-2820</inkml:trace>
  <inkml:trace contextRef="#ctx0" brushRef="#br0" timeOffset="39015.5269">13519 8480 320,'0'0'397,"0"0"-109,0 0-42,0 0-30,0 0-2,0 0 8,0 0-9,4-9-19,-4 9-36,0 0-25,6-11-15,-6 11-2,0 0 10,4-17 123,-4 17-146,0 0-21,0 0-22,4-11-19,-4 11-11,0 0-7,0 0 8,5 11 38,-5 3 32,0 7 22,-3 11 0,-1 9-11,-4 7-7,-2 12-16,-19 66 36,15-64-77,-4 1-34,3-2 31,-3-3-35,4-1 30,0-11-22,1-2 24,2-2-7,0-2-6,2-3-5,-3-1-5,4-6-2,-1-3-2,2-1 0,-5 16 5,6-26-1,1-2-5,1 0-1,2-4 23,-2-1 22,4-9 6,-4 16-5,4-16-7,0 0-16,0 0-4,0 0-6,-4-17-7,6 2-21,0-6 24,10-35-53,-3 15 1,0-5 1,2-3-35,1-11 35,1-3 6,0-2-11,0 1 9,-3 0-28,1 3 64,-4 13 2,0 2 38,0 7-6,-3 8 29,-2 6-28,2 3-19,-3 3 7,1 8-34,-2 11-3,0 0 37,0 0 35,-5 15 40,-1 15 0,-5 12-22,-1 16-14,-3 5-17,1 6 8,-1 1-21,1 1 1,3-1-18,-10 63 20,12-73-21,3-9-16,-1-4 9,2-2-45,1-2-25,-1-9-65,1-2-22,2-6-83,0-4-10,0-3-18,2-2 8,-3-4 7,0-1-37,3-12-76,-2 5-418,2-5 371,0 0-39,-7-11-307,3-4-244</inkml:trace>
  <inkml:trace contextRef="#ctx0" brushRef="#br0" timeOffset="39268.7044">13027 8894 569,'-9'-13'569,"-1"4"-75,0-1-140,1 1 21,-7-4 267,9 6-341,7 7 6,-11-9-25,11 9-43,-9-10-47,9 10-53,-5-8-29,5 8-19,10-9 0,3 2 15,12-3 12,15-5 8,15-6-11,10-3-19,106-37 126,-68 25-112,5 2-28,-1 0 0,3 0-25,-6 5-4,-23 5-44,-2 2-34,-10 5-55,-8 2-65,-13 3-86,-8 3-64,-9 2 29,-11 4-80,-4 2-12,-16 1-102,18 2-54,-18-2-489,0 0-604</inkml:trace>
  <inkml:trace contextRef="#ctx0" brushRef="#br0" timeOffset="40182.7495">17705 8618 585,'0'0'527,"0"0"-120,0 0-88,2-10-58,-2 10-27,0 0-11,0 0 12,-6 12 27,2-3 9,0 6-36,-2 5-48,-3 1-27,2 6-13,-9 32 104,8-29-143,0 2-19,0-2-44,1 3 21,-2-4-42,1 1 29,1-2-35,-1 0 14,-2 0-23,1-2-6,0 0-22,-1-4-8,1-3-75,-1 1-28,-1-3-46,1 0-52,-1 0-41,1-5-48,2-4-8,-3 0-72,0-3-472,11-5-422</inkml:trace>
  <inkml:trace contextRef="#ctx0" brushRef="#br0" timeOffset="40369.7448">17278 8802 72,'-1'-20'997,"-2"3"-267,3 5-133,-1-2-149,0-11 324,2 15-447,0-2-63,6-2-6,3 2-47,4-3-8,9-1-47,4 1-19,8-1-31,3 2-6,2 1-31,3 2-10,1 2-74,2 2-65,-2 2-81,4 0-58,-7 3-90,2 2-70,6-1-65,-5 1-71,-3 3-526,-1-5-659</inkml:trace>
  <inkml:trace contextRef="#ctx0" brushRef="#br0" timeOffset="40556.744">18390 8470 470,'0'0'508,"0"0"-60,0 0-29,-5 12 12,-3 0-6,-4 4 11,-25 34 423,16-19-496,-3 5-20,-1 9-32,-1 1-55,1 3-39,1 0-47,1 0-32,8-8-28,-1 0-22,3-1-31,3-1-50,1-1-57,4-5-61,1-2-75,3 21-506,3-29 239,2-1-77,1-3-60,-1-2-486,3-5-691</inkml:trace>
  <inkml:trace contextRef="#ctx0" brushRef="#br0" timeOffset="40938.7466">18372 8920 775,'5'-17'667,"1"-6"313,-2 12-583,-4 11-37,3-17-68,-3 17-58,6-13-53,-6 13-40,0 0-24,7-8-21,-7 8-18,9 5-8,-9-5-12,11 12-18,-4-3-2,-1 0-8,9 11 18,-8-10-30,-2 0-9,-2-3 21,1 1-43,-4-8 29,5 16 3,-5-16 5,3 10-21,-3-10 51,0 0-36,0 0 35,0 0-35,0 0 18,0 0-37,2-15 30,1 4 17,-1 1 51,3-5-106,2-6-73,3-2 22,1-1 6,4 2 93,1 1-3,-4 6 23,2 1-30,-1 2 14,-1 4-21,0 6 62,-12 2-11,23 1 48,-13 3-14,2 6 12,-1 0-26,0 4-3,0 3-28,-2 1 0,0 0-21,0 3 3,-2 1-24,0-2-31,-1 1-77,-2-1-49,1-3-106,-1 1-39,1 14-471,-3-19 271,1-1-22,-1-2-48,-2-10-372,7 12-496</inkml:trace>
  <inkml:trace contextRef="#ctx0" brushRef="#br0" timeOffset="41155.7516">19084 8685 176,'10'-9'750,"-1"4"-203,-9 5-37,0 0-25,17 5 8,-17-5-28,8 16-8,-7-4-41,1 4-51,-2 3-54,-3 5-34,2 0-53,-3 7-43,0 1-37,-1 2-18,-2-1-33,-1 6-31,-1 0-60,-10 39-199,10-40 6,0-6-43,-1-3-84,3 2-36,-2-3-44,2-6-49,-1 0-28,1-4-74,2-1-368,-1-5-486</inkml:trace>
  <inkml:trace contextRef="#ctx0" brushRef="#br0" timeOffset="41518.7479">19132 9117 241,'11'-12'823,"-2"4"-251,-1 1-109,-1 2-56,-7 5-8,14-5-4,-14 5-33,14 0 5,-5 5-53,-9-5-33,10 14-54,-5-4-27,0 16 74,-3-11-164,-2 3-20,-3 0-7,-2 4-41,-1 0 20,-3 1-24,-5 2 6,0-3-19,-2 0 9,-1-2-18,2-4 13,0-2 4,-1-1 21,4-5 1,-12 4 65,14-10-64,10-2-21,-18 0 1,18 0-10,-15-7 4,15 7-17,-8-13-5,8 13-5,2-13-2,-2 13-2,6-13 0,-6 13-1,14-8-4,-14 8 42,33-2 79,-21 4-58,3 3 1,1 2-12,0 0-5,3 1-10,-4 2-4,3 1-5,-3-1-8,1 2-32,-1-2-54,-3 0-43,-1 0-73,1-1-50,-1-2-97,-1 1-31,-1-1-37,0-2-44,0-1-80,-9-4-38,15 3-540,-15-3-720</inkml:trace>
  <inkml:trace contextRef="#ctx0" brushRef="#br0" timeOffset="41782.7468">19615 8719 583,'22'-29'716,"-6"7"-174,1 3-66,-5 2-106,3 5 6,-1 3-34,0 4-11,-1 3-11,0 4-7,1 5-35,2 3-2,-2 7-30,1 4 3,15 47 187,-18-32-252,-2 5-28,-1 0-23,-4 3-26,-3-2-20,-2-4-17,-2 8-55,-2-3 42,-3-1-9,-1 0-16,0-2-47,-2-3-45,-2-1-56,3-8-42,0-1-86,0-3-42,1-4-121,2-2-54,1-4-78,0-1-52,1-3-628,4-10-827</inkml:trace>
  <inkml:trace contextRef="#ctx0" brushRef="#br0" timeOffset="42022.7496">20206 9090 701,'6'-8'970,"1"3"-169,-7 5-209,15-9-77,-6 4-63,5-2-5,26-3 430,-16 3-458,3 2-71,-1 2-72,1-1-57,1 3-44,5-3-27,3 1-35,1 2-28,2 0-52,2-1-101,7-1-73,-1 1-92,-6 2-50,0-3-103,34 2-641,-46 0 411,-4-3-85,-2 0-466,-8 1-781</inkml:trace>
  <inkml:trace contextRef="#ctx0" brushRef="#br0" timeOffset="42231.7509">20725 8751 230,'-18'-3'758,"4"3"-184,-2 3 23,-1 7-73,0 0-17,-2 8-37,2 2-31,0 2-29,-1 7-48,1 2-24,3 2-60,2 3-51,3-6-46,3 2-34,-1 2-71,2-3 26,1 1-50,3 1-55,0-6-45,1 0-74,0-1-41,2-2-97,2 20-399,1-25 252,-1-2-60,0-2-20,2-1-16,-1-4-51,3 0-267,1-3-356</inkml:trace>
  <inkml:trace contextRef="#ctx0" brushRef="#br0" timeOffset="42580.7668">20949 9033 1421,'9'-9'533,"2"0"-57,-2 1-49,-1 2-14,2 0-52,-3 1 1,-7 5-61,14-5-16,-14 5-39,15 1-3,-15-1-29,16 9-10,-8-2-46,0 2-5,7 13 62,-6-11-136,-3 3-9,1 0-12,-1 0-9,-2-1-8,2 2-50,-3-5 50,-1 1-52,-1-1 55,-1-10-49,2 18 55,-2-18-48,1 13 65,-1-13-60,-1 10 58,1-10-18,0 0-56,0 0 41,4-17-5,-1 8-6,5-6-11,2-4-6,4-3-2,2 0 13,-3 5 5,1 5 12,-3-2-15,1 4 5,0 5 12,14 0 141,-14 8-71,2 3-14,0 4-32,0 2 14,-1 3-35,-2 5 12,0-1-75,-3 3-62,0 5-162,-3 0-91,-1-1-126,-3 3-212,0 2-100,-2 1-740</inkml:trace>
  <inkml:trace contextRef="#ctx0" brushRef="#br0" timeOffset="43247.7527">14939 10739 202,'-17'1'785,"1"-1"-153,3-1-78,-10 1 354,23 0-530,-16 0-14,16 0-66,-13-2-23,13 2-82,0 0-16,0 0-43,0 0-1,0 0-39,0 0-10,22 0-3,-2-2-31,11 0-1,3-1-81,43 1-232,-37 1 9,-1 1-83,-1 0-117,0 0-50,-8 3-603,-1-3-725</inkml:trace>
  <inkml:trace contextRef="#ctx0" brushRef="#br0" timeOffset="43418.749">15027 11150 163,'-18'14'923,"6"-2"-224,2-2-163,-9 8 219,14-11-445,5-7-28,-8 12-30,8-12-40,0 0-63,12 8-7,0-8-64,9-2-31,4-4-94,10 0-72,6-1-107,3-2-65,-1 0-141,0 2-640</inkml:trace>
  <inkml:trace contextRef="#ctx0" brushRef="#br0" timeOffset="44119.7482">15964 10882 364,'0'0'709,"-4"-14"-174,4 14-91,-2-13-110,2 13-41,4-13-99,1 6-25,9-6 63,-4 6-159,1 2-1,1 3-22,1 2 18,2 2-15,2 3 15,1 6-21,-1 2 12,2 4-8,-1 4 0,-3 3-2,-2 1-2,-3 4 8,-4 0 8,-4 25 96,-7-23-76,-3 0-38,-5 2 27,-5-1-29,-2-1 25,-2-4-29,-2-1 41,3-7-33,-3-1 31,1-3-21,3-4 20,1-2-18,1-4 15,4-3-29,-11 0 60,16-6-53,9 4-30,-11-12 7,11 12-15,0-17 2,5 9-23,5-5 20,0 2-25,6 1 18,-2 3-24,4 1 24,0 1-19,2 4 13,1 1-13,25 3 4,-21 1 20,1 2-27,-2 0 4,-1 1-60,1 0-13,0 3-73,-2-3-22,0 1-54,1-1-53,1-2-86,0 1-45,-3-3-50,-1 0-473,2-3-522</inkml:trace>
  <inkml:trace contextRef="#ctx0" brushRef="#br0" timeOffset="44491.769">17150 10478 337,'7'-14'697,"-3"3"-126,-4 11-180,-3-18 210,3 18-362,-10-7-70,10 7 45,-20 0-73,20 0 43,-24 2-59,11 0-35,2 2-19,-3 0-13,2 2-13,0 0-7,0 2-9,3 0-2,-2 2-3,-4 17 21,8-10-28,1 1-22,1 3 21,1 1-25,3 4 7,-1 0 33,0 7-22,0 4 23,0 7-22,-1 3 39,0 2 11,-2 3 14,0 1-4,0 11 69,-6 66 128,5-64-118,0-3-14,4-6-24,-1-2 14,1-1 7,2 1 29,-2-1-22,4-1-21,-1-4-31,1 0-7,4-4-20,1-2-2,1-4-21,1-2 0,13 22 4,-10-34-45,3-1-36,-1-2-40,0-3-78,0-4-49,1-2-118,-1-2-51,1-4-86,-1-2-72,0-4-99,-2-4-463,2-3-712</inkml:trace>
  <inkml:trace contextRef="#ctx0" brushRef="#br0" timeOffset="45126.7497">17796 10704 75,'-7'-12'576,"7"12"-91,-3-10-42,3 10-45,-4-10-55,4 10-69,-1-12-46,1 12-40,2-10-28,-2 10-31,5-8-25,-5 8-12,9-4 0,5 8 92,-5 1-54,0 3-43,1 4 22,0 5-25,-1 2 27,1 2-41,-3 5 23,0 2-44,-2 1 28,-4 0-38,-1-2 35,-4 4-40,-2 1 34,-3-3-39,-20 37 46,13-43-28,-1 2-29,-1-5 31,3-2-11,-1-2 39,2-4-24,0-3 24,2 0-13,3-4 13,0 0-27,9-5 13,-16 2-24,16-2 10,-11-2-26,10-10-60,1 12 32,5-14-20,-5 14 21,11-14-76,1 6 52,0 0-15,5 4 31,0 1-16,0 1 23,-1 2-17,0 2 26,1 1-23,0 4 29,-1-2-25,-1 2-6,2 0-81,-3 0-17,0 1-54,0 1-72,1-1-56,0-1-102,1-1-36,0-1-53,0-2-454,1 0-527</inkml:trace>
  <inkml:trace contextRef="#ctx0" brushRef="#br0" timeOffset="45330.7528">18439 10859 116,'10'-9'763,"-1"3"-218,-9 6-48,11-2-29,-11 2-27,10 9-82,-8 0 6,1 3-47,0 3 18,-2 4-50,-1-1-33,1 4-64,-2 1-22,1 2-47,-1 25 60,-1-26-103,0 1-48,-1-2-25,-1 0-72,1 1-46,-2-5-105,0 1-43,0-3-46,1-1-32,-1-2-16,-2-3-31,1-2-44,0-1-78,-1-1-289</inkml:trace>
  <inkml:trace contextRef="#ctx0" brushRef="#br0" timeOffset="45500.7638">18183 10984 256,'-4'-17'733,"2"3"-163,-1 1-103,2 1-108,1 1-57,1-2-61,2 3-4,3-2-42,2 2 7,3 1-61,3 0-1,3 0-56,3 0 9,26-3-104,-20 7-123,1 3-54,6-3-73,1 3-41,2-1-80,-1 0-104,2-1-230,2 1-223</inkml:trace>
  <inkml:trace contextRef="#ctx0" brushRef="#br0" timeOffset="45686.7465">19027 10692 95,'11'-5'643,"-11"5"-136,0 0-42,-6 14 5,-2-2-34,-3 3 38,-21 35 415,13-16-473,-1 2-47,0 3-60,2 2-40,-1 2-61,3-1-32,1 1-42,2-1-20,-1-1-39,5-1-45,0-1-49,2-6-58,2-2-76,2-5-90,1 19-398,2-26 249,1-1-51,3-3 6,-1-3-18,4-3-53,-2-1-346,-5-8-402</inkml:trace>
  <inkml:trace contextRef="#ctx0" brushRef="#br0" timeOffset="46047.7561">19008 11103 116,'8'-15'640,"0"2"-125,-1 2-78,-1-1-49,0 4-44,1 1-14,-7 7 15,12-8 7,-12 8-75,13 1-2,-4 4-56,-2 0-8,2 3-73,1 3-1,-2 0-40,1 3 4,-1-1-55,0 0 36,5 13 15,-8-12-69,0-1 15,0-3-21,-2-1 14,-1 1-22,-2-10 21,1 14-5,-1-14 29,2 11-22,-2-11 25,0 0-17,0 0 16,0 0-17,0 0-1,0 0 6,0 0-43,3-23 11,3 9-24,1-5 7,3 0-5,-1 0 7,1 1-13,0 2 16,-2 3-20,0 2 14,-2 1-21,1 2 19,0 3-31,-7 5 49,19-7 72,-19 7-31,14 7 7,-8-1-18,-1 3 2,-1 2-18,2 1-1,-3 4-59,-1-2-41,-2 2-91,1 0-42,1-2-102,-2 1-42,0-1-61,1-2-76,2 9-570,-3-21 122,5 14-509</inkml:trace>
  <inkml:trace contextRef="#ctx0" brushRef="#br0" timeOffset="46238.7512">19663 10966 253,'9'-6'745,"-9"6"-111,12-5-27,-12 5-94,5 11-38,-5-11-63,-4 20-18,-6 18 222,3-15-389,-3 4-31,-4 6-51,2 2-18,-5-1-40,2 2-59,0 0-78,0-2-58,0 1-69,3-8-49,2 1-28,1-2-74,3-3-68,2-5 8,0 11-538,5-19 103,2-1-359</inkml:trace>
  <inkml:trace contextRef="#ctx0" brushRef="#br0" timeOffset="46686.7478">19852 11332 150,'0'0'712,"0"0"-159,0 0-72,0 0-48,-5 12 312,-5-5-370,0 0-35,-2 2 8,-2-1-41,0 2-24,-2 2-15,-1-2-19,1 2-27,1-1-23,0 1-66,3-3 25,1 1-72,2 0 26,1-2-20,-2 7 41,5-7-83,5-8-11,0 15-5,0-15-7,9 12-14,-9-12-26,14 11-53,-3-8-46,-1 2-3,6-1-76,0-3-43,1 1-28,2-2-13,-3 0-52,17-2-386,-17 1 359,2-1 6,-4-2-4,1 0 60,-2-2 6,-2-1 70,-3 0 5,-1-1 40,0-4 44,-2 0 42,1 0 36,-3-1 44,-2 2 43,0-1 78,0-8 270,-1 20-181,-1-12 7,1 12 24,0 0 33,-9-3 39,9 3 12,-11 9 35,3 1-34,1 3-21,-3 3-25,1 3-47,0 1-10,-2 6-25,0 1-39,-9 27 75,11-25-141,2-4-27,0-2-10,1-3-49,1 0-36,2-2-66,0-3-40,0-1-82,1-2-28,0-1-43,1-1-27,1-10-45,1 14-86,-1-14-9,9 6-500,-9-6 107,9-6-401</inkml:trace>
  <inkml:trace contextRef="#ctx0" brushRef="#br0" timeOffset="46923.7512">20256 10868 213,'20'-4'666,"-4"4"-68,22 16 446,-19 3-571,4 6-26,-2 8 16,-3 4-15,0 2-27,-3 4-45,0 4-32,-5 1-35,2 0-85,-6 2 20,-3 2-85,-2-1 8,-5-1-31,-1-1-29,-14 43 52,6-50-138,-3-1-62,1-4-44,-4-2-51,-1-5-76,0-2-43,4-6-156,1-2-75,0-7-100,2-1-57,0-3-677,5-3-923</inkml:trace>
  <inkml:trace contextRef="#ctx0" brushRef="#br0" timeOffset="47150.7526">20710 11501 227,'17'-4'864,"16"0"283,-13 3-743,2-2-102,3 1-34,2 0-75,-1 0-4,2-1-61,0 1 3,0-1-56,-3 1 9,2 0-70,0 0-47,-2 1-97,-4-2-44,0 1-46,18-3-261,-24 2 210,0-1-8,-3 0-13,-4-1-30,1-2-247,-4-2-85</inkml:trace>
  <inkml:trace contextRef="#ctx0" brushRef="#br0" timeOffset="47335.7534">21176 11281 761,'-6'-9'411,"1"2"-83,5 7-32,-9-7 16,9 7 16,-11 2 20,11-2 30,-15 12-3,7-2 34,-2 6-12,1 4-32,-1 5-13,0 1-10,-1 4-81,2 1 16,0 0-39,0 1-41,0 0-42,3 0-26,-2-2-25,2 1-26,0-2-38,-1 0-61,3-5-59,-1-2-79,3-1-54,-3-3-63,4-2-75,-1-3-54,5 11-553,2-15 433,1-2-33,3-1-482,-1-2-654</inkml:trace>
  <inkml:trace contextRef="#ctx0" brushRef="#br0" timeOffset="47718.7562">21514 11344 373,'9'-9'795,"8"-4"282,-17 13-649,10-1-5,-10 1-24,0 0-69,13 4 3,-13-4-66,7 10-30,-7-10-45,6 13 3,-6-13-42,7 16-11,-7-16-29,5 16-7,-5-16-28,5 20 62,-5-20-73,4 11-11,-4-11 7,3 10 7,-3-10 2,0 0-5,3 10-3,-3-10-5,0 0-2,0 0 11,0 0 8,0 0-9,0 0-22,0 0-5,11-21 21,-6 7-42,7-3-15,-2 0 6,1 2-3,1 0 1,-3 4-4,0 0-3,-1-1-10,0 6 9,-1 0-6,2 2 10,-9 4 6,15-3 17,-15 3 13,26 10 53,-19-5-48,0 2-3,-1 2 0,3 2-8,-4-2-6,1 4-45,-1-1 45,1 0-80,-3 0-14,2-1-126,-1 0-23,-1 2-63,-1-5-87,1 4-71,3 7-586,-2-11 449,-4-8-46,7 13-413,-7-13-644</inkml:trace>
  <inkml:trace contextRef="#ctx0" brushRef="#br0" timeOffset="47951.7499">22289 11185 652,'15'-10'546,"-4"6"-16,-11 4-38,17-3 2,-17 3-3,10 11-18,-8-1-6,0 2-54,-5 5-62,1 7 38,-5 3-12,-1 4-77,-1 4-6,-3 3-95,0-1 5,-2 1-75,-1-1 12,1 0-64,-3 1 17,-13 32-11,17-38-130,0-6-67,0 0-68,0-1-97,-1-2-64,4-5-129,1 2-38,-1-4-71,4-3-31,-1-2-62,3-1-381,0-2-671</inkml:trace>
  <inkml:trace contextRef="#ctx0" brushRef="#br0" timeOffset="48318.7445">22303 11726 37,'9'-7'739,"-2"3"-188,-7 4-117,13-5-49,-13 5-5,10-2 21,-10 2-1,9 2-42,-9-2 7,11 12-64,-6-4-26,-1 1-58,2 17 139,-4-13-215,-2 2-8,0-1-28,-2 1-7,0 2-28,-3-1 0,-2-2-22,-1 2 2,-4 0-18,1-2 4,-4-1-18,1-2 7,-1 0-13,1-2 9,-14 2 0,16-8-19,1 2 11,11-5-27,-17 0-3,17 0-24,-13-6 19,13 6-18,-8-8 27,8 8-12,0 0 16,-1-13-14,1 13 15,0 0-15,7-5 19,2 9 26,-9-4 2,13 9 27,-7-3-18,2 4 11,-1 2 13,2-2-3,-1 3-11,1 0-2,1 1-13,-1-3 0,0 2-11,1-1 4,0 0-17,-1-1-28,13 7-193,-10-9 27,2-3-91,-2-2-69,3 1-74,-2-3-65,1-2-42,-3-1-129,1-4-326,0-1-583</inkml:trace>
  <inkml:trace contextRef="#ctx0" brushRef="#br0" timeOffset="48764.7517">22835 10980 67,'10'-27'755,"-2"4"-154,0 3-95,-1 1-35,1 0-108,-1 0-39,2 2-77,10-15 269,-10 16-291,3 2-73,0 1 5,2 1-74,3 2 15,-2 0-49,4 2 17,2 0-43,0 0 26,0 4-43,2-3 30,-3 2-42,-2 3 28,-1 0-31,12 0 5,-17 3 10,1 0-18,-1 3 43,1 1-17,-2 4 32,-2 2-13,-3 3 13,0 1 33,-5 3-28,-1 3 19,-3 4-32,-2 4 25,-2 6-3,-5 2-7,-9 44 32,8-40-31,3 4-22,0 2 18,0 0-18,2 1 10,0 0-21,2 2-3,0-1 16,1 2-20,1-3 10,3 3-14,-1-2 10,2-1-20,2 1 7,2-1-16,-1 0-3,5-2-35,-3 0 14,3-2-26,-2-3 22,0-1-25,0-5 3,0-2-3,-1-1-5,-2-1-1,-1-5 10,-2-2 23,-2-3-38,-1 0 19,-15 18-201,5-23 57,-4-3-32,-1-1-36,-5-3-68,0-3-48,-1-1-97,3-5-443,-6-3-494</inkml:trace>
  <inkml:trace contextRef="#ctx0" brushRef="#br0" timeOffset="49170.7511">24193 11301 43,'-27'-11'1429,"16"6"-940,0 0-86,2 0-74,0 2-39,9 3-25,-14-8-15,14 8-17,-10-4-14,10 4-4,0 0-25,0 0-5,9-5-33,6 5 0,8 2-49,10-1-18,8-1-20,9 2-3,0 2-113,3 0 22,3-3-67,0 3-18,1-1-75,-3 0-83,1-1-103,-4-2-108,-11 1-628,-5-2-727</inkml:trace>
  <inkml:trace contextRef="#ctx0" brushRef="#br0" timeOffset="49374.7484">24622 10926 360,'-12'3'645,"6"4"-23,-3 5-30,-3 7-72,-2 6-54,0 7-49,-2 3-9,0 3-60,-14 44 207,15-39-344,2-1-52,-1 4-27,3-4-16,1 0-34,0 0-35,3-2-64,2-5-64,1-3-40,2 0-39,0-6-61,2 0-68,3-3-65,1-1-76,11 16-495,-7-26-39,2 0-553</inkml:trace>
  <inkml:trace contextRef="#ctx0" brushRef="#br0" timeOffset="49712.7494">25024 11236 213,'14'-10'764,"-1"5"-123,-3 2-127,-10 3 14,15 5-92,-10 2-43,4 1-87,-5 4 15,1 2-46,-3 1-12,1 0-46,0 2-13,0-1-38,-1 1-3,0-2-26,0 1-17,-1-2-18,2-3-18,0 11 45,-3-22-77,3 20-4,-3-20-3,3 12-1,-3-12-3,8 7-8,-8-7-11,14-5-5,1-3-4,1-1-8,6-8 3,7-6 6,2-1-12,1 0 8,29-21 40,-38 31 3,-3 3-8,-1 3-13,-2 4 40,-2 7 43,2 1-4,1 6 18,-1 4 2,0 4-15,-3 6-43,0-2 6,-2 7-30,-4-1 7,2 2-104,-1 33-236,-7-27-30,-2-3-140,-4 2-227,-3 4-163,-1-7-683,-4 4-1161</inkml:trace>
  <inkml:trace contextRef="#ctx0" brushRef="#br0" timeOffset="50527.7497">14704 13291 588,'-11'-4'661,"11"4"-123,-12-4-88,12 4-95,-12-4-65,12 4-54,0 0-48,-10-4-38,10 4-34,0 0-20,0 0-20,0 0-14,20-2-11,-20 2-26,43 1-180,-23 0-12,2 0-130,3 1-2,2-1-57,0 0-467,-3-1-361</inkml:trace>
  <inkml:trace contextRef="#ctx0" brushRef="#br0" timeOffset="50689.7478">14788 13578 470,'-14'14'605,"0"-2"-135,4-2-144,0-2 2,-2 8 149,12-16-328,-4 10 25,4-10-79,7 9 32,-7-9-76,26 3 1,-5-3-58,8-2-131,7-3-62,9-1-73,5-2-47,-1-2-440,2-2-272</inkml:trace>
  <inkml:trace contextRef="#ctx0" brushRef="#br0" timeOffset="51093.7497">15704 13261 406,'6'-7'540,"-6"7"-132,9-11-92,-9 11-63,11-9-52,-11 9-40,15-4-39,-15 4-30,18 0-18,-18 0-7,21 4-4,-8 3 3,0 1 23,14 14 36,-17-10-84,2 1-7,-4 0-1,0 1 38,-2 1 20,-2 1-4,-2-1-13,-2 0-5,-2 1 2,-3 0-2,-2 1 24,-4 0 3,-2-1-2,-2-1-45,-20 14 113,17-18-46,1-1-38,1-2 58,3-1-58,-1-2 33,1-4-61,3 1 32,10-2-54,-17 0 32,17 0-50,-15-3 33,15 3-46,0 0 31,-10-5-57,10 5 34,0 0 21,0 0-53,0 0 48,15 1-48,-5 3 52,1 1-58,1 2 53,2 1-53,1 1 22,3 0-92,-1 0 32,0 2-75,1-1 12,0-3-121,15 10-413,-20-10 240,0-2-87,0-2-291,-3 0-338</inkml:trace>
  <inkml:trace contextRef="#ctx0" brushRef="#br0" timeOffset="51403.747">16023 12917 182,'6'-20'720,"1"2"-187,-1 4-126,2 1-86,-1 3-73,1-2-61,1 6-40,-3 0-34,9 1 51,-15 5-104,17 5 0,-10 1 26,2 3-50,-1 3 44,-2-1-61,-2 2 62,1 1-44,-1-1 57,-2 0-52,1 0 13,-1-1 46,2-2-63,-1 0 47,3 11 3,-2-12-74,3 2 54,1-1-49,5 1 46,1-1-52,6-1 48,2-1-58,5-2 46,6-1-94,2-1-23,1-1-164,2-1-66,2 0-129,-1-1-7,40-4-1737</inkml:trace>
  <inkml:trace contextRef="#ctx0" brushRef="#br0" timeOffset="52606.7481">16872 13343 163,'0'0'685,"10"-4"-155,-10 4-116,0 0-84,0 0 116,0 0-292,0 0-27,14 4-26,-14-4-25,0 0-19,3 17-11,-3-17 1,1 21-8,-1-10-8,0 2-5,-1 0-1,-1 2-9,2 0-3,-2 1 0,-1-1 2,1-1 1,-2 1-6,0-1-65,0 1 21,-2 0-79,0-1 15,-2-1-100,1 0 6,-1-1-38,0-2-24,-2 0-12,1-3-343,2 0-121</inkml:trace>
  <inkml:trace contextRef="#ctx0" brushRef="#br0" timeOffset="52799.7484">16614 13421 385,'-5'-12'691,"1"3"-126,0 0-67,4 9-58,-6-14-97,6 14 15,-4-12-117,4 12-3,-1-11-92,1 11 9,4-11-70,3 6 29,5 0-71,21-5 63,-9 5-46,4-1-58,4 3 3,1-1-101,3 1 9,0 1-84,1-1-52,0 3-93,1-1-51,2-2-69,1 1-438,7-2-430</inkml:trace>
  <inkml:trace contextRef="#ctx0" brushRef="#br0" timeOffset="53015.7515">17611 13152 536,'0'0'367,"0"0"13,0 0-113,0 0 47,0 0-68,-8 5 23,2 4-27,-3 4-34,-1 4 27,-19 38 217,12-21-254,0 2-90,1-2 26,0 5-74,0-1 39,2-1-66,1 2 43,1-1-54,3-4 32,1-2-121,1-1-31,2-2-123,1-4 73,2 1 35,2 23-303,3-27 24,1-4-502,1-4-456</inkml:trace>
  <inkml:trace contextRef="#ctx0" brushRef="#br0" timeOffset="53580.7562">17972 13306 38,'0'0'907,"0"0"-599,-2-10-61,2 10-39,0 0-20,0 0-21,2-13-12,-2 13-3,0 0-27,5-12-19,-5 12-20,7-8-4,-7 8 18,10-9 6,-10 9-7,9-7-16,-9 7-17,11-5-15,-11 5-7,0 0 0,17 2 6,-17-2 1,13 11-7,-6-2-10,0 1-13,-2 2 4,0 2 40,0 2 34,0 0-11,-1 1-25,1 18 43,-4-18-64,-1-2-7,0 1-40,0-3 63,-1-1-51,-1-1 60,0 0-47,2-11 59,-4 17-48,4-17 40,-9 12-49,9-12 56,-6 9-52,6-9 50,0 0-6,-13 0-75,13 0 48,-5-10-63,5 10 41,3-19-60,-2 6 53,3-3-62,2-3 38,1 0-48,0-1 59,3 3-50,-1 1 56,0-1-50,0 5 61,7-10-41,-8 11-18,-1 5 52,1-1-48,0 2 57,-8 5-49,17-3 58,-17 3-40,16 5 58,-16-5-47,16 10 45,-8-3-41,-2 3 59,3 1-60,-3 0 50,4 14-15,-5-14-50,-1 3 54,-1 1-56,0-3 49,0 0-42,-2 1 42,-1 0-87,0 0 1,-1-1-112,1 0-15,-1 1-70,-1-1-75,1-2-74,1-10-66,-4 20-446,4-20-474</inkml:trace>
  <inkml:trace contextRef="#ctx0" brushRef="#br0" timeOffset="53821.7489">18686 13225 727,'0'0'1034,"13"4"-604,-13-4 6,-1 18-81,-2-2 25,-2 0-73,-2 5 14,-2 5-64,-3 2-15,-3 5-64,0 1-10,-3 2-44,2-2-13,-4 4-23,0-1-12,-20 34 21,21-36-73,1-3-3,1 1-87,-1 1-5,2-2-128,-1-1-49,3-7-128,3 1-133,-2-1 13,4-2-34,0-5-375,1-1-470</inkml:trace>
  <inkml:trace contextRef="#ctx0" brushRef="#br0" timeOffset="54211.7501">18542 13829 146,'7'-8'695,"-1"1"-176,-6 7-123,12-7-81,-12 7 19,16-9 154,-16 9-228,12 1-68,-12-1 17,12 9-82,-6-4 32,1 3-66,0 3 54,-2 2-65,0 0 38,0 1-70,-2 2 42,-2 0-62,0 2 40,-1-1-61,-5 15 45,1-16-3,-3 1-55,-3 2 54,0-3-51,-3 1 57,0-3-37,1-1 56,0-3-17,2 1 49,0-3-31,2-2 19,0-2-36,0 1 23,8-5-25,-18 7 43,18-7-62,0 0-26,0 0 10,0 0-22,0 0 14,0 0-21,0 0 20,0 0-25,13 5 20,-13-5-20,13 5 28,-13-5-29,16 7 20,-7-4-17,10 5 6,-10-5-7,-9-3-59,17 6-1,-8-1-86,-9-5-11,17 4-113,-17-4-1,16 3-61,-16-3-47,15 0-20,-15 0 3,16-3-1,-16 3-396,12-11-332</inkml:trace>
  <inkml:trace contextRef="#ctx0" brushRef="#br0" timeOffset="54471.7511">18793 13641 384,'9'-15'468,"1"3"-70,-1 0-53,0 0-21,2 2-29,-2 1-39,0 0-43,10-2 148,-19 11-180,16-2 5,-16 2-2,14 7-27,-9 1 69,-2 3-60,-2-1 51,-1 5-56,0 0-16,-1 1 18,-2 3 15,-1-1-20,2-2-26,0 1-22,-1 14 59,3-17-104,0-3-2,1 2-18,1-2 2,2-1-15,1-1-23,2-1-56,1-2-35,3 1-131,0-6-46,2 2-151,1-3-39,2-4-101,-1-3-55,22-16-2017</inkml:trace>
  <inkml:trace contextRef="#ctx0" brushRef="#br0" timeOffset="54666.5802">19451 13401 1127,'12'3'577,"3"1"-26,-2 4-113,2 4 35,-1 5-41,3 2 7,-3 7-19,-2 0-34,5 7 0,-4 2-15,0 5-30,-2 1-19,-2 3-80,-3 1-18,-3 48 115,-5-44-222,-3-4-5,-4 3-39,-1 0 3,-3-3-46,-2-1-29,0-4-73,-4 1-90,-1-5-93,-1-4-94,-1-3-125,-1-3-88,3-6-165,-1-3-137,-22 2-2547</inkml:trace>
  <inkml:trace contextRef="#ctx0" brushRef="#br0" timeOffset="55058.5821">20062 13557 455,'0'0'478,"0"0"-84,0 0-63,0 0-4,0 0 2,0 0-16,0 0-62,13 5 48,-13-5-73,34-4 183,-15 0-215,6 2-82,1-1 25,5 1-75,3-2 34,0 0-67,2 2 41,-6-1-91,-1 3-7,2-3-116,-4 3-20,0-1-77,-4 1-81,-3-1-63,0 1-41,-2-2-64,-4 1-239,-3 0-232</inkml:trace>
  <inkml:trace contextRef="#ctx0" brushRef="#br0" timeOffset="55255.5832">20472 13358 379,'-4'-15'405,"4"15"-59,0 0 10,0 0 20,0 0 1,-8 11 5,6 16 349,-1-8-405,2 6 15,-1 2-69,-1 5-41,2 1-39,-1 4-48,0-1-12,1 0-23,1 3-21,1-3 2,1-1-36,0 0-12,2-1-94,-2-3-5,6 25-415,-3-33 54,0 0-158,1-3-620,-2-3-805</inkml:trace>
  <inkml:trace contextRef="#ctx0" brushRef="#br0" timeOffset="56212.4746">21255 13544 275,'0'-13'566,"0"13"-124,0 0-99,1-15-28,-1 15-34,5-13-52,-5 13-40,8-15-35,-3 7-29,0 2-28,3-2-15,2 1-21,0 1-15,0 1-10,14 1 18,-11 4-22,-1 3 4,2 3 37,1 0-5,-1 9-6,2-3-8,-5 5 2,0 0 3,-3 2-53,-2 0 62,-4 1-53,0-1 65,-3 1-57,-3 4 49,-15 24 15,6-23-71,-4-2 54,-2 4-54,-3-7 61,2 0-45,-2-3 53,1-1-46,-2-3 58,2-2-45,2-4 48,1 0-28,3-2 47,-2-2-21,5-3-1,-1-1-45,13 1 14,-16-9-38,10 2-8,6 7-6,-2-15-4,2 15-4,4-19-9,1 12 5,0-1-2,3 0-3,0 4-3,1-1-1,1 3 21,-10 2 6,35 1 12,-22 0-18,0 3 2,2 0 0,-1 1 18,0 0-27,0 2 21,0-1-30,0 0 25,-3 2-51,3 1 2,-1-2-77,2 0-22,-2 0-121,2 0-12,16 5-535,-13-9 277,0 1-526,0-3-657</inkml:trace>
  <inkml:trace contextRef="#ctx0" brushRef="#br0" timeOffset="56764.4703">21797 13743 383,'0'0'539,"0"0"-51,1-13-122,-1 13 27,0 0-81,-5-9 28,5 9-65,0 0 35,-12 0-81,12 0 11,0 0-94,-12 2-28,12-2-20,0 0-11,-10 7-10,10-7-14,0 0-4,-10 7-24,10-7 7,0 0-9,-5 9-10,5-9 4,0 0 19,-4 9-26,4-9 1,0 0-3,0 0-3,0 0 17,0 0-14,5 7-2,-5-7-1,0 0 5,0 0-1,0 0 2,11-6 0,-11 6-5,0 0-2,8-11 6,-8 11-13,0 0-3,3-13 1,-3 13 0,0 0-4,3-11 2,-3 11-2,0 0-7,0 0 6,-1-12-16,1 12 25,0 0-8,0 0-3,0 0 2,-4-4-14,4 4 12,-16 1-2,16-1 1,-8 5 2,8-5-1,0 0 1,-9 7 2,9-7 1,-6 6-4,6-6 5,-5 8-2,5-8 2,0 0 0,-5 9 2,5-9 4,0 0-3,0 0 0,0 11-1,0-11 4,0 0 0,10 5-4,-10-5 1,0 0-1,12 2 0,-12-2 2,0 0-1,15-3-2,-15 3 3,11-5-1,-4 0-2,-7 5-2,7-8-6,-7 8 10,6-8-3,-6 8 1,0 0-7,4-11-3,-4 11 4,0 0-4,0 0 1,-2-10-1,2 10 2,0 0-1,-8-5 2,8 5-5,0 0 0,-14 0-21,14 0-36,0 0 0,-12 1-114,12-1-14,-8 6-125,8-6-24,-8 4-86,8-4-46,-5 6-459,5-6-510</inkml:trace>
  <inkml:trace contextRef="#ctx0" brushRef="#br0" timeOffset="59233.8221">22632 13571 364,'5'-8'420,"-5"8"241,0 0-370,1-11-12,-1 11-16,0 0-47,0 0-38,1-13-22,-1 13-9,0 0-16,3-14-11,-3 14-21,1-10-16,-1 10-20,4-10-7,-4 10-10,5-11-10,-5 11-7,6-9-7,-6 9-5,13-9-7,-13 9 2,14-9-7,-14 9-3,16-3-2,-16 3-1,17 0 0,-6 3-1,-1 2 2,0 2-1,3 2 3,10 11 3,-13-6 3,0 3-55,-1-5 60,-2 3-51,0-1 58,-2 1-52,0-1 58,-2 2-50,0-4 55,-2-1-49,1 1 75,-2 0-33,0-12 76,-2 17-38,-2 0 153,4-17-118,-6 10 9,6-10-3,0 0-16,-7 5-26,7-5-7,0 0-8,-5-8-9,5 8-8,0-13 38,1 2-59,2-1 42,0-3-52,1 0 41,11-18-24,-6 16-33,-1 4 45,0 0-51,0 1 48,1 2-35,0 0 29,1 2-43,-1 2 43,0 3-50,-9 3 60,17-4-45,-17 4 52,18 3-50,-6 1 39,-4 1-38,0 1 46,2 2-43,-1 2 36,0 0-35,1 1 37,-1 1-44,-2-1 5,1 2-8,0 0-24,-2-1-14,0-1-29,-1 2-38,0-1-17,-1 0-118,2 9-327,-3-10 243,0-1-34,-1 1-32,-2-11-382,0 18-314</inkml:trace>
  <inkml:trace contextRef="#ctx0" brushRef="#br0" timeOffset="59493.8151">22725 13959 526,'-12'2'583,"12"-2"-128,-17 4-69,17-4-40,-14 3-46,14-3-28,-10 3-33,10-3-43,0 0-38,-10 4-16,10-4 135,0 0-202,5 7 53,-5-7-58,17 5 50,-2-3-64,1-2 32,6 2-59,5-1 44,3-1-64,0-1 43,7-1-63,-1 0 57,0-1-59,-6 3 25,28-3-231,-31 2 20,-6 1-86,0-1-65,-4 1-93,-1 0-76,-2 0-302,-14 0-356</inkml:trace>
  <inkml:trace contextRef="#ctx0" brushRef="#br0" timeOffset="59905.8166">22959 14100 369,'0'0'602,"0"0"-125,-10-4-80,10 4-45,0 0-50,-7-5-54,7 5-45,0 0-42,0 0-36,0 0-15,0 0-15,11 10 74,-6-3-84,0 4-15,3-1-11,-2 3-11,-1 1-4,2 1-3,-4 2-2,1 2-6,-3-2 3,-2 2-59,-1-2 58,-2 5-46,-3 0 63,-1-5-48,-16 20 54,9-21-2,0-1-49,1-2 77,-2-2-36,3-2 53,1-2-55,0-2-10,2-2 42,10-3-60,-19 2 39,19-2-64,-15-5 41,15 5-60,-7-17 52,5 7-55,2 10 54,3-21-52,-1 11 43,3-1-47,2 3 57,-1-1-57,0 4 55,2 0-38,-8 5 64,18-5-42,-18 5 71,20 1-33,-9 2 28,-1 0-44,17 9 46,-12-5-32,-2 0-39,2 3 31,-2-2-36,1-1 28,-1 4-47,0-3-41,1 2-51,-1-3-20,-1 0-118,1 0-28,0 1-160,-1-5-53,-2 2-570</inkml:trace>
  <inkml:trace contextRef="#ctx0" brushRef="#br0" timeOffset="61486.8166">23690 13851 401,'0'0'480,"12"-1"-50,-12 1-150,0 0 20,0 0-81,0 0 43,0 0-84,0 0 31,6-7-84,-6 7 141,14-3-118,-2 0-68,0 3 41,6-3-66,5 3 55,2-3-72,10 0 48,2 0-68,1-1 48,9 1-66,-1-1 50,-6 2-58,1-1 51,-3 2-59,27-3-17,-36 3-6,-2 1-103,-4-2-7,-4 2-127,-2-1-7,-4 1-30,-13 0-24,21 1-416,-21-1-262</inkml:trace>
  <inkml:trace contextRef="#ctx0" brushRef="#br0" timeOffset="61723.8146">24016 13612 338,'-6'-10'719,"0"3"-169,6 7-113,-10-15-92,10 15-74,-7-6 6,7 6 37,0 0-40,-14 5 47,9 1-62,-3 6 4,-6 20 113,8-11-205,0 1-32,1 3-24,0 4-3,2 1-38,0 1-5,3-3-23,0 1 9,2 3-27,-1 0-12,2 0-34,0-2-3,1-4-90,0-1-43,6 22-439,-5-24 206,1-3-86,1-2-74,-2-2-472,1-3-626</inkml:trace>
  <inkml:trace contextRef="#ctx0" brushRef="#br0" timeOffset="62459.8169">25187 13719 430,'0'0'471,"0"0"-137,0 0 2,2-15-39,-2 15-29,2-12 197,-2 12-256,0 0-63,2-14 39,-2 14-81,3-9 42,-3 9-65,8-11 60,-8 11-65,9-11 46,-9 11-63,12-10 42,-4 4-65,-8 6 41,16-6-64,-7 2 42,-9 4-58,19-1 51,-19 1-57,19 4 56,-7-2-49,-1 6 66,3 1-50,-5 1 62,1 5-58,2 1 3,-3 1 52,-2 3-60,-1 0 54,-1 1-49,2 24 54,-7-26-8,-2 4-46,-3-1 43,0 0-54,-5-3 40,-1 4-41,-4-1 50,-2-4-30,1-4 40,-2 1-24,0-3 38,-1-2-6,2-3 28,-3 2-21,-11-4 95,16-2-91,2-3-12,0-4-9,2-2-16,1-1-10,1-2-8,2-3-7,1-2-13,4 0-5,2 0-8,1-1 2,2-1-11,-1 3 1,2 2 4,9-8-9,-7 12 7,0 1 0,4 3 0,-10 3 5,16-1 12,-6 2 10,2 4 15,-1 2 3,1-1 7,1 4 6,3 0 7,-1 2 12,3-1-11,0 1 6,32 12 10,-19-12-53,5 1 6,2-1-56,3-1-72,-3-1-85,2 1-191,-1-1-137,-6-4-206,-1 1-705,-7-2-1034</inkml:trace>
  <inkml:trace contextRef="#ctx0" brushRef="#br0" timeOffset="65255.7379">15075 14988 370,'0'0'421,"-16"0"-68,16 0-41,-14 0-21,14 0-11,-15-1-7,15 1-17,-21-1 242,21 1-255,0 0-29,-13-2-38,13 2-3,0 0-35,-12 0-21,12 0-29,0 0-12,0 0-20,0 0-3,0 0-21,0 0 4,0 0-7,22-1 2,12 0 6,-13-1-26,5 2-18,2-1-43,-3 1-61,0 0-67,-2 0-93,-1 1-46,0 2-82,-3-2-57,0 2-418,-2-2-426</inkml:trace>
  <inkml:trace contextRef="#ctx0" brushRef="#br0" timeOffset="65443.731">15009 15291 152,'-17'9'767,"1"-2"-179,3 1-129,-2-1-39,5-4-76,1 1-41,9-4-48,-14 8-62,14-8-25,0 0-26,0 0-31,7 4-24,6-5-38,10-2-43,3-1-71,8-2-56,7-1-71,4-1-117,0 1-106,0 0-2,0 0 54,-2-2-321,-1-1-193</inkml:trace>
  <inkml:trace contextRef="#ctx0" brushRef="#br0" timeOffset="65905.7319">15797 15133 308,'0'0'740,"5"-12"-169,-5 12-138,6-10-81,4-4 127,-2 10-310,-1-2-15,1 1-42,1 2-11,1-1-35,1 2-8,-11 2-20,24 1 2,-11 1-16,0 1 0,1 4-18,-2 0 9,2 2-11,-2 1 8,8 15-7,-13-11-6,-2 0 8,1 3 11,-3-1 8,-3 2-12,-2-1 9,-2 0 0,-2 2 22,-3-2-19,0 1-7,-1-6-8,1 0 6,0-3-11,-2 1 13,-1 0-2,-9-1 105,12-3-17,-1-3 17,10-3 6,-17 5-9,17-5-16,-16 0-19,16 0-14,-13-4-22,7-2-22,6 6-31,-5-13 1,5 13-42,0-14 55,0 14-55,6-10 56,-6 10-50,13-8 56,-13 8-42,19-6 59,-19 6-51,21 0 54,-9 3-48,-1-2 45,2 2-49,-2 0 37,2 1 0,-2 0-43,2 1 52,11 7 7,-10-4-48,-3-4-43,1 3-68,-1-1-59,0 1-78,-2-2-49,1-1-77,-1 1-39,0 0 0,1-1 32,-10-4-357,13 6-260</inkml:trace>
  <inkml:trace contextRef="#ctx0" brushRef="#br0" timeOffset="66338.7317">16176 14628 448,'4'-15'606,"-1"2"-136,-1 2-102,2 1-76,0-1-65,1 1-54,1 2-36,0 1-23,3 0-19,3 3-22,-2 1-17,1 3-6,3 0 2,0 3-7,14 12 16,-13-3-38,-2 4 13,-1-1-3,-4 3 32,-1 0-7,-3-1 5,-2 2-10,-4-2 41,-3 5-10,-2-1 3,-5 3 0,-2-2-10,-2-2 2,-2-1 2,-2-1-1,0-2 4,2-4 0,-1 0 9,2-5 7,1 1-9,2-1-12,2-6-37,12-1 16,-18 0-12,18 0-13,-13-5-5,13 5-4,-5-11-8,5 11-17,5-15 9,-5 15-8,11-8-3,-11 8-2,16-3 3,-16 3 0,22 4-1,-10-1 7,2 2-8,0 2 0,1 0-1,0 3 4,3 0-2,-3 2 2,1-3 0,17 16-38,-19-13-47,3 0-44,-3-1-71,-1 0-43,0 0-74,0-1-22,-2 1-75,2-4-58,1 2-400,-3-3-429</inkml:trace>
  <inkml:trace contextRef="#ctx0" brushRef="#br0" timeOffset="68955.6799">17373 14734 86,'-9'-7'601,"9"7"-405,-20-5 18,9 5-62,-3 0 10,-4 0-43,-1 0 17,1 0-44,-2 3 25,0-2-46,1 0 21,0 2-46,2 0 21,1-2-45,3 1 24,-11 1 0,14-1-47,10-2 28,-19 6-25,19-6 20,-14 7-29,14-7 24,-9 12-29,9-12 25,-5 17-29,3-7 31,1 3-31,-1 3 43,2 3-12,2 1 57,-2 5 9,0 2 6,1 5-38,-1 5 12,0 1 4,0 8 10,-1 0-2,-2 5-31,-1 2 7,-2-2-23,-2 12 13,1 5 254,-2-3-34,-1 1-57,0-4-40,-11 47 69,15-65-160,0-2-21,2-10-16,0-6-9,1-3-7,1-2 2,1-3-7,1 1 4,0-1 16,1 1 47,5 0 6,-1 0-15,4-2-15,3-1-25,18 7-90,-13-17-50,1-3-59,2-1-100,2-3-65,2-2-122,2-4-112,3-5-332,-2-2-464</inkml:trace>
  <inkml:trace contextRef="#ctx0" brushRef="#br0" timeOffset="69607.6839">17835 15175 100,'0'0'390,"2"-9"-93,-2 9 16,0 0-35,3-11 2,-3 11-33,0 0 3,0 0-49,1-10 107,-1 10-197,0 0-39,0 0 1,0 0-9,0 0 41,0 0 6,-2 16-21,-1-5-6,0 4 0,0 2 4,-1 0-15,0 5-6,1 0-23,-3-1 0,0 19-63,1-24-13,1 1 25,2 2 1,-2 3 51,0 2 24,-1 1-10,1-2-35,-1-1-42,0-1-49,1-3-9,1-3-18,-1-1-19,1-3-10,1-1-16,-5 5-294,7-15 138,-8 10 21,8-10 54,0 0 84,-13 0-6,13 0 13,-13-11 17,7 2 38,-2-4-136,-1-8-188,1 0 145</inkml:trace>
  <inkml:trace contextRef="#ctx0" brushRef="#br0" timeOffset="69820.6753">17573 15197 413,'-6'-13'540,"-2"4"-90,2 2-89,1 0-32,-2-1-43,-5-4 200,12 12-282,-8-9-46,8 9-23,-7-8-39,7 8-11,0 0-28,-6-9-5,6 9-16,0 0 3,0 0-16,11-3 9,-11 3-16,24 0 7,-5 3-12,1-3 9,7 0-11,3 0 10,7-3-14,3 3 9,-1-1-18,1-2 16,0 0-29,-3 2-30,-1 0-65,-5 0-32,-1-1-73,-2 2-16,-2 0-74,-3 0-17,22 0-703,-25 0 149</inkml:trace>
  <inkml:trace contextRef="#ctx0" brushRef="#br0" timeOffset="70050.6852">18375 15058 382,'0'0'494,"10"-4"-91,-10 4-124,0 0 25,0 0-3,-2 19 307,-3-9-312,-1 7-33,-1 1-44,-2 4-42,-1 6-31,1 1-14,0 1-7,-3 6-8,3 0-12,-1 1-34,1-7-4,4 4-19,-1-2-4,2-2-13,-1 26-82,3-31-80,1-2-70,1-2-74,0-4-65,1 2 14,2-5 69,1 1-122,1 2-1,1-6-342,0-3-227</inkml:trace>
  <inkml:trace contextRef="#ctx0" brushRef="#br0" timeOffset="70498.684">18511 15318 352,'2'-13'591,"1"4"-126,-3 9-69,4-14-90,-4 14-52,3-12-79,-3 12-24,3-3 57,9-2-109,-12 5-18,12 6-9,-6 0-14,3 2-14,-1 1 5,-1 0-24,2 2 7,0 0-20,-1-3 13,-2 3-17,-1-1 12,2 0-16,-3-2 18,4 6 70,-8-14-11,4 12 19,-4-12 6,0 0-7,1 13 5,-1-13-5,0 0-5,0 0 2,0 0-18,0 0-18,-10-7-8,10 7-18,0-14-59,1 4 40,7-20-85,-2 11 61,3 2 1,1-1 1,0 0 0,4 1 0,-1 2-1,0 0-1,2 3 3,-1 0-2,-2 5 3,1 0 1,-1 4 9,0 0 12,-12 3 9,31 6 41,-22 2-31,3 2-30,-3 1 63,-2 2-46,1 0 34,-2 1-10,-1 3-9,-1 1-17,0 0 8,-2-1-9,0-1-22,0 2-27,-1-1-25,2 1-41,-2-4-45,-1-2-65,1 0-23,1 0-19,-1-2-3,-1-10-16,5 17-53,-5-17-50,8 8-18,-8-8-329,0 0-223</inkml:trace>
  <inkml:trace contextRef="#ctx0" brushRef="#br0" timeOffset="70747.6872">19126 15207 87,'0'0'605,"3"-3"402,-3 3-540,0 0-58,8 8-42,-8-8-23,-4 17-88,2-6 36,-2 1-74,0 4 19,0 0-40,0 1-34,-1 1-34,0 0-25,0 3-18,1-1-28,-3 23 45,3-23-75,1 2 5,1-1-18,-2-3 10,2 0-29,-1 0-4,2-1-36,-2 0 0,2-1-30,0 0-14,-2 0-25,2-3-21,0-1-13,-1 1-37,0 8-226,-1-11 187,3-10-20,-2 19-23,2-19-38,-1 12-29,1-12-58,-3 11-314,3-11-209</inkml:trace>
  <inkml:trace contextRef="#ctx0" brushRef="#br0" timeOffset="71837.6809">17360 15272 67,'0'0'910,"0"0"-600,0 0-39,-2-9-11,2 9-8,0 0-56,0 0-27,0 0-50,0-13-7,0 13-34,0 0-5,6-9-28,-6 9 5,7-8-23,-7 8 12,17-6 8,-17 6-39,14-1 14,-14 1-15,19 2 15,-10 2-18,2 0 4,-2 2 14,2 2 4,-3 1 24,2 2-8,-1 1 11,-2 1-24,1 0 15,-3 4-15,4 12 35,-6-17-44,0 1-19,-2-2 10,0-1-16,-1-10 16,-1 20-12,-2-11 17,-1 0-10,-1 5 56,-4-3 47,-2 3 19,-2 1-2,0-3-6,-3 0-16,3-3-16,0-1 39,0-3-24,2 0 3,1-1-16,10-4-7,-21 1-26,21-1-5,-15-4-6,15 4-5,-12-5-7,12 5-9,-9-6-11,9 6-3,0 0-10,-3-4-1,3 4-8,3-11 3,-3 11-4,11 1-1,-11-1 4,16 4-3,-5-1-3,1 1 4,0 2 0,3 2-4,0 2 13,3-2 0,-2 5-8,2-2 11,19 11-44,-16-11-68,-2 0-51,5 0-76,1 0-128,2-1-85,1-1-116,1 0-387,-5-3-533</inkml:trace>
  <inkml:trace contextRef="#ctx0" brushRef="#br0" timeOffset="72702.5695">19296 15513 597,'0'0'478,"0"0"-93,0 0-53,-6-9-57,6 9-24,0 0-69,0 0-7,0 0-26,0 0 116,-5 12-147,5-12-35,3 13-4,1-6-10,2 4-7,-1-3-11,2 4-2,1 0-3,4 3-15,0-1 9,0 1-15,0-1 8,1 3-17,1-2 10,11 20 6,-15-19-23,-1 1 9,0 0-8,-4-2 12,-1-1-5,-3-2 14,-1 2-7,-4 0 5,0 1-9,-3-3 4,-1 0-8,-1 1 3,-1-2-8,-4-1 7,-10 6 16,13-8-8,-1-1 11,1-4-6,2 1-1,9-4-7,-15 0-8,15 0-5,0 0-14,-8-9-14,8 9-14,5-14-19,2 2-19,1 0-33,3-4-6,20-27-185,-13 20 154,2-5 16,2 0 28,-1-1 27,-2 2 27,-2 3 37,-3 1 4,-2 0 30,-3 3 6,-2 0 44,-3 3 10,-1 1 21,-2-1-17,-3 2-1,-10-13 66,5 13-78,-3 3-1,-3 2-13,2 1-12,-4 0-10,1 3-5,-2 0-15,2 3-9,-1-2-44,4 5-37,-2 0-73,13 0-42,-21 0-79,21 0-35,-18 7-458,18-7-47,0 0-327</inkml:trace>
  <inkml:trace contextRef="#ctx0" brushRef="#br0" timeOffset="72955.5666">19642 15291 556,'15'-5'551,"0"2"-61,-2 2-39,3 2-31,3 1-41,22 13 327,-19-3-387,1 4-41,0 1-29,1 9-23,0 1-32,-1 1-26,-3 4-22,-1 0-32,-1-1-20,-2 2 5,-2 0-10,-2-5-18,-4 1-12,-1-3-11,2 23 29,-8-24-53,-2-3 1,-3-1-6,0 1-18,-1-2-21,-3-1-29,1-1-26,-3-1-40,2-3-45,2-3-54,-2-1-48,-1 1-39,3-4-83,6-7-94,-14 12-1133,14-12 28</inkml:trace>
  <inkml:trace contextRef="#ctx0" brushRef="#br0" timeOffset="73186.5646">20172 15697 745,'0'0'594,"13"-9"-111,-13 9-69,11-5-28,-11 5-7,14-5-15,-14 5-11,16-7-42,-2 5-49,0-1-53,4 0-40,1 1-32,6 0-28,1-1-31,1 1-6,1-2-28,0 3 2,0-1-20,26-1-32,-30 1-45,-1 1-69,-1 0-77,-1-1-64,-3 2-65,-2 0-60,-2-1-51,-1 1-27,-2-3-456,-11 3-492</inkml:trace>
  <inkml:trace contextRef="#ctx0" brushRef="#br0" timeOffset="73400.0923">20573 15425 419,'0'0'574,"0"0"-6,-11 7-39,7-1-33,0 7-57,0 2-23,-1 1-33,0 6-35,0 2-49,0-1-36,0 8-36,1-4-43,-1 2-33,0 25 66,2-27-138,1-1-15,-2 1-23,3-4-66,0 1-13,-2 2-101,2-4-27,0-3-80,-2 1-97,1-1-48,0-2-130,-2-2-71,2 0-418,-2-1-615</inkml:trace>
  <inkml:trace contextRef="#ctx0" brushRef="#br0" timeOffset="74318.7748">21271 15435 255,'0'0'830,"0"0"-500,-13-2-25,13 2-42,0 0-7,-4-9-54,4 9-8,0 0-37,-1-12-6,1 12-41,0 0-11,5-12-35,-5 12 0,7-7-29,-7 7 8,17-7-2,-17 7-33,15 2 18,-5 3-7,-1 0 18,1 2-7,0 3 12,0 4-16,1-2 10,-2 5-15,0-2 15,0 2-14,-1-3 13,-3 2 1,0 0 15,-3-2-5,2-2 8,-3-1 4,1 0 13,-2-11 8,1 18 7,-1-18 4,-1 14-3,1-14 1,0 0-13,-3 11-8,3-11-28,0 0 11,0 0-18,-5-7-6,8-9-15,-1 3-5,1 1-21,4-9-20,2-1-17,0-1 17,2-2 5,2 2-1,0-1-40,-1 6 65,0 0 2,2 3 4,-3 1-2,2 1 5,-1 4 7,12-1 56,-12 9-43,-1 2 52,2 2-46,-2 4 55,2 1-9,-2 1-14,1 3-10,0 3-12,-2 2-6,1 0-7,0 0-5,-2 2-7,-2 0-44,2 1-52,4 20-302,-8-21 84,-1-1-89,-2-1-93,2 0-142,-3-1-264,-2-1-450</inkml:trace>
  <inkml:trace contextRef="#ctx0" brushRef="#br0" timeOffset="74554.7808">21347 15872 725,'0'0'683,"-12"3"-148,12-3-123,0 0-80,-12 2-28,12-2-15,0 0-18,0 0-33,21-2-31,-8-1-40,4 1-27,4-1-37,7-1-10,4 0-26,2 0-7,2-1-22,0 0 1,0 1-18,0 0-44,-3 0-57,-6 2-86,-2 0-76,-2 1-115,-3 1-54,0 0-75,-3 1-442,-3 1-502</inkml:trace>
  <inkml:trace contextRef="#ctx0" brushRef="#br0" timeOffset="74893.7812">21815 15911 704,'0'0'606,"0"0"-132,0 0-110,0 0-61,0 0-55,0 0 6,0 0-29,0 0-15,0 0-26,-13 9-14,13-9-10,-12 13-18,5-5-22,-3 2-12,-10 13 97,9-11-98,2 0-1,-2 2 0,-2 1-4,4-4-21,-1 0-7,2 2-13,0-2-21,1-4 5,2 3-8,-1-3-9,6-7 9,-4 14-1,4-14-4,4 12-4,-4-12-6,14 8-3,-4-6-1,3 1-8,1-3-3,2 0-11,3 0-10,3-3-16,3 1-12,0-2-59,-1-1 9,0 2-56,2-3-52,-2 2-62,12-4-393,-17 3 288,-5 1-57,0-1 10,-1-1-33,-4 2-276,1 0-226</inkml:trace>
  <inkml:trace contextRef="#ctx0" brushRef="#br0" timeOffset="75110.7798">21913 15925 431,'0'0'515,"-13"-2"-76,13 2-51,-11 4 32,-2 7 319,6-1-394,0 2-5,1 3-74,1 4 15,-1-1-49,-1 6-50,2-2-21,2 1-16,-1 2-43,2 0-12,0 1-22,1-2-9,1 0-21,0-1-1,2 21-70,-1-25-52,2 1-59,1-4-53,-2 0-53,2-3-50,2-1-67,-1-2-64,0-3-45,-5-7-463,11 9-516</inkml:trace>
  <inkml:trace contextRef="#ctx0" brushRef="#br0" timeOffset="75495.7804">22385 15250 334,'9'-5'503,"-3"-2"-108,-6 7-43,14-8-53,-14 8-10,15-3-23,-15 3 6,20 6-4,-8 1 4,1 5-37,20 31 311,-13-11-294,0 4-31,-1 6-32,4 7 10,-3 1-15,-5-4-25,0-2-17,-2 2-24,-1-3-18,-4 3-31,-1-3-6,-4 1-11,-3-6 0,-2 5-11,-12 39 13,1-45-58,-2 0-28,-1-2-28,-4-1-57,0-3-50,-2-2-128,-1-2-57,0-1-97,-2-2-114,-1 0-663,4-9-834</inkml:trace>
  <inkml:trace contextRef="#ctx0" brushRef="#br0" timeOffset="77250.781">23320 15747 355,'0'0'345,"0"0"-66,-10-2-23,10 2-26,0 0-9,-13-4-15,13 4 169,-11-3-215,11 3-18,0 0-16,-10-2-3,10 2-4,0 0-3,-10-4 0,10 4-5,0 0-7,0 0-7,-11-3-11,11 3-11,0 0-10,0 0-3,0 0 35,-10-2-62,10 2 3,0 0-17,0 0 7,0 0-4,0 0 11,0 0-7,13-2 1,-13 2-9,25-3 0,-6 0-7,3 0 1,4-2-5,6-1-2,35-4 8,-32 3-15,0 2 6,-3 0-4,-4 1-3,-1 0-23,-3 0-15,-2 1-46,-4 1-24,-2 1-35,-1-1-28,-2 0-19,-13 2-15,18-2-36,-18 2-34,0 0-34,13 1-60,-13-1-273,0 0-154</inkml:trace>
  <inkml:trace contextRef="#ctx0" brushRef="#br0" timeOffset="77575.7821">23536 15491 211,'-5'-11'489,"1"3"-77,-1 1-74,2-1-11,3 8-35,-10-19 239,10 19-320,-5-8-57,5 8-26,0 0-35,0 0 36,0 0 11,-11 3 34,9 5 1,-2 8-6,1 0 8,0 6-16,-1 2-14,1 2-29,1 1 3,-2 28 72,3-28-112,1 0-12,-2 0-13,2-2-10,0 0-9,0 0-11,2-1-1,-2-4-6,1 1-57,-1-2 1,3-1-111,-2 0-20,1-1-76,2-3-51,1 2-104,0-4-58,2 0-125,-1-5-323,0-1-470</inkml:trace>
  <inkml:trace contextRef="#ctx0" brushRef="#br0" timeOffset="78678.7796">24290 15472 230,'0'0'465,"0"0"-69,4-14-79,-4 14-8,5-10-45,-5 10-12,8-14-54,2 0 140,-10 14-200,12-13-43,-4 6-6,0 1-25,2 0 0,1 1-20,-1 1 5,2 1 4,0 0 5,1 2 4,1 1 6,1 3 10,2 1 13,-3 3-11,16 14 87,-15-8-96,-1 1-6,1 1 2,-3 2-5,-1 0 3,-1 2-4,-1-3-3,-1 2 3,-3-3 9,0 1 7,-2 0-20,-1-1-1,-1 0-2,-2-3-11,-7 17 39,1-17-51,-2 1 1,-1-3-7,-4 1-6,-2 1 4,-1-4 5,3-1 3,-5-2 12,4 0 4,-3-4-4,4 1-4,-2-2-5,3-3-13,-2-1 11,-9-9 15,16 4-33,2 0-3,3-1 2,3 10-8,-1-21 0,4 12-4,2-1-1,0 2-1,3 1-22,0-1 26,1 4-4,1-1 3,0 4 13,-10 1 9,23 1 3,-12 2 10,1 1 1,2 2-3,-2 1 10,1 0 0,0 1-12,-1 0 2,1 3-13,-2-2-1,1 3-5,1-2-1,-3 0-1,2 0-23,-3-1-40,11 11-198,-8-13 15,-3 4-77,2-3-108,0-1-92,0 1-142,2-1-424,-1-4-690</inkml:trace>
  <inkml:trace contextRef="#ctx0" brushRef="#br0" timeOffset="78826.7807">24938 15741 490,'8'-8'792,"-4"2"-146,-4 6-79,7-12-85,-7 12-37,5-11-49,-5 11-59,4-12-57,1 1 110,-5 11-257,4-10-62,-4 10-59,4-8-79,-4 8-87,7-5-94,-7 5-53,9-6-82,-9 6-82,16-3-117,-5 1-311,-11 2-454</inkml:trace>
  <inkml:trace contextRef="#ctx0" brushRef="#br0" timeOffset="79259.7774">25323 15529 671,'10'-10'543,"-10"10"-89,8-10-63,-8 10-21,7-9-47,-7 9-23,7-9-20,-7 9-25,6-9-27,0 2 132,-6 7-230,6-8-31,-6 8-26,0 0-20,0 0-9,13 0-11,-13 0-8,10 8-1,-10-8-6,9 12-4,-9-12-1,8 15-9,-4-5 6,-1-2-4,4 10 17,-7-18-3,1 16 1,-1-16 12,1 15 13,-1-15-1,-1 13 6,1-13 1,-1 12 9,1-12 4,0 0 4,-5 11-8,5-11-8,0 0-6,0 0-6,-7-6 10,7 6-35,2-13-3,0 2-5,4-3 2,-2 0-7,3-3-6,0-1-16,4 1 17,0 0-18,2 1 21,1 2-22,-1 1 25,3 3-25,-3 0 27,15 0-2,-14 7 2,-14 3 37,24 3 2,-10 1-6,-1 2 14,-1 3-7,-2 1-9,1 0-7,1 3-5,-3 0-5,-3-1 1,4 2-8,-3 1-16,-1-1-33,5 15-175,-7-17 14,1 4-73,-2-4-86,-1-1-44,-2 2-95,2-2-94,0 0-428,-6-1-625</inkml:trace>
  <inkml:trace contextRef="#ctx0" brushRef="#br0" timeOffset="79448.7853">25446 15813 19,'-8'3'853,"8"-3"-244,-16 3-116,16-3-95,-9 4-45,9-4-4,0 0 11,0 0-12,0 0-43,0 0-44,0 0-58,12 5-42,-12-5-33,21-2-30,-6 0-14,4 1-20,2-1-25,26-3-91,-21 2-90,-1 1-97,-1-1-78,-2 2-96,0-2-122,-2 3-535,-2-2-686</inkml:trace>
  <inkml:trace contextRef="#ctx0" brushRef="#br0" timeOffset="79851.7789">25654 15948 606,'0'0'574,"0"0"-94,0 0-78,0 0-40,0 0-60,0 0-24,0 0-24,0 0-29,0 0-28,16 3-24,-5 8 143,-5-3-184,-3 2-26,4 1-34,-5-1-1,0 4 5,-1 0-11,-2 1 12,-1 2-9,-3-1-4,-2 3-14,-4-2 1,-2 1 8,-1-1-11,-4 1 20,-22 14 46,23-21-48,0 0 1,1-4-2,3 1-5,0-3-4,-1-4-11,14-1-8,-20 1-8,11-3-12,9 2-14,-9-12-3,4 4-1,5 8-16,-1-16 19,3 6-19,4 1 18,-1-1-23,1 3 23,3 1-20,0 1 20,2 0-15,-1 3 22,3-1 8,-2 3-4,3 0 1,1 1-1,1 1-2,0 1 7,2 1-14,18 4 4,-18-5-2,0 2-20,2-2-36,-5 0-36,4 3-60,-1-4-80,-3 2-76,3-1-54,-4-2-81,2 0-100,-3 1-587,1-4-739</inkml:trace>
  <inkml:trace contextRef="#ctx0" brushRef="#br0" timeOffset="80075.7877">26335 15708 488,'0'0'911,"7"-11"-203,1 0 265,-8 11-621,17-9-21,-7 5-33,1 0-43,6 1-25,-2-1-43,5 2-30,3 0-46,2-1-8,-1 2-37,5 1-3,-2 0-43,2 0-62,-2 1-54,26 0-350,-31 1 100,-2-1-100,-2 0-99,0 0-494,-4-1-653</inkml:trace>
  <inkml:trace contextRef="#ctx0" brushRef="#br0" timeOffset="80306.7808">26750 15438 454,'0'0'530,"0"0"-20,-4 10-40,4-10-22,-5 19-38,1-5-34,-2 2-5,2 5-53,0 1-36,-2 0-48,3 3-28,-1 0-36,0 0-32,1-2-27,-4 26 50,5-24-101,0-1-16,-1 0-33,1-2-45,0-2-55,2-2-75,-2-1-56,2 1-49,0-2-87,0-3-37,0 1-85,2-2-73,-2-12-316,4 18-415</inkml:trace>
  <inkml:trace contextRef="#ctx0" brushRef="#br0" timeOffset="80631.7853">27240 15508 836,'14'-16'676,"-3"-1"-130,3 4-123,1-1-101,1 1-51,1 0-28,0 3-6,3-2-11,-5 5-21,-1 0-23,4 1-35,-3 6-21,-3 0 4,17 14 166,-16-3-140,-3 6-3,-3 2 24,-1 5-7,-6 2-11,0 1 6,-4 5 0,-1 0-4,-4-1-14,0 1-10,2-1 2,-1-2 25,-2-2-44,4-4 10,-3 20 74,9-25-93,2 0 15,2-2-29,5 0 9,5-1-22,1 0-10,8 0-14,4-3-19,11-1-45,7-3-86,2-3-104,3-3-146,2-3-158,1 1-329,57-18-4531</inkml:trace>
  <inkml:trace contextRef="#ctx0" brushRef="#br0" timeOffset="81770.7767">15178 16871 178,'-19'7'364,"2"-2"-66,1-1 15,3 0-45,1 0 2,1-2-7,1-1-9,10-1-22,-19 3-12,19-3-3,-14 2-3,14-2 7,-13 2-9,13-2-14,0 0-18,-20 1 88,20-1-167,0 0-45,0 0 9,0 0-12,-12 1 9,12-1-4,0 0-7,12-1-12,-12 1-4,21-1-6,-6-1 5,3 0-25,2-1 12,4 0-17,29-5-48,-27 7-43,3-4-56,-1 2-69,-4 0-76,1 1-46,-2-1-95,-4 2-57,0 1-384,-4-3-423</inkml:trace>
  <inkml:trace contextRef="#ctx0" brushRef="#br0" timeOffset="81943.7822">15250 17058 414,'-15'14'527,"-3"0"-88,4 1-67,-11 12 258,14-13-378,4-4-29,2 1 11,3-1-18,2-10-2,2 15-58,5-8-10,5 0-47,2-3 5,8 0-39,5-3 9,8-4-40,11-2 17,2-3-42,3 1-36,1-1-98,-1-2-110,0 1-105,-1 0-176,-2 0-429,-3 1-525</inkml:trace>
  <inkml:trace contextRef="#ctx0" brushRef="#br0" timeOffset="82626.7808">16510 16902 454,'0'0'717,"0"0"-483,1-14-51,-1 14-38,0 0-23,0 0-6,11-2 21,-11 2 15,11 9-11,-3-4-16,-2 3-16,2 3-8,-1 2-10,1 1-5,-2 1-8,6 19 65,-8-16-71,0 0-3,-3 0-2,1 0 5,-4 0 3,0 1 4,-2 0-14,-3 1-1,-1-1-15,-2-2 9,-4-1-9,1 1 10,-2-2-11,1-1 23,-19 9 50,20-14-82,-2-2 19,0-2-24,1 0 20,3-5-37,11 0 17,-20-3-47,12-1 15,2-4-23,2 1 16,3-5-17,2 2 21,2 0-17,3-2 14,0 3-10,2 1 18,1-1-19,1 5 29,1-1-12,1 4 25,0-1-16,1 4 16,1 0-20,-1 3 30,2-1-14,-1 3 21,-3-1-29,4 3 22,-3-1-31,12 9 30,-13-7-11,0-2-10,-2-2-25,-1 2-51,1-1-10,-3-2-49,0 2-47,-6-7-21,9 9-9,-9-9 11,9 8-18,-9-8-25,0 0-60,0 0-13,0 0-760,0 0 142</inkml:trace>
  <inkml:trace contextRef="#ctx0" brushRef="#br0" timeOffset="83047.7833">16733 16326 405,'6'-18'483,"0"3"-100,0 2-92,0-1-55,-1 2-50,-1 2-35,1 1-35,0 1-24,-5 8-12,6-10 8,-6 10-14,8-6 22,-8 6 2,0 0 0,6 7 11,-6-7-1,3 10 10,-3-10 7,0 17-19,-1-6 0,-2-1-15,0 2-5,0 1 13,-2 1-6,-2 1-7,-7 12 23,9-13-55,0-2-7,0 0-7,1 0-6,3-2-5,1-10-18,2 22 7,2-11-2,1 0 2,4 0-6,4 4 1,1-3-3,2 3-3,5 0-2,23 18 3,-23-16-6,2-3-2,-1 3 0,-2-2 4,-5 0 10,-1-1 18,-3 0 34,-2-2 32,-2 0 1,-4-1 12,-3-11-8,-3 21-16,-2-9-13,-4 0-27,-24 15 32,10-13-44,-4 3-44,-4 0-47,0 0-101,-1-2-124,0 4-127,5-7-221,6-2-549,-2-1-789</inkml:trace>
  <inkml:trace contextRef="#ctx0" brushRef="#br0" timeOffset="83535.7794">17793 17094 460,'0'0'483,"0"0"-61,-4 12-32,4-12-58,-3 19-51,0-4-52,-1-1-25,2 5-24,-3-2-25,2 3-22,1 1-35,-1 2 5,-3 20 53,5-24-108,-2 1 3,0-3-15,0 2 2,0-3-9,-1 1-6,1-2-21,-1 1-26,0-3-26,-1 1-35,-2-1-25,1-3-31,0 2-19,0-5-41,-8 5-295,14-12 208,-18 7-53,18-7-275,-19-3-124</inkml:trace>
  <inkml:trace contextRef="#ctx0" brushRef="#br0" timeOffset="83722.7802">17415 17168 143,'-5'-12'702,"0"1"-147,5 11-99,-5-15-85,5 15-83,-4-13-67,4 13-40,3-11-18,8 1 138,-1 8-174,4-2-33,4 0-7,-1 2-35,9 0 12,2 0-19,-1 1 2,2 1-22,3 0-18,-2-2-47,2 1-45,0 1-53,-1 0-52,1-2-22,31 2-384,-32 0 222,-2 2-356,0-4-233</inkml:trace>
  <inkml:trace contextRef="#ctx0" brushRef="#br0" timeOffset="83951.7803">18389 16931 41,'0'0'563,"10"-4"-140,-10 4-14,0 0-35,2 12 2,-9 14 268,1-5-326,-5 6-50,0 1 4,-3 10-55,-2 0 7,1 2-21,-3 4-31,-2 7-27,3-7-13,1-2-36,2-1-19,2 0-12,3 1-15,0-4-10,-3 29-45,10-36-31,1-5-81,1-2-38,0-2-72,1-3-54,0 0-53,3-4-56,2-3-67,-1-1-35,0-5-334,-5-6-362</inkml:trace>
  <inkml:trace contextRef="#ctx0" brushRef="#br0" timeOffset="84386.7824">18498 17264 400,'6'-8'490,"-2"-1"-109,-4 9-101,8-9-49,-8 9-46,9-4-8,4 7 148,-13-3-189,17 7-13,-8-2-5,1 4-13,-1-1-25,2 0-13,-2 2-6,-1-1-2,-1 2 7,1-3 2,-3 0 5,1 1 3,-6-9 19,8 14 2,-4-2 111,-4-12-105,0 0 5,0 13-11,0-13-9,0 0-10,0 0-10,-8 6-1,8-6-8,0 0-13,-9-6-12,9 6-7,-4-13-15,2 3-15,2-2-20,2-22-56,2 14 44,2-1 5,1 1 7,3-1 3,0 2 7,0 4 1,3-2 1,-3 5 9,1 2 2,2 2 8,-3 3 12,0 1 10,-10 4 12,23 3 0,-2 9 48,-12-2-43,0 0-12,0 3-3,-1 1-7,-1 4-6,0 1 1,-2-1-4,0-1 8,-3 1-9,1 0-2,-1 1-15,0 1-40,-1-5-31,-1 3-37,0 12-234,0-18 93,0 2-32,0-2-54,0-12-8,0 19-17,0-19-24,1 13-370,-1-13-267</inkml:trace>
  <inkml:trace contextRef="#ctx0" brushRef="#br0" timeOffset="84598.78">19259 17137 495,'0'0'666,"11"6"-97,-11-6-39,2 18-102,-4-4-13,-5 5-46,0 3-35,-5 4-43,-4 6-42,0 0-44,-2 3-17,-1 1-37,-24 38 86,23-36-158,-3 0-15,1 1-33,2-3-28,2 0-62,2-2-30,1 0-101,2-7-75,4 0-91,2-6-116,-1-1-144,1-2-400,1-4-624</inkml:trace>
  <inkml:trace contextRef="#ctx0" brushRef="#br0" timeOffset="85318.7775">19318 17476 159,'6'-7'660,"-6"7"-140,9-8-101,-9 8-67,6-9-62,-6 9-47,0 0 17,0 0-11,0 0 8,0 0-35,0 0-33,3 5 106,0 9-176,-3-14-21,-2 15-7,2-15-20,3 18-14,-2-7-1,2 1-6,3 0-6,-2 2-10,2-1-7,-1 1-3,1 0-8,3 0-2,-1 1 3,8 15 1,-6-14-10,-3-2-1,0-1-26,1 2 32,-2-3-29,-1 1 29,-2 2-27,-2-4 30,-1 1-29,-1 0 31,-4 2-31,-2-2 31,-1 0-36,-3 1 36,-13 6-37,12-9-6,-3-3 45,2 1-35,-1-3 38,1 0-34,3-2 32,-1-1-36,11-2 24,-15 0-58,15 0 16,-12-6-37,12 6 19,-1-14-47,1 14-23,13-37-234,-6 17 148,3 1-3,2-5 4,2 0 62,1-3 43,-2 0 12,2 0 48,-1 1 24,-2 0 46,0 1 49,-3 4 49,-4 2 26,-2 1-20,-1 2-2,-7-14 107,-2 17-142,0 2-11,-3-3-43,1 6 10,-3-1-25,1 0 8,1 2-31,1 1-7,-1 1-57,1 1-34,9 4-64,-15-9-60,15 9-44,-14-6-47,14 6-335,-8-8-162,8 8-334</inkml:trace>
  <inkml:trace contextRef="#ctx0" brushRef="#br0" timeOffset="85521.7783">19689 16999 438,'21'0'678,"3"5"-66,3 5-56,-1 7-61,3 2-45,-1 7-44,22 34 248,-28-27-388,0 1-46,-6 2-24,2 2 41,-5 0-42,-1 0-4,-4 3-59,-2 0-3,-3 1-46,-3-4-20,-1 8-30,-5-3-40,-1 1-49,-2-1-81,-16 40-342,10-44 24,2-1-133,-6-2-782,4-4-971</inkml:trace>
  <inkml:trace contextRef="#ctx0" brushRef="#br0" timeOffset="86158.7826">20659 17365 253,'0'0'471,"0"0"-79,0 0-73,-13-3-35,13 3-32,0 0-21,0 0-33,0 0-32,0 0-28,0 0 3,0 0 20,0 0 123,0 0-174,19 0-16,-6 0-18,7 0-9,2 0-21,5-2-2,2-1-13,1 2-2,-1 0-10,1-1-7,1 1-41,-2 0-52,0 1-82,-2 0-34,18-1-362,-27 1 208,-2 1-87,-3-1-191,-13 0-141</inkml:trace>
  <inkml:trace contextRef="#ctx0" brushRef="#br0" timeOffset="86378.7806">20939 17273 294,'0'0'447,"-5"-9"-111,5 9-46,0 0-38,0 0 53,0 0 333,0 0-323,-9 13-15,9-2-21,-1 6-27,-1 1-27,1 4-37,0 1-21,1 4-40,-1 1-29,-1 0-22,4 4-6,-2 3-14,1-1-11,1-1-6,8 30-19,-5-32-93,2-4-17,0 1-67,0-6-67,0 0-60,1-2-39,1-3-70,1-5-62,-3 1-432,4-5-445</inkml:trace>
  <inkml:trace contextRef="#ctx0" brushRef="#br0" timeOffset="86814.7775">21698 17367 238,'13'-5'592,"-2"1"-146,-11 4-114,16-1-58,-5 4-22,7 6 163,-9-1-225,3 1-1,-3 1-16,0 0-15,-1 4-22,-1-1-18,-1 0 1,0 2 1,-2-2-4,-3 2-7,1-1-10,-4-2-8,0 4-10,-2-1-3,-13 17 33,6-16-84,-2-1 22,-2-1-26,0-1 30,-1-4-22,2-1 27,-3 0-7,3-4-4,1-2-1,0-2-7,1-2-12,0-1-10,3-2-13,3-4-9,-6-9 8,12 18 1,-1-19-16,1 19 2,3-17-4,-3 17 1,8-10 4,-8 10 0,13-4 13,-13 4 19,18 3 8,-9 0 14,1 1-12,1 4 11,0 0-1,12 12 29,-13-8-45,1-2 9,2 4-19,-4-2-4,3 0 1,-2-1-2,-1 0-3,1 0-5,-3-2-19,1-1-22,-2 0-24,-6-8-43,13 11 16,-13-11-27,13 11-215,-13-11 44,0 0-43,0 0-26,9-2-48,-9 2-1,0-12-461,0 12-413</inkml:trace>
  <inkml:trace contextRef="#ctx0" brushRef="#br0" timeOffset="87226.7805">22019 16966 461,'8'-8'377,"-2"3"-68,1-2-45,0 2-35,-7 5-23,18-7-9,-18 7-2,28-1 140,-17 4-164,0-1-22,0 3-12,-3 1-3,4 0-21,-5 0 3,1 2-9,-2 0 15,-1 1-8,0-1 13,-2 2-5,-3-10-5,-1 17-9,1-17-16,-14 27 46,4-20-84,-2 3-15,1-3-2,-2 0-1,-1-1-3,2-1-2,-1-1-3,2-3 6,0 2-25,11-3 20,-16-3-8,16 3-11,-11-5-26,11 5 21,-3-4-31,-1-6 3,4 10 27,0 0-26,0 0 28,14 3-9,-7 3 34,0 3-26,3 1 35,-1 2-3,0-1 4,1 5 2,0-1-7,0 2-4,2-2-4,7 16 16,-8-15-23,-3-4-5,-1 1-3,2-1-25,-1 1 7,-2-3-33,2 0-30,-3-1-46,1 0-66,-1 2-73,0-5-76,0 2-60,0-1-135,0 1-476</inkml:trace>
  <inkml:trace contextRef="#ctx0" brushRef="#br0" timeOffset="87406.7779">22552 17639 769,'0'0'960,"13"9"-179,-13-9-126,0 0-75,11 3-62,-11-3-61,0 0-100,4-3 182,3-5-339,-7 8-72,0 0-52,7-9-105,-7 9-87,5-10-133,-5 10-171,7-9-147,-7 9-279,7-10-348,-7 10-804</inkml:trace>
  <inkml:trace contextRef="#ctx0" brushRef="#br0" timeOffset="88085.7808">23331 17432 839,'0'0'423,"0"0"-78,-8-5-29,8 5-43,0 0-50,-7-7-47,7 7-30,0 0-31,0 0-24,0 0-19,1-14-15,-1 14-18,0 0-1,13-3-11,0 5 12,-4 2-9,1 1 13,0 4 2,-1 0-7,2 0 1,-2 2 0,0 3 10,-3-3 10,3 2-1,-4-1 5,0-1 1,-1 0 7,-1 0-2,-1-2 9,1 8 91,-3-17-78,1 12-2,-1-12-2,0 0-4,0 17-14,0-17-8,0 0-17,0 0-5,0 0 2,0 0-13,0 0 3,5-17-15,-1 7 4,1-4-17,10-25-11,-3 15 4,0-3 0,3 1-4,-1 1 4,2 1-3,0 2 4,0 2 1,-1 4-1,0 4 5,-1 0 2,1 7 16,-2 2 15,-13 3 14,27 3 3,1 12 23,-14-4-18,2 3-21,-3 0 10,0 3-22,-1 1 14,2 1-30,-4-1 26,0 1-29,0 1 20,-1-1-44,-1-1-8,-2 1-49,0-2-68,-2 0-60,0 14-443,-3-17 236,-2-2-89,-2 3-88,-1-5-259,0 1-391</inkml:trace>
  <inkml:trace contextRef="#ctx0" brushRef="#br0" timeOffset="88270.7854">23488 17812 651,'-10'3'663,"10"-3"-165,-14 7-96,14-7-80,-10 7 269,10-7-305,0 0-56,10 8 2,-10-8-79,22 2 6,-6-4-61,6-1 6,3 1-18,3-3-29,6 1-2,0-2-30,2 0-71,-3 0-52,1 1-99,21-4-441,-29 6 138,-6 2-480,-2 0-572</inkml:trace>
  <inkml:trace contextRef="#ctx0" brushRef="#br0" timeOffset="88636.7779">23463 18158 352,'0'0'600,"-6"-9"-138,6 9-90,0 0-42,0 0-30,5-11-37,-5 11-27,15-7 139,-15 7-234,15-2-34,-15 2-6,17 3-26,-9 2 6,1-1-29,-1 2 12,1 1-23,-4 2 24,0 1-21,-3 0 19,1-1-41,-2 3 36,-1-12-16,-6 37 149,1-24-96,-3 0-4,-1-1-8,2 0 2,-1 0-37,1-2 33,0 0-36,2-2 13,0-2-34,1 3 17,4-9-31,-5 13 22,5-13-22,0 13 23,9-1 5,-3-6-47,3-1 35,4-1-38,-2-1 27,7-1-20,-3-1-35,4-1-22,-1-1-83,1 0-43,-2-1-79,0-1-77,1 0-79,-3-2-108,1 1-476</inkml:trace>
  <inkml:trace contextRef="#ctx0" brushRef="#br0" timeOffset="88918.7764">23869 17902 38,'0'0'758,"1"-16"-183,-1 16-112,4-13-86,1 1 163,-5 12-313,7-5-3,-7 5-33,0 0-3,12 0-36,-12 0 29,11 12-48,-7-3 19,1 4-24,1 1 22,-3-1-40,0 1 26,1 3-23,-1-5-5,0 15 87,-2-15-105,0 0-4,1-1-18,-2-11-9,2 18-17,1-9 2,-3-9-16,5 15 7,-5-15-10,10 11 8,-1-6-17,0-2-7,2-2-49,3 0-23,18-5-271,-13 1-7,1-4-119,3 0-197,2-8-532,1 0-800</inkml:trace>
  <inkml:trace contextRef="#ctx0" brushRef="#br0" timeOffset="89151.7868">24637 17581 146,'0'0'903,"0"0"-256,0 0-140,0 0-120,8-11 165,-8 11-354,18-3-42,-6 1-28,1 0-25,3 1-25,3 0-51,-2 1-64,1-3-78,1 1-77,-1 2-67,0-2-72,0 0-16,-6 2-62,4-3-268</inkml:trace>
  <inkml:trace contextRef="#ctx0" brushRef="#br0" timeOffset="89337.7814">24854 17386 108,'0'0'600,"-11"-5"-111,11 5-59,-8 5 1,8-5-11,-8 17-46,2-6-27,0 3-35,0 2-21,2 4-40,-1 2 3,2 1-62,-1 2-45,2 2-26,-4 28 46,6-27-102,-1-1-24,1 1-34,1-3-39,-1 0-89,4-1-47,-2-4-64,-2-1-63,3 0-34,1-4-41,0 0-55,-1-3-58,3-3-336,0-1-353</inkml:trace>
  <inkml:trace contextRef="#ctx0" brushRef="#br0" timeOffset="90107.78">25313 17456 246,'0'0'721,"0"0"-401,0 0-35,0 0 2,0 0-14,0 0-11,-10-4-21,10 4-12,0 0-7,0 0-13,0 0-7,0 0-8,0 0-1,0 0-4,0 0-3,0 0 136,0 0-178,0 0-29,0 0 6,0 0-23,0 0 16,0 0-16,0 0 19,0 0-21,0 0 11,0 0-20,0 0 12,0 0-24,0 0 14,0 0-22,0 0 83,0 0-70,0 0-30,0 0 13,0 0 9,0 0-61,0 0 22,7-10-29,-7 10 19,14-5-23,-3 0 20,-2 0-23,4 1 18,1-3-25,-1 0 23,16-3-17,-15 5-11,0-1 21,-1 2-23,-2 2 21,0-1-24,-11 3 23,25 3-23,-17 1 25,2 1-18,-1 5 18,-1 0-27,-1 4 25,-2 1-22,0-1 29,-1 20-11,-3-18-10,-1 4 22,-1-3-23,1 0 26,-4-2-27,4 2 3,-5-3 3,3-2 0,-1 0 3,-1-2 6,4-10 0,-7 17 3,7-17-2,-8 10-1,8-10 16,-9 4-1,9-4-25,-6-7 17,6 7-35,0-14 20,1 2-2,4-1-8,-1-3-36,5-4 17,0 0-13,3-3 26,3-1-14,-1 2 25,-1 5-16,14-15-12,-14 20 25,-1 3 12,-2 1 18,2 3 21,-1 1 35,-11 4-25,21 0 29,-12 3-23,0 1 28,1 1-33,-2 2 9,2 0-30,-1 2 12,1 1-26,5 10 41,-10-10-31,4 2-3,-5-3-59,1-1-21,-1 3-62,0-3-29,-1 2-71,-3-10-53,6 17-127,-6-17-106,3 16-117,-3-16-188,0 15-298,0-15-726</inkml:trace>
  <inkml:trace contextRef="#ctx0" brushRef="#br0" timeOffset="90258.7795">25973 17585 1220,'0'0'734,"13"-5"-123,-13 5-63,9-5-54,-9 5 6,12-5-63,-12 5-42,9-7-67,-9 7-66,12-5-62,-12 5-43,12-6-60,-12 6-84,11-6-55,1 1-330,-12 5-2,9-2-141,-9 2-177,11-4-572,-11 4-872</inkml:trace>
  <inkml:trace contextRef="#ctx0" brushRef="#br0" timeOffset="91194.7821">26746 17287 108,'0'0'878,"6"-12"-536,-6 12-47,8-10-3,-8 10-13,9-12-26,-3 6-32,1 0-43,-7 6-29,16-11-33,-7 7-16,-1 0-17,4 1 3,-3 0-23,4 2 6,9 3 82,-10 5-72,1 0 29,-2 3-8,1 5-19,-1-1-14,-2 3-10,0 1-5,-2 0-1,0 1 3,-3-3 6,0 0 11,-1 1 10,-1-2 16,-1-1-13,-2 13 74,1-15-80,-5 0-26,3-2 11,-2 0-28,1-2 10,-3 1-26,-1-2 16,-2 2-25,2-4 11,-4 1-14,1-2 10,-2-2-13,3 1 15,9-3-20,-29 1 8,29-1 4,-17-4-37,17 4 23,-13-9-22,13 9 24,-8-10-21,8 10 19,-6-10-27,6 10 21,-2-14-13,2 14 19,6-10-17,-6 10 21,4-11-8,4 1 4,-8 10 8,9-9-16,-9 9 20,10-7-18,-10 7 20,11-6-19,-11 6 16,11-8-19,-11 8 24,12-5-20,-12 5 15,12-6-15,-12 6 16,13-6-16,0 0 18,-13 6 5,15-8-16,-15 8 11,16-6-13,-16 6 18,18-6-17,-11 0 16,2 1-21,1 1 18,0-1-18,-1-1 8,1 0-7,3-3 0,-3 3-8,15-8 5,-14 6 5,1 2 2,-3-2 1,2 3 1,-2 0-2,0-2 3,0 3-4,-9 4-9,18-7-2,-18 7 4,11-4 9,-11 4 9,12 4 9,-12-4 24,11 19 15,-7-9-35,-2 1-1,-2 2 19,2-1-21,0 3 35,1 1-21,-3 0 18,2 0-48,-2 0 36,5 1-16,-5 0 13,2-1-23,1 0 13,-3-1-20,4 13 15,0-16-20,-4-2-4,2 2-19,1-2-13,-3-10-16,4 18-17,-4-18-24,2 14-42,-2-14-72,8 12-82,-8-12-82,2 10-76,-2-10-146,6 9-450</inkml:trace>
  <inkml:trace contextRef="#ctx0" brushRef="#br0" timeOffset="92094.7827">25492 17419 281,'0'0'481,"-14"-16"267,14 16-422,-7-12-16,7 12-39,-4-12-44,4 12-35,0-12-34,0 12-23,5-14-29,-5 14 2,10-12-10,2 7-4,-1 0-14,1 0-17,1 2 0,14 4 52,-10 3-39,0 4-1,1 1 12,-3 2-7,1 3 3,-3 3-2,2 2-6,-2 1 5,-7-1-15,4 2 7,-6-1 0,0 3-1,-4-5-7,-1 6-5,-11 20 43,5-23-56,-6 1 2,-1-2 5,3-4 16,-3 1 2,1-5 3,0 1 2,1-4-3,1-1 3,-1-3-11,6 1-8,6-6-8,-17 3-22,17-3-19,-10-14-63,10 14 60,4-17-19,2 7 15,3 0-14,3 1 3,0 1-3,3 1 13,-1 4-13,4-1 20,-4 4-14,5 0-7,0 2 3,-1 2 4,2 2 6,23 8-3,-25-4 9,2 0-1,1-1-5,-2 1 3,0 0-17,1 2-47,-3-3-47,-1 0-64,2 0-87,-2-2-73,-3 2-47,4-4-81,-2 2-71,-1-2-74,15 1-1513</inkml:trace>
  <inkml:trace contextRef="#ctx0" brushRef="#br0" timeOffset="92682.3282">26629 17428 230,'0'0'477,"0"0"-62,0 0-65,-2-14-33,2 14-39,0 0-16,2-15-31,-2 15-17,2-11-16,-2 11-31,2-14-20,6 2 86,-8 12-139,8-14-7,-8 14-22,11-11 1,-11 11-23,12-8 0,-12 8-10,13-4 23,-13 4-12,14 3 15,-5 0-15,0 3 24,-1 0-50,4 3 39,6 13 22,-7-10-53,-2 0-4,0-1-6,0 3-2,-2-1-5,-1-2 0,-1 1 4,-3-2-3,2-1 0,-4-9 7,4 17 8,-4-17 1,0 14 5,0-14 15,-4 17 73,4-17-53,0 0-24,-6 8 9,6-8-31,0 0 13,0 0-23,0 0 16,-4-12-23,4 12 23,4-19-20,2 5-4,0-4-3,2-2-7,5-5 3,17-24-8,-10 22 9,-1 5-3,0 1 1,0 4 17,-2 4-19,-1 1 4,2 3 1,-4 2 11,1 4 8,-1 1 10,-3 5 15,5 2 8,-5 4 5,1 0-2,12 20 41,-15-13-43,0 2-30,0-1 12,0 2-20,-4 0 14,1 1-21,-1-3 1,-1-1-45,0 1-11,0-1-48,-2 1-52,0-1-59,0-1-76,-2-2-57,-2 13-537,0-15 283,2-11-299,-6 18-456</inkml:trace>
  <inkml:trace contextRef="#ctx0" brushRef="#br0" timeOffset="92874.3231">26775 17759 891,'-11'3'673,"11"-3"-141,-18 4-130,9 0 278,9-4-343,0 0-61,0 0-11,7 7-50,-7-7-47,20 1-34,-7-2-29,4 1-20,4-1-21,4-2-25,0-1-40,4 1-48,-2-1-62,2 1-95,24-4-477,-29 4 158,-6 1-502,3-1-636</inkml:trace>
  <inkml:trace contextRef="#ctx0" brushRef="#br0" timeOffset="93183.3252">26840 17909 194,'0'0'516,"0"0"-140,0 0-83,0 0-58,7-7-27,-7 7-12,12-3-19,-12 3-5,15 3-3,-4-1 13,-2 3-10,8 10 166,-9-3-183,-1 0 8,-1 2 30,-1 1-16,0 2 39,-5-1-51,2 0 29,0 1-13,-4-4-1,2 4-1,-2-5-14,2 1-30,0-1-22,0 0-22,0 8 46,0-20-85,6 17-8,-1-8-4,1-3-25,3-1-40,3 1-19,3-1-23,3-4-42,0-1-57,2 0-113,5-1-113,2-5-123,-2 0-214,7-3-364</inkml:trace>
  <inkml:trace contextRef="#ctx0" brushRef="#br0" timeOffset="93376.3215">27788 17606 882,'10'-7'680,"-2"3"-128,-8 4-93,30-9 303,-19 6-468,5-2-48,1 2-55,0 0-20,1 1-54,1-1-14,0 1-57,3-1-51,-2 2-49,0-2-74,-2 1-92,2-1-71,-1 1-78,-4-1-53,10-1-1991</inkml:trace>
  <inkml:trace contextRef="#ctx0" brushRef="#br0" timeOffset="93614.3253">28031 17368 182,'0'0'674,"-7"11"-107,1-1-48,2 2-52,-10 23 372,7-17-448,0 4-43,1 0-11,-2 4-54,0 2-49,1 1-41,3-1-35,-1 1-20,-2-1-23,5-2-24,-1 1-18,-1-2-12,0-3-11,2 3-12,-3 16-68,4-23-3,1-2-91,-1 1-46,1-4-76,-2 0-46,2-13-61,-2 22-47,2-22-39,0 17-66,0-17-485,-2 12-585</inkml:trace>
  <inkml:trace contextRef="#ctx0" brushRef="#br0" timeOffset="95759.3256">27312 15287 224,'0'0'358,"0"0"-111,5-8-22,-5 8-56,6-7 5,-6 7-41,18-5 28,0 1 90,-18 4-161,21 3 31,-10 0-2,2 4 26,-4 2-13,0 5 27,1 3-2,-4 4-13,-1 3 11,-1 5-2,0 3-11,-4 0-14,2 2-7,-2 1-11,0 33 101,0-36-119,-2-1-5,0-4 27,0 0-18,0-3-13,-1 0-19,-1-3 1,2-3-12,-2 0 0,4-2-4,-3-1-4,0-5 0,1 1 6,0 0 8,0 4 89,2-15-62,-2 13-5,2-13-18,0 0-8,0 0-13,0 0-19,0 0 4,0 0-24,4-13 19,0 1-15,4-4 9,0-5-22,5-8 6,4-7-27,30-50-32,-20 39 49,2-1-26,2 3 29,0 3-26,-5 8 44,-2 5-27,-1 4 32,-4 4-36,-2 7 30,-1 3-32,-5 5 45,0 3-6,0 6 40,0 4 11,6 24 65,-7-5-79,-1 2-22,1 7 11,-1 2-22,0 2 7,-3 0-19,3-1 16,-4-4-5,1 0-3,-1 0-37,2-1-32,-2 1-50,1-2-68,-1 1-97,4 32-578,-4-35 243,-2-2-611,0-5-821</inkml:trace>
  <inkml:trace contextRef="#ctx0" brushRef="#br0" timeOffset="97983.4491">24974 13544 355,'0'0'360,"0"0"-51,6-5-17,-6 5-17,0 0-10,10-7-18,1 1 148,-11 6-239,17-5-10,-8 1-9,-9 4-11,22-1-7,-10 2-3,3 3 5,0 2 9,1 4-16,0 2-40,2 7 83,-1 2-51,-1 4 88,1 7-77,10 38 102,-16-30-95,-3 0-47,-2 1 36,-3-6-38,-2 1 17,-2-1-27,0-2 25,-1-2-21,-4-1 38,2-5-17,0-3 16,-2-1-10,3-4 33,-1-2 14,-5 11 181,6-18-194,3-8 17,-9 13-25,9-13-22,0 0-16,0 0-20,-4-7-11,6-4-13,4-1-9,2-9-5,7-4-12,1-9-20,7-3-20,6-9-4,42-47-27,-30 49 31,-1 0 3,4 7 5,0 1 1,-2 7-14,-5 8 23,-1 6-11,-7 3 21,-4 7 13,-3 5 13,1 2 17,-1 4-6,-2 6 0,-2 5 8,12 29 52,-20-18-67,0 2-7,-1 8-1,-3 3 0,-4-7-20,3 10-45,-5-6-61,0 6-48,0 2-68,-3 0-106,2-2-125,1 2-229,1-3-79,2-6-668</inkml:trace>
  <inkml:trace contextRef="#ctx0" brushRef="#br0" timeOffset="98855.4459">29165 17776 175,'2'-14'660,"-2"14"-115,1-20-96,-1 20-64,2-17-71,-2 17-64,5-14-38,-5 14-42,8-15-25,-1 8-28,1 1-16,2 2-22,2-1-7,0 2-12,16 2 33,-15 2-50,5 2-26,-3 2 24,0 0-17,-1 2 15,-2 1-15,1-1-3,-2 1 10,0 1 26,-4-3 48,0 0-16,0 1 43,-7-7-32,8 10 35,-3-1 116,-5-9-129,0 0 4,5 8-24,-5-8-10,0 0-29,0 0-3,6-10-22,0 3-2,1-5-3,4 0-28,3-5-12,4 0 2,1-3 22,2 3-25,24-15-2,-25 20 2,-2 3-2,-1 4 1,0 3-13,-2 2 19,-1 2 12,-3 7 11,2 4 0,-1 5-10,-3 1 10,0 7-16,-2 1 13,-1 2-12,-2 2 6,-1 32-100,-3-33-49,-2 3-53,-4-1-116,-6 4-101,0-2-119,-7 1-134,-3-4-381,-3-3-658</inkml:trace>
  <inkml:trace contextRef="#ctx0" brushRef="#br0" timeOffset="99307.4429">27580 17999 780,'0'0'538,"-8"-5"-98,8 5-30,-15-3-51,-1 6-44,-6 5-33,-12 1-40,-6 5-35,-5 4-34,-14 5-7,-6 1-52,-9 3-8,-9 3-47,-20 0 10,-92 36-25,116-40-84,2 0-8,3-2-46,2-1-48,2-2-65,3-3-45,0-1-128,2-5-91,4 0-371,9-7-385</inkml:trace>
  <inkml:trace contextRef="#ctx0" brushRef="#br0" timeOffset="99582.4481">25987 17331 569,'8'-19'628,"-4"3"-87,-1 0-63,0 5-102,-3 11-59,-3-17-56,3 17-2,-11-4-36,-2 9 3,-6 3-31,-37 30 79,20-12-171,-11 9-14,0 1-5,-3 5-35,1 0-34,-2 3-53,0 2-66,3 2-34,0-2-67,1 3-48,2-1-34,2-2-62,1 0-83,1 0-473</inkml:trace>
  <inkml:trace contextRef="#ctx0" brushRef="#br0" timeOffset="100151.4434">23829 18147 511,'11'-11'432,"0"2"-54,1-2-32,-3 2-13,1 0-10,-1 0-23,-2 1-14,1 1-17,3-6 259,-11 13-262,7-9-85,-7 9-2,0 0-69,0 0 17,-18 13-32,-4 3 14,-7 8-34,-5 3 7,-11 6-18,-6 3-1,-2 1-43,-6 6 9,-3 2-26,-87 68 12,76-62-56,11-6-74,4 0-60,-2-5-72,4 2-5,3-9 19,5-4 25,10-9-77,2-1-59,5-6-123,3-6 12,6 0-276,5-3-239</inkml:trace>
  <inkml:trace contextRef="#ctx0" brushRef="#br0" timeOffset="100603.4449">23139 17004 419,'3'-13'587,"-2"3"-113,-2-5 252,1 15-453,-12-10-30,12 10-9,-28 3-9,-1 7 2,-9 6-6,-14 8-13,-4 4-8,-8 5-26,-3 5-15,-19 11-38,-5 2-26,-1 2-19,-2 0 1,-86 48 38,98-53-79,18-9-8,4-1-5,5-2-45,2 0-73,3 0-39,4-3-60,3-3-38,12-6-59,3-3-45,9-3-58,5-4-51,4-4-435,5-1-437</inkml:trace>
  <inkml:trace contextRef="#ctx0" brushRef="#br0" timeOffset="101503.4418">23649 17118 252,'-13'-3'394,"-1"-1"-28,2 1-42,-3-1-23,-1 0-14,1 0-4,0 2-15,0-3-15,2 0 9,-1 0-25,5 0-23,2-4-42,2 2-37,2-3-24,13-16 42,7 6-99,11-4-6,6-1-23,14-6 5,6 0-39,8 0 31,3 1-25,1 2-63,-1 0-79,1 6-65,-5 3-68,-3 4-99,-10 4-98,-1 3-354</inkml:trace>
  <inkml:trace contextRef="#ctx0" brushRef="#br0" timeOffset="101890.4414">26380 17195 100,'0'0'575,"22"3"-138,-22-3-62,14 0-17,-14 0 0,20 0-20,-20 0-11,23-3-39,-10 2-12,3-2-66,1 0-13,8-2-52,2 0-4,5-3-27,4 1-23,9-2-23,-1 0-10,2 1-17,1-2-12,2 1-31,0 2-50,1-4-70,-2 2-72,0 2-60,0-1-77,-1-1-86,42-5-962,-53 9 205</inkml:trace>
  <inkml:trace contextRef="#ctx0" brushRef="#br0" timeOffset="102144.4456">28296 17425 655,'0'0'729,"14"6"-179,-14-6-88,16 4-84,17-6 320,-6 0-367,6-1-37,5-2-43,2 2-55,7-3-35,4 1-32,0 2-31,2-2-32,1 0-62,-1 0-97,0 0-157,-6 0-194,-7 1-293,-3-1-350,-4-2-703</inkml:trace>
  <inkml:trace contextRef="#ctx0" brushRef="#br0" timeOffset="105619.4446">16800 16893 191,'0'0'808,"0"0"-511,-8 7-48,8-7-30,0 0-18,0 0-24,0 0-25,-7 6-33,7-6-22,0 0-21,0 0-20,0 0-20,0 0-41,0 0-37,0 0-24,0 0-141,4 9 44,-4-9-94,17 3-91,-3-3-151,5 0 9</inkml:trace>
  <inkml:trace contextRef="#ctx0" brushRef="#br0" timeOffset="106278.4461">22777 17839 486,'0'0'412,"14"2"-30,-14-2-55,0 0-18,0 0-30,12 3-42,-12-3-46,0 0-21,0 0-11,0 0-19,0 0-23,0 0-37,0 0 1,3-10-32,-3 10-61,0 0-66,0 0-43,0 0-50,9-5-43,-9 5-53,14-2-101,-2-1-326,4-1-199</inkml:trace>
  <inkml:trace contextRef="#ctx0" brushRef="#br0" timeOffset="106457.4449">24386 17895 478,'20'0'576,"-4"1"-142,-5 0-100,-11-1-66,18 2-69,-18-2-74,11 3-69,-11-3-60,0 0-73,8 5-93,-8-5-93,0 0-61,0 0-187,0 0-9</inkml:trace>
  <inkml:trace contextRef="#ctx0" brushRef="#br0" timeOffset="106645.4537">25888 18018 526,'22'0'900,"-4"-1"-146,-2 1-204,-3-1-96,1 1-95,-3-1-151,-11 1-90,17 1-93,-17-1-75,0 0-75,0 0-54,0 0-277,0 0 165,0 0-50,0 0-52,0 0-256,0 0-160</inkml:trace>
  <inkml:trace contextRef="#ctx0" brushRef="#br0" timeOffset="107252.4531">23085 17530 76,'-12'1'520,"12"-1"-255,0 0-133,0 0-155,-11 1-106,11-1-135,0 0 82</inkml:trace>
  <inkml:trace contextRef="#ctx0" brushRef="#br0" timeOffset="109114.4439">2890 8340 204,'0'0'440,"0"0"-87,0 0-86,-7 7-11,7-7 31,0 0-19,0 0 32,-11 2-21,11-2 12,0 0-6,-13-2-14,13 2-6,0 0-2,-11-7-55,3 2 194,8 5-216,-8-7-46,8 7-7,-7-7-34,7 7 2,-5-8-39,5 8 2,0 0-34,-2-12 9,2 12-30,5-8 19,-5 8-27,10-10 15,0 6-25,8-1-16,-18 5-28,24 2 29,-12 1-27,2 4 40,-1 0-33,2 6 42,-2 1-41,-1 1 27,0 1-33,-2 2 40,-1 3-21,-3 3 33,0 1-27,-2-1 30,-2 2-30,-2 1 33,-2 0-38,-3 2 43,-1 0-38,-3-1 39,-4 0-36,1-2 39,-5-1-33,1-2 41,-2-1-32,-1-3 50,1-1-5,-1-2 28,3-4-16,-18 8 82,19-14-40,1 0 36,0 0 6,4-2-19,10-4-65,-23-3-22,13-1-5,-2-2-10,2-3-8,1-3-8,2 1-9,1-1-7,2-1 3,0 3-3,1-11-24,3 21 10,0-14-29,0 14 22,4-9-23,-4 9 38,10-1-16,-10 1 27,15 4-15,-7 1 25,5 1-14,-3 3 21,1 0-19,2 1 24,0 4-15,12 10-14,-15-12-17,1 0-67,-1-2 0,-1 1-107,1 0 24,-1-1-39,-1 1-41,0-3-28,-1-1-53,-2 0-18,1-1 14,-6-6-20,9 11-94,-9-11-256</inkml:trace>
  <inkml:trace contextRef="#ctx0" brushRef="#br0" timeOffset="109494.4476">3131 7525 285,'4'-13'517,"-2"3"-67,0 1-95,-2 9-22,4-15-45,-4 15-18,2-13-51,-2 13-21,2-9-50,-2 9-32,0 0-45,3-10 1,-3 10-30,0 0 92,0 14-45,0-14-24,-1 21-9,1-7 4,-1 3 40,1 3-8,-1 1-48,1 2 52,-2 3-69,2-3 44,-1 1-62,0 1 48,-2-1-11,3-2-7,-1 19-26,0-21-54,0-2-44,-1 0-30,1 0-57,0-3-19,-1 0-59,1-1-5,1-3-44,0-11 33,0 18-9,0-18-32,5 11-358,-5-11-175</inkml:trace>
  <inkml:trace contextRef="#ctx0" brushRef="#br0" timeOffset="109720.4392">3404 7594 586,'0'0'479,"6"-12"-98,-6 12-105,0 0-35,0 0-66,-8-6 2,8 6-30,-14 5 5,4 1-19,-1-1-2,-1 5-13,-3-4-8,0 7-8,-13 6 65,16-9-98,0 1-10,3-1-5,1 0-8,1-2-4,2 1-5,1 0-7,4-9 1,1 17-7,-1-17-2,9 17-5,2-9-3,1 0-33,2-1-46,4 0-47,3 0-55,0-1-69,3 0-76,1-1-48,-1 2-446,-1-2-336</inkml:trace>
  <inkml:trace contextRef="#ctx0" brushRef="#br0" timeOffset="110095.4491">4045 8365 488,'0'0'616,"5"-7"-131,-5 7-107,0 0-78,4-6 98,1 1-260,-5 5 1,0 0 19,0 0-10,1 10-67,-1-10 45,-4 17-56,3-1 47,-4 1-63,3 0 58,-4 5-70,3 2 63,-1 0-59,0 0 50,0-2-72,0 3 42,1-2-51,-1-1 42,0 0-63,2-4 55,-2 0-57,1 0 49,1-2-55,-1-3 15,-1 2-92,1-5 24,0 1-39,1-1-31,2-10-35,-11 20-373,11-20 200,-7 4-27,7-4-416,-10-3-310</inkml:trace>
  <inkml:trace contextRef="#ctx0" brushRef="#br0" timeOffset="110295.4462">3764 8379 234,'-6'-13'730,"-1"4"-184,2 1-112,0-1-69,0 1-66,5 8-28,-6-11-23,0 0 195,6 11-268,-7-7-34,7 7-29,0 0-22,0 0-20,0-13-7,0 13-10,0 0-7,21-4-5,-8 4-8,5-1-7,4-1-52,3 1 54,3-2-78,31 0-89,-25 1-31,1-1-80,-1 1-99,0 0-84,-5-2-516,-1 1-532</inkml:trace>
  <inkml:trace contextRef="#ctx0" brushRef="#br0" timeOffset="110578.4455">4537 8126 215,'0'0'612,"0"0"-160,6-7-116,-6 7-69,0 0-35,0 0-3,-7 12-24,1-3 28,-2 7 24,-13 25 121,9-12-238,-3 7 67,0 5-61,-4 10-3,1 2-22,0 0 38,2 1-70,2-8 66,1-2-56,1 1-14,2-4-11,-1 1-21,0-2 4,3-1-18,-4 24 9,6-31-27,2-6-14,0-3-37,1 0-47,1-4-71,0 1-71,1-3-59,1 0-79,0-3-50,3-2-34,-1-3-529,-2-9-561</inkml:trace>
  <inkml:trace contextRef="#ctx0" brushRef="#br0" timeOffset="111103.4452">4756 8352 458,'1'-15'668,"-1"15"-164,2-15-103,-2 15-77,1-16-54,-1 16-14,1-17-11,-1 17-14,3-20-67,-2 8 48,-1 12-85,5-17 25,-2 8-83,0-1 36,1 2-73,2 0 44,-6 8-73,9-13 48,-2 7-65,-7 6 47,12-4-59,-12 4 55,14 0-57,-5 5 55,7 11-29,-7-5-25,-1 1 45,-1 2-33,0 0 42,-1 2-46,-1 0 45,0 4-50,0-5 3,-1 0 11,-1 0-3,-1-1 6,-1 0 3,1-3 2,-1 1 0,-1 7 8,0-19 16,0 15 18,0-15 6,-3 12 6,3-12 0,0 0-37,-3 10 32,3-10 12,0 0-48,0 0 30,-5-9-20,5 9-11,2-18-19,1 4 45,9-19-59,-4 14-16,1 3 61,-2-1-56,1 3 55,-2 0-54,2 3 45,-2 3-48,-1-1 45,2 2-46,-7 7 42,12-6-44,-12 6 67,0 0-61,14 5 61,-5 8-34,-4-4-21,-1 2 5,0-1 8,-2 5 3,1-2 4,-1 2-18,1 0-61,-1 1-64,0 1-60,0-2-60,1 0-47,-1 1-19,-1-3-19,2-2-44,2 9-1359</inkml:trace>
  <inkml:trace contextRef="#ctx0" brushRef="#br0" timeOffset="111346.451">5417 8289 490,'8'9'586,"-8"-9"-130,2 20-5,-4-6-97,0 5-53,-4 4 2,-2 6 25,-1 3-7,-2 4-25,-4 4-49,0-1-34,-2 2-45,-1 0-31,0 0-25,1-1-24,0 0-13,-16 32 35,17-40-70,1 2-6,1-7-50,1-2-29,1-2-114,0 1-63,2-4-89,0-2-118,2-2-56,1-1-119,-2-2-288,1-3-454</inkml:trace>
  <inkml:trace contextRef="#ctx0" brushRef="#br0" timeOffset="111798.4428">5193 9033 171,'0'0'701,"9"-11"-110,-1 1 227,-8 10-545,9-6 36,-9 6-74,10-6 21,-10 6-60,15-3 37,-15 3-67,16 4 47,-6 1-73,-1 0-2,0 3-2,2 2-8,-2 0-18,0 4-22,6 13 78,-9-13-99,-2 3 13,-3-2-26,0 2 14,-2 0-24,-3 3 6,-2-1-23,-3 0 12,-1 1-6,-1-2-6,-4 4-3,2-7-18,-1-1-10,0 0 27,-13 7 6,16-14-18,0-3 16,0 3-17,11-7 3,-17 1-11,17-1 5,-13-5-21,13 5 11,-8-9-18,8 9 18,-1-13-25,1 13 28,4-12-22,-4 12 21,15-12-21,-15 12 1,15-4 22,-15 4-16,17 1 18,-17-1-18,21 4 27,-10-1-26,1 0 22,-2 2-20,1-2 23,1 2-1,-2-1-2,0 1-2,2-2-30,8 4-155,-20-7 20,16 4-30,-16-4-35,15 3 13,-15-3-82,13 0 22,-13 0-80,12-5-7,-12 5 19,14-12 3,-9 4-52,-2-1-326,3-3-222</inkml:trace>
  <inkml:trace contextRef="#ctx0" brushRef="#br0" timeOffset="112058.4416">5573 8674 102,'7'-13'686,"-3"4"-195,1 2-128,-5 7-71,9-13-60,-9 13-28,8-5 29,-8 5-70,0 0 48,13 5-49,-8 10 216,-2-3-158,-1 0-46,1 3 41,-2 2-88,0 0 45,0-1-47,1 2-22,-2 0-17,1 0-14,-1 0-14,0-1-12,0-2-7,0 1-8,0-3 1,0 12-36,0-13-50,0-12-44,0 22 7,0-22-78,1 16 34,-1-16-82,4 11 2,-4-11-101,9 6 12,-9-6-53,12 3-15,-12-3-94,16-8-238,-7 1-210</inkml:trace>
  <inkml:trace contextRef="#ctx0" brushRef="#br0" timeOffset="112289.4513">5894 8718 272,'0'0'415,"0"0"-101,-7-6-45,7 6-17,0 0 53,-15 2-50,15-2 43,-14 8-89,6-3 48,2 2-83,-3 0 26,3 2-80,1-1 34,-1 2-68,2-1 42,-2-1-71,3 1 44,0 1-68,3-10 48,-1 18-73,1-18 58,5 17-84,-5-17 30,9 14-92,-3-7 21,-6-7-90,13 7 23,6-3-255,-19-4 116,17-2 13,-6 0-25,-2-3-3,-2 0-36,5-3-267,-5-2-96</inkml:trace>
  <inkml:trace contextRef="#ctx0" brushRef="#br0" timeOffset="112508.4464">6111 8365 485,'10'-14'505,"-3"2"-122,2 1-86,-2 5-31,-7 6 3,17-2 24,-10 5-25,13 21 265,-9-6-326,1 10 59,1 11-31,-2 4 63,3 5-15,-2 8-31,-4-3-8,0 7-25,-4-6-14,-2 1-22,0-2-17,-2 0-26,0-3-15,-3 0-21,-7 42 60,1-51-97,-2 1-21,-2-2 0,-3-3-46,-2-3-40,-3-2-74,0-1-69,-2-7-105,3-5-109,-2-3-79,2-6-103,4-4-87,-3-4-532,0-3-809</inkml:trace>
  <inkml:trace contextRef="#ctx0" brushRef="#br0" timeOffset="112870.4424">6622 8702 508,'0'0'695,"0"0"-127,-11-3-177,11 3-45,0 0 102,0 0-286,0 0 52,6-7-44,-6 7 14,19-6 2,-7 3-14,5 1-54,0-1 24,6-1-58,2-1 14,1 2-44,-1-2 6,2 3-84,0-2-17,23-2-218,-27 3 54,-4 1-41,0-1-58,-3-1-23,0 2-34,-5-1-93,1-1-301,-3 0-268</inkml:trace>
  <inkml:trace contextRef="#ctx0" brushRef="#br0" timeOffset="113071.4454">6932 8424 313,'0'0'716,"-7"-14"-253,7 14-54,0 0-139,-13 4 222,9 4-235,-2 6 34,1 7-21,0 4 17,0 4-10,-2 5 11,0 5-55,2 4 8,-1 1-10,0-3-47,1 1-46,1-6-20,1 0-30,0-5-6,0 30-23,1-35-117,1 0-37,1-4-105,-1-3-53,1-1-83,0 1-60,0-7-62,0 0-32,0-12-82,-2 18-324,2-18-456</inkml:trace>
  <inkml:trace contextRef="#ctx0" brushRef="#br0" timeOffset="114000.4494">7621 8564 805,'0'0'611,"0"0"-126,0 0-86,0 0 142,0 0-328,0 0-10,0 0-8,4 12 7,-4-12-14,-2 13 21,2-13-72,-1 20 30,0-7-12,1 0 30,0 1-53,1 1 3,0-1-24,2 3-15,4 14 90,0-17-103,-1 0-9,2 0-11,-1-2-2,3-2-7,0-1 3,5 0-7,1-4-12,1-1-5,4-2-6,2-2-5,3-1-22,3-2 17,5-4-3,48-14 4,-38 7-24,0 0 13,-1-2-5,0 0 2,-1 1-10,-4 2 12,-7 4-8,2 0 9,-2 2-13,-5 4 8,-1 0-10,-4 3 9,-1 3-11,3 0 10,19 11 3,-22-4-13,-3 2 17,-1 0-9,-1 1 13,-1 0-13,-3 0 18,0-3-20,-2 1 13,0-1-10,1-3 9,-2 1-16,0-2 9,-1-1-20,3-1 2,13 0-77,-10-5 17,2-5-18,3 1-19,3-3-14,2-4-73,2-4 34,8-1-27,1-4 15,1 3 32,1 0 31,-1 4 54,-4 5 33,0 4-2,-3 2 43,28 8 34,-26 2-13,2 3 46,2 5-28,2-1 46,-1 3-26,2 0 32,-1 1-16,0-2 20,2-2-25,-1-1 6,3-1-29,-1-4 31,-2-3-28,2 0 18,43-4 28,-32-2-80,-3-3 11,-2-1-22,-3-2 4,-2-2-43,-8-2 0,-3-1-32,-1-2 2,-5 2-38,-4 0 12,-3 0-64,-3 2-28,-4 1-97,-3 1-56,-1-2-483,-5 10 348,0 0-81,-10-9-297,10 9-379</inkml:trace>
  <inkml:trace contextRef="#ctx0" brushRef="#br0" timeOffset="114578.4467">8523 9321 606,'2'-15'665,"-2"15"-114,3-13-94,-3 13-60,4-15 222,-4 15-403,0 0-11,5-10-21,-5 10 55,0 0-35,6 13 15,-2-4 15,-3 3-46,2 3-15,0 4-28,0 2 11,-1 4-39,0-2-11,0 3-27,0 25 41,-1-25-69,-1 1-15,-1-1 1,-1-2-14,1 1 8,-2-1-29,1-2-29,-1-1-49,1-1-27,-2-5-73,0 1-34,2-1-89,1-3-18,-2-2-29,3-10-45,-1 17-53,1-17-22,0 0-65,0 0-313,0 0-385</inkml:trace>
  <inkml:trace contextRef="#ctx0" brushRef="#br0" timeOffset="114883.4473">8824 9468 311,'18'-17'635,"-1"3"-118,-1 1-88,-1 3-66,-5 0-60,1 0-31,-3 4-23,-1 0-23,4-3 152,-11 9-190,0 0-39,0 0 16,0 0-44,-14 4 10,5 1-35,-6 0 28,1 2-29,-5 3 8,-1 0-17,0-1 15,-1 0-24,1 1 9,2-2-24,-16 9 49,20-12-58,2 1-28,1-1 14,2 0-9,2 0-6,0 1-3,7-6-3,-10 10-3,10-10-2,-2 13-2,2-13 4,5 19 2,1-8-1,2 3 1,12 14 32,-7-12-21,2-1-4,-1 0-3,3 1-18,-1-2 14,1 1-18,-1-3-1,1 2-58,-3-2-31,2-2-109,0 0-62,-1-2-92,-1-2-97,1-1-91,13 2-1128,-14-5 70</inkml:trace>
  <inkml:trace contextRef="#ctx0" brushRef="#br0" timeOffset="115878.4456">9308 8987 237,'0'0'585,"0"0"-155,9-4-104,-9 4-66,0 0-31,7 7-19,-7-7-33,0 0-26,-2 13-15,2-13-25,-3 14-16,3-14-19,-5 16-15,5-16-10,-8 23 24,8-23-48,-5 12-6,5-12-5,-4 12-9,4-12-11,0 0-1,-4 12-14,4-12-4,0 0-7,0 0-6,4 8-5,-4-8-1,0 0 5,0 0 9,15-3 4,-15 3 7,9-6 3,-9 6 3,10-6 11,-10 6 15,10-7 14,-10 7 10,8-5 9,-8 5 14,0 0-20,9-5 44,-9 5-63,0 0 5,0 0 2,4-3 20,-4 3-36,0 0-3,0 0-46,0 0-56,0 0-87,0 0-93,0 0-142,0 0-361,0 0-290</inkml:trace>
  <inkml:trace contextRef="#ctx0" brushRef="#br0" timeOffset="116686.4452">7959 7846 10,'0'0'411,"0"0"-57,0 0-96,0 0 19,0 0-91,0 0 70,1-11 178,-1 11-253,0 0 36,0 0-63,0 0 53,0 0-59,0 0 50,0 0-59,0 0 55,0-11-62,0 11 46,0 0-63,0 0-10,0 0-8,0 0-26,0 0 46,0 0-75,0 0-11,0 0-9,0 0-4,0 0-14,0 0-23,0 0-22,0 0 23,1-11-77,-1 11 22,0 0-74,0 0 35,0 0-78,0 0 18,0 0-404,0 0 207,0 0-115,0 0-234,0 0-223</inkml:trace>
  <inkml:trace contextRef="#ctx0" brushRef="#br0" timeOffset="117183.4484">7745 7954 274,'0'0'588,"0"0"-180,-14 0-15,14 0-80,0 0 42,-9-5-80,9 5 40,-5-6-66,5 6 32,0 0-92,-4-15 17,4 15-86,0 0 30,0-13-83,0 13 35,0 0-74,3-11 33,-3 11-60,0 0 45,9-7-59,-9 7 43,0 0-52,20 10 27,-14-3 21,1 2-47,0 2 45,-1 2-52,-1 1 54,2-1-53,-2 2 62,-2 2-57,1-3 52,-1 2-55,-1-1 50,1-2-49,-2-2 52,0 2-53,1 9 32,-2-22 26,0 15-34,0-15 85,1 14-26,-1-14 70,0 12-14,0-12 36,0 0-47,0 0 9,0 0-19,0 0-5,0 0-29,4-11-2,0 2-24,12-25 19,-7 15-29,5-3-19,-3 3-2,2 2-3,-2 0-2,1 2-3,-1 4-5,-1 0-2,2 2-4,-1 3 0,-1 3 0,0 0 4,-10 3 1,23 5 1,0 10 12,-13-6 13,4 3-23,-3 5 21,2-2-19,-3 3 17,1-1-65,0 1-15,0 0-93,-1 0-19,1 0-104,-1 0-14,2-1-146,-1-2-18,-1 1-53,10 6-1941</inkml:trace>
  <inkml:trace contextRef="#ctx0" brushRef="#br0" timeOffset="117380.4374">8291 8197 618,'0'0'497,"12"-7"-118,-12 7-64,14-5-20,-4 2-21,1 0-38,0 2-81,2-1 19,5 0-86,1 1 33,19-2-79,-18 1-89,0-1-88,2 1-95,0 1-42,-2-2-76,4 0-336,-6-2-193</inkml:trace>
  <inkml:trace contextRef="#ctx0" brushRef="#br0" timeOffset="117557.445">8660 7943 260,'-3'-6'841,"3"6"-525,0 0 14,-13 6 22,9 3 7,-2 5-85,1 1 50,0 6-81,0-1 7,0 3-92,1-1 23,-1 1-81,1 3 24,3-2-65,-1 1-5,0 24 19,4-23-79,0-3-32,2 0-74,2-2-77,-1 0-80,3-2-64,-1-2-41,6-2-92,-3-1-329,0-5-320</inkml:trace>
  <inkml:trace contextRef="#ctx0" brushRef="#br0" timeOffset="118432.4432">9131 8024 24,'0'0'425,"0"0"-98,0 0-25,0 0-104,0 0 44,0 0-72,0 0 73,0 0 229,0 0-250,0 0-50,0 0 61,-1 12-45,1-12 66,0 0-39,0 0 62,0 0-71,0 0 6,0 0-23,0 0-21,0 0-26,0 0-31,1-14-25,6 7 37,-7 7-83,6-7-12,-6 7-8,9-5-8,-9 5-18,10-1-4,-10 1-3,10 4 2,-10-4-9,13 11 12,-7 0 3,0 1-2,0 1 4,0 2 0,5 19 5,-7-18-7,0 2 6,-2-3 0,2 2 1,-1-3-1,-1-1 1,0-2 2,0-1-1,-2-10-2,1 19 2,-1-19 5,3 15 5,-3-15 22,1 13 26,-1-13 125,0 0-95,0 11 6,0-11 19,0 0-5,0 0-22,1-11-21,-1 11 1,4-18-17,0 4-15,0-4-15,2 1-6,3-3-6,-2 3-4,0 1-9,8-11-3,-9 15-2,2 4-6,-2 1-3,3 0 1,-9 7 0,14-1 2,-14 1 2,15 4 1,-5 1 3,-1 5 1,0 0-2,1 0 9,-2 3-31,1 1-66,11 16-248,-11-13 79,1-1-83,-4 0-34,2-4-142,-1 2-56,1-2-547,-2-2-742</inkml:trace>
  <inkml:trace contextRef="#ctx0" brushRef="#br0" timeOffset="118613.4441">9688 8168 381,'0'0'565,"14"-3"-80,-14 3-151,15-3 3,-15 3-105,19 0 1,-19 0-77,24 0 0,-11 1-80,-2 1 3,4-2-111,-2 0-21,1 0-122,0 3-27,0-3-47,0-3-82,0 1-296,-3 1-137</inkml:trace>
  <inkml:trace contextRef="#ctx0" brushRef="#br0" timeOffset="118795.4517">9970 8036 297,'0'0'619,"-1"-16"-165,1 16-33,-1-13-142,1 13-9,0 0-122,-3-12 37,3 12-21,0 0 126,-6 8-93,6-8 66,-12 37 179,9-20-257,-4 4-15,2 1-26,0 2-31,1-2-22,1 2-16,-1 1-13,0-2-34,0 2 21,2-1-65,1-2-27,-1-1-96,1 1-47,1-2-77,1 16-509,1-21 281,-2 2-460,2-6-533</inkml:trace>
  <inkml:trace contextRef="#ctx0" brushRef="#br0" timeOffset="118984.4436">10059 8315 716,'0'0'569,"14"-11"257,-14 11-469,10-5-99,-10 5 26,15-8-103,-15 8 12,18-5-87,-7 1 26,1 1-103,0 0-4,3-1-125,1 1-23,1-1-136,2 1-1,3-2-60,-1 2-90,2-4-289,-3 2-205</inkml:trace>
  <inkml:trace contextRef="#ctx0" brushRef="#br0" timeOffset="119215.4475">10537 8221 806,'0'0'379,"0"0"-96,16 3 59,-16-3-49,0 0 56,13 4-85,-13-4 29,10 3-85,-10-3 21,0 0-91,17 1 19,-17-1-73,13 1 32,-13-1-72,30 1-66,-16-1-44,0 0-122,2 0 18,3 0-64,4 1 86,5-2-39,0 1 59,2 0-25,-1 0 69,0 0-23,-1 0 81,-4 0-21,-4 0 128,2 1-12,13 0 203,-20 1-114,-2-2-74,1 0 40,-14 0-84,20 2 44,-20-2-76,18 2-18,-18-2-182,14 1-112,-14-1-588,0 0-454</inkml:trace>
  <inkml:trace contextRef="#ctx0" brushRef="#br0" timeOffset="119910.4439">11267 7945 106,'0'0'450,"9"-5"-104,-9 5-36,12-3-21,-12 3-3,10-4 45,-10 4-77,13-5 236,-13 5-245,0 0-72,12-3-10,-12 3-11,0 0-3,10-2-5,-10 2 2,0 0-3,0 0-9,11-2-19,-11 2-17,0 0-18,0 0-20,0 0-12,0 0-92,0 0-84,0 0-16,0 0-103,0 0 8,0 0-106,0 0-24,5 7-63,-5-7-438,0 0-423</inkml:trace>
  <inkml:trace contextRef="#ctx0" brushRef="#br0" timeOffset="120194.4458">11414 8021 97,'0'0'699,"0"0"-95,6-6-147,-6 6 23,0 0-88,0 0 23,5-8-21,-5 8-46,0 0-59,0 0 100,0 0-266,0 0-27,0 0-16,9 8 11,-8 2-12,1 4-13,-1 4 15,0 3 8,1 2-3,0 1 11,1 2-11,-1 0-3,2 1-24,0 0-1,2 19 21,-4-20-55,1-3-4,0-2-3,-1-3-8,-2 1-28,1-1-74,1-3-36,-1-1-98,-1-1-39,0-1-55,0-12-46,0 19-48,0-19-2,3 13-57,-3-13-895,0 0 180</inkml:trace>
  <inkml:trace contextRef="#ctx0" brushRef="#br0" timeOffset="120428.445">11751 8119 553,'8'-9'722,"0"-1"-222,-3 3-44,-5 7-155,8-12-8,-8 12-63,0 0 53,0 0-63,0 0-1,-16 4-10,-4 11 190,10-5-241,-3-1-17,2 4 17,0-4-19,-1 7-22,4-3-14,-1-1-17,2 2-13,2-2-9,1 3-25,4-4 11,0 1-23,2-1 14,1 2-24,4-1-9,4-1-49,-2-1-25,4-5-106,3 2-53,-1-1-97,3-2-62,1-2-95,-2-2-55,0-1-521,2-3-672</inkml:trace>
  <inkml:trace contextRef="#ctx0" brushRef="#br0" timeOffset="120676.4391">12330 7699 700,'0'0'532,"0"0"-101,0 0-51,13 4-44,-13-4-6,-4 12-28,4-12-16,-5 20-34,2-11-26,2 1-24,-3 0-42,-1 9 81,3-9-154,2-10-14,-2 14-12,2-14-8,0 14-7,0-14-8,5 12-6,-5-12-37,9 9 22,-9-9-29,13 8 8,-13-8-13,11 3-20,-11-3-24,14 8-192,-14-8 68,7 9 36,-7-9-90,-10 9-11,-1-2-106,-5 1-63,-3 2-461,-9 0-437</inkml:trace>
  <inkml:trace contextRef="#ctx0" brushRef="#br0" timeOffset="120908.4474">11127 7674 618,'-5'-13'786,"2"4"-180,3 9-140,-6-13-118,6 13-76,0 0-58,-7-8-5,7 8-3,0 0 0,-7 9 4,7-9-10,-8 17-68,6-9-23,-1 5-15,2-2 16,1 0-42,1 2 14,1 0-31,1 2 9,4-1-28,0 0-17,1-1-114,17 12-464,-10-12 30,-1-5-697,0-1-838</inkml:trace>
  <inkml:trace contextRef="#ctx0" brushRef="#br0" timeOffset="122486.4427">8134 9401 461,'0'0'407,"0"0"23,0 0-100,-9 4 51,9-4-62,0 0 32,0 0-61,0 0 43,-12-3-69,12 3-8,0 0-16,-8-5-22,8 5-27,-6-10 129,6 10-214,0 0 2,-3-14-39,3 14-1,2-12-30,-2 12 8,6-13-28,-1 6 7,-5 7-17,14-11 10,-6 6-23,-8 5 18,19-4-27,-19 4 22,32 5-24,-19 1 1,-1 3 26,0 1 1,0 2-5,0 3 3,-2 1-5,-1 1 0,-1 0-3,-1-2-4,-2 2 1,0-3 2,-2 1-1,-2 2 2,1-4 0,-5 15 5,0-14-2,0-1 4,-1-2 10,0-1 18,-1-1 17,1-1 17,0 1 15,4-9 9,-7 10 0,7-10-7,0 0-9,-9 4-4,9-4-18,0 0-33,-1-28 34,3 11-47,5-4-14,1-2-15,6-5 8,-1 3-6,6-5 9,-4 7-3,4-1 2,-2 2-8,2 6 0,-2 1 9,0 3-12,0 4 6,-3 3-1,15-1-7,-16 10 21,1-1-15,-2 4 15,0 3-66,-2-1-43,3 6-68,-2-1-109,-1 6-23,2-2-153,-3 2-97,-2 2-715,1-2-880</inkml:trace>
  <inkml:trace contextRef="#ctx0" brushRef="#br0" timeOffset="124205.454">9045 9117 275,'0'0'443,"2"-18"-50,-2 18-133,0-14 17,0 14-85,-4-16 47,0 8-71,-6-9 206,2 9-190,-1-4-76,-1 2 36,-5-2-72,0 0 51,-3 1-66,-2 0 66,-3-2-43,-2 1 47,-3 1-74,-1-1 38,-3 2-65,-1 1 48,0 1-66,-40-5 45,36 8-12,1 2-46,-1 0 54,-1 3-61,3 0 56,-2 2-62,3 2 48,0 2-46,1 2 53,1 1-60,-4 5 55,3 2-55,1 0 52,2 4-55,1 1 55,2 1-55,4 3 57,-1 1-51,3 2 3,1 2 10,0 2-4,4 2 1,-1 2 51,4-1-56,1 5 56,3-2-58,1 3 57,4 1-48,1-4 70,6 37 14,2-34-75,3-1 50,3-2-29,1-1 25,5-2 7,2-3-2,1-1-27,4-5 51,3 0-25,2-2 28,2-3-29,5-2 3,1-2-8,4-3-2,49 4 29,-40-13-46,1-3 20,4-4-31,0-1 22,1-4-26,10-2 24,-3-4-25,-1-3 30,-3-1 5,-2-3-5,-3-2 5,-2-3-7,-6-2 6,-1-3-11,38-39 16,-47 32-28,-6-6 4,-7 6-23,-7-4 23,-1-3-19,-6-1 12,-4-1-20,-6-1 27,-4 1-21,-7 3 23,-4 1-13,-4 4 15,-4 2-15,-7 5 0,-42-18-4,31 31-40,-2 4-36,0 5-64,1 4-96,4 5-79,1 2-173,1 3-83,-4 8-683,5 1-854</inkml:trace>
  <inkml:trace contextRef="#ctx0" brushRef="#br0" timeOffset="125428.2567">3139 11240 707,'-6'-5'534,"6"5"-98,-12-12-81,12 12-34,-7-9-60,7 9-4,-6-10-40,6 10-28,-2-12-26,2 12-26,10-19 48,-3 11-120,0 4-18,3-1-10,2 2-9,0 1-8,2 2-14,-1 2 9,3 3-2,-2 1-4,3 1-6,-2 2-3,-1 3 9,-2 1-7,-3 0 0,6 18-33,-11-15 8,-4 1 72,-1 1-38,-5 3 66,-3 0-52,-4 1 54,-1 0-42,-5-1 66,0-1-47,-1 1 60,-3-5-51,2 0 55,3-3-28,-1-1 43,-13 5 102,17-10-144,4-1 3,1-4-32,-2 0-17,12-2-55,-15-3-19,15 3-3,-9-10 30,9 10-31,-5-12 31,5 12-32,5-12 32,-5 12-32,8-8 32,3 4-34,-11 4 3,17 0 27,-17 0-20,19 7-36,-8-3 51,-1 1 3,2 3 3,0-2 1,0 3 11,0-1 18,0 1-32,-2 0 27,1-1-32,-1 1-3,11 5-212,-14-7 23,1 0 16,-2-2-34,2 1-37,-8-6-18,10 10 15,-10-10 15,9 4-46,-9-4-73,0 0-97,8-6-228,-8 6-198</inkml:trace>
  <inkml:trace contextRef="#ctx0" brushRef="#br0" timeOffset="125691.2521">3353 10672 687,'5'-15'662,"-1"3"-165,-2 2-104,1 1-101,-3 9-71,5-15-50,0 6 69,-5 9-157,0 0-9,0 0 6,11 4 1,-11-4-8,7 14-59,-4-6 51,1 3-60,0 2 54,0 1-52,0 2 50,1-2-55,-2 3 49,0-2-59,2 18 37,-2-16 10,-3 1-58,0-2 44,1-1-101,-1 2 25,0-3-47,0-1-49,0-2-44,1 4-33,0-5-25,-1-10-11,4 16-22,-4-16-134,9 7-175</inkml:trace>
  <inkml:trace contextRef="#ctx0" brushRef="#br0" timeOffset="125932.2601">3669 10643 89,'0'0'643,"0"0"-183,0 0-109,-2-9-63,2 9-14,-14 9 12,4-2-32,-2 0-57,-3 8 37,1-4-65,-1 3 35,-14 16 110,17-16-211,0 0 33,2 2-70,2-2 48,2-2-67,1 3 41,1-3-59,1 3 46,5-3-54,0 0 49,4 1-60,2-2 50,1 1-57,6 0 51,19 8-71,-15-11-95,2-2 2,-1 0-75,0 0-62,2 0-64,-1-3-60,2 3-50,-4-1-479,2 1-464</inkml:trace>
  <inkml:trace contextRef="#ctx0" brushRef="#br0" timeOffset="126330.2547">4273 11122 242,'2'-10'610,"-2"10"-163,0 0-106,0 0-62,0 0-38,0 0-13,-17 10-18,8 1 3,-3 4-5,-2 5-20,-16 35 175,13-18-188,0 0 65,-1 3-38,3 6-22,-5 6-15,6-7 22,1 1-43,2 0-14,3-3-40,2-1 11,2-5-19,4-1 20,1-2-27,4-1-5,8 27 29,-1-32-60,0-4-6,1 0-16,2-5-31,0 0-28,1-4-52,2-5-74,1-1-83,1-2-27,-2-4-121,1-1-64,1-2-125,-3-4-474,-1-2-679</inkml:trace>
  <inkml:trace contextRef="#ctx0" brushRef="#br0" timeOffset="127090.2549">4340 11135 197,'0'0'342,"0"0"-60,-8-8-35,8 8-16,0 0-16,-5-9-60,5 9 85,0 0 0,-7-11 0,7 11-10,0 0-53,-4-11 64,4 11 205,-5-9-248,5 9 44,0 0-49,-4-9-5,4 9-21,0 0-30,0 0-27,-5-8-31,5 8-23,0 0-19,0 0-9,0 0-8,-8 11-2,5 4 28,-4 28 50,-1-10-46,0 7-4,-4 3-12,1 2-3,-2 2 8,2 0 1,-3 7 7,0-8 13,3 0-9,-2-3 4,2-3-25,0-3 7,3-7-21,0-1 11,-5 23-5,7-31-69,0-1-18,2-6-100,0 0-25,2 1-117,-2-4 13,1-1-27,3-10-37,-4 16-84,4-16-101,0 0-382,0 0-500</inkml:trace>
  <inkml:trace contextRef="#ctx0" brushRef="#br0" timeOffset="127319.2525">3916 11304 287,'-5'-9'761,"0"0"-185,5 9-92,-8-11-56,8 11-33,-6-11-73,6 11 45,-4-9-76,4 9-11,0 0-84,-2-12-18,2 12-69,6-13 8,2 6-55,3-2 19,5 0-47,5-3 27,5-1-46,3 1 29,7-5-42,0 3-9,3 2-39,-1-2-23,2 1-121,31-5-359,-37 12 186,0 0-86,-1-1-77,1 1-382,-2 1-474</inkml:trace>
  <inkml:trace contextRef="#ctx0" brushRef="#br0" timeOffset="127574.5179">4869 10894 562,'0'0'539,"0"0"-156,-3 13 42,-1-2-63,-1 5 30,-1 5-17,-4 8 39,0 8-98,-2 3 26,-2 4-68,0 12-1,-2 5 4,2 3-34,-15 66 158,15-68-251,1-2-31,6-12-22,-2 1-18,3-4-14,2 0-15,-1-3-4,2-7-11,2-2-18,1-5-44,0-2-43,0-1-44,1-6-56,1-1-58,3 13-355,-2-17 177,1-5-32,4-4-107,-8-5-105,12 5-291,-12-5-522</inkml:trace>
  <inkml:trace contextRef="#ctx0" brushRef="#br0" timeOffset="127985.1055">5023 11126 209,'8'-16'683,"-3"3"-120,0 2-184,-1 0-33,1 3-129,1 1-5,-6 7-91,11-12 25,-11 12-68,22 4 117,-15 3-83,2 2-51,0 2 72,2 3-74,-2 3 44,3-1-71,-3 1 52,-2 1-64,1-1 52,-1-2-63,-2-1 53,0 1-49,-1-2 63,0-2-43,1 7 146,-5-18-70,3 15 27,-3-15 6,5 10-3,-5-10-10,0 0-18,0 0-14,0 0-9,0 0-16,0 0-24,3-14-16,-1 1-14,2-5-21,2-3 0,12-31-6,-8 25 4,0 8-2,4-5-11,-4 6-9,1 2 23,1 1-5,-2 6 6,1 1-4,-2 3 0,-9 5 2,21-1 5,-12 5 4,3 3 4,-2 3 1,10 16 9,-10-9-12,-1 1-27,-1 0-59,-1 1-69,1 1-30,-3 2-128,0-1-58,-2-1-133,-2-1-148,-2 0-297,-1 1-524</inkml:trace>
  <inkml:trace contextRef="#ctx0" brushRef="#br0" timeOffset="128195.1039">5131 11563 664,'0'0'714,"-12"4"-166,12-4-112,0 0-90,0 0-18,0 0-6,0 0-58,0 0-1,13-7-84,-2 2 1,6-2-68,2 1 4,2 0-71,32-10-59,-24 10-122,-3-1-96,-1 2-98,-1 0-57,0 2-55,-4 2-491,-1 1-509</inkml:trace>
  <inkml:trace contextRef="#ctx0" brushRef="#br0" timeOffset="128572.0996">5319 11640 80,'0'0'609,"-10"3"-173,10-3-81,0 0-13,0 0-76,-4 9 40,4-9-69,5 12 60,-5-12-75,8 16 79,-2-3-80,0-1 16,8 22 32,-8-16-161,0 3 48,-1 1-52,-3 0 9,0 0 2,-2 0-18,-2 1-14,-2 0-4,-2 0 3,-1-1 5,-2 0 3,-2-4-20,0 2 22,-1-4-10,-16 15 85,11-19-61,3-1 4,1-4-3,-1 0-8,-1 0 13,3-5-23,-1-2-39,2-2-38,1-5-19,1-1-6,0 0 9,4-2-5,1-1 5,3 1-12,1-11-11,0 21 18,5-16-1,0 9 0,-5 7 0,14-12 5,-4 10-1,0-1 16,3 1 10,0 2-2,0-2-4,2 4-24,-2-2 24,1 0 0,1 2-1,12 1 8,-13-1-25,-1 1-38,0-2-54,-1 2-55,-12-3-60,21 2-62,-21-2-14,21 3-106,-21-3-7,16-2-117,-16 2-22,15-3-54,-15 3-307,14-9-465</inkml:trace>
  <inkml:trace contextRef="#ctx0" brushRef="#br0" timeOffset="129021.1009">5557 11569 119,'0'0'287,"0"0"-62,0 0-33,0 0 167,0 0-191,14 0 4,-14 0 5,0 0 2,0 0-7,0 0-7,0 0-10,0 0-11,0 0-6,0 0 10,0 0-4,0 0-1,10-2 1,-10 2-6,0 0 131,0 0-144,0 0-14,0 0-20,0 0-17,0 0-20,0 0-12,0 0-11,0 0-3,0 0-5,4 8 9,-4-8 28,0 0 42,1 17-9,-1-17 2,3 26 110,-3-26-113,1 21-3,0-10-16,0 1 0,1-1 11,-1 0-3,2 1-15,-2-3-12,2 1-11,0 0-6,1 0-21,-4-10 12,5 16-6,-5-16-7,9 24-76,-9-24-17,6 12-46,-6-12-45,5 10 9,-5-10-81,5 8 27,-5-8-97,0 0 15,8 7-84,-8-7-1,0 0-34,13-4-77,-13 4-224,10-11-222</inkml:trace>
  <inkml:trace contextRef="#ctx0" brushRef="#br0" timeOffset="129239.0993">5772 11618 201,'0'0'524,"0"0"-92,4-12-62,-4 12-38,0 0-23,0 0-34,0-11-25,0 11-11,0 0-16,0 0 6,-12 1-5,12-1-15,-8 9 11,3 0-12,0-2-42,-3 11 121,5-10-172,1 2-19,2-10-17,-3 19-12,3-19-9,3 17-10,-3-17-8,5 15-22,-5-15-29,9 14-30,-9-14-42,14 9-71,-14-9-68,15 3-23,9-6-512,-13-2 345,2-2-7,0 1-38,-1-3-310,1-5-283</inkml:trace>
  <inkml:trace contextRef="#ctx0" brushRef="#br0" timeOffset="129457.1029">6182 11080 303,'14'-6'567,"1"3"-115,-2 6 44,2 3-39,0 7-3,5 5-43,21 42 431,-21-24-403,-2 7-10,5 8 14,-3 5-69,-2 2-14,-2 1-38,-2 3-56,-3-1-45,-4-1-37,-4-7-31,-1 1-23,-5-2-23,-1-1-22,-2-2-25,-15 40 3,5-46-87,1-4-134,-4-3-55,0-4-76,-1-2-113,2-8-94,1-3-113,0-7-156,2-5-715,-3-2-1101</inkml:trace>
  <inkml:trace contextRef="#ctx0" brushRef="#br0" timeOffset="129858.1038">7145 11551 525,'-20'0'1454,"20"0"-963,-15-1-80,15 1-97,0 0-9,-17 0-55,17 0 6,0 0-65,0 0-6,0 0 2,0 0 55,0 0 3,0 0-11,13 1-46,6-1-34,31-1 71,-18-1-143,3 0-17,1 2-20,-6-3-40,0 2-45,0-2-59,-3 2-69,1-1-84,-2-1-73,-1 1-59,-5 0-64,0-1-46,-2 0 3,-3 1-103,9-5-1564</inkml:trace>
  <inkml:trace contextRef="#ctx0" brushRef="#br0" timeOffset="130071.1067">7519 11313 938,'-5'-8'650,"5"8"-211,-7-9-47,7 9-124,0 0 95,-9 8-49,5 1 14,-1 5-40,1 3 19,-1 6-16,3 3-7,-2 3-13,1 5-52,1 3-26,1 38 85,1-38-180,0-1-11,2-1-30,1-1-21,-1-1-60,3-3-30,1-1-70,0-5-54,1-3-116,1-1-68,2-2-85,0-2-95,0-6-131,3-2-389,-1-2-678</inkml:trace>
  <inkml:trace contextRef="#ctx0" brushRef="#br0" timeOffset="130467.1038">7991 11354 809,'9'-7'534,"-9"7"-76,19-3 242,-19 3-460,14 11-8,-5-2 12,-1 3-26,-1 0-34,2 0-38,-3 3 15,2 1-53,0 1 36,0 0-51,-3-2 16,1 2-53,-3-3 26,2 0-33,2 8 97,-5-12-43,-2-10-14,3 18 28,-3-18-20,0 12 19,0-12-8,0 0 7,-4 13-27,4-13 0,0 0-3,0 0 29,0 0-39,-10-8-13,10 8-52,2-37 1,2 17-15,4-1 11,-2-1-9,2 1 7,1 1-12,1 1 10,-1 3-11,1 0 10,1 4-16,-1 3 23,0-1-6,4 5 23,-4 2-5,-10 3 21,37 8 50,-24 2-51,-2 0 23,2 4-1,-2 2-4,-1 2-13,2 1-4,-4 1-8,0-2-9,1 3-14,-3 0-33,1-2-34,-4-2-59,3 0-44,-3-2-97,6 14-397,-6-19 272,-1 1-21,2-3-30,-4-8-17,6 14 3,-6-14-39,0 0-365,0 0-394</inkml:trace>
  <inkml:trace contextRef="#ctx0" brushRef="#br0" timeOffset="130696.0999">8533 11318 112,'5'-12'631,"-1"3"-160,-4 9-80,10-11 7,-10 11 26,9-4-72,-9 4 9,9 4-24,-2 3-10,-2 1 5,0 5-65,2 3 23,-1 2-35,-1 3-30,3 3-38,-5-2-34,2 0-20,-1 1-37,0 0-3,4 20 32,-6-22-113,-1-1-19,2-4-66,-2 2-35,2-4-70,-1 1-14,1-4-39,-1-1-11,4 1-22,-1-5-23,-5-6-74,13 10-21,-13-10 23,18 2 9,5-9-412,-11 1 73,3-6-197</inkml:trace>
  <inkml:trace contextRef="#ctx0" brushRef="#br0" timeOffset="130891.1006">8935 11372 984,'0'0'459,"0"0"-38,-11-3-13,3 9-15,-3 0 1,-3 7-18,-1 3 12,0 0-28,-3 6-12,3-1-36,1 0-26,2 3-30,3-5-40,2 1-26,1 19 110,7-21-167,3-1-18,6 2-24,3-3-15,5 1-16,4-2-5,2-1-49,4-4-37,1-2-66,1 1-72,-3-5-145,-1 1-116,1-3-141,0-1-93,14 3-3086</inkml:trace>
  <inkml:trace contextRef="#ctx0" brushRef="#br0" timeOffset="131119.1063">8103 12242 418,'-7'5'834,"7"-5"-235,3 10-82,-3-10-130,20 5 3,-1-5-36,9 0 16,10-2 21,9-3 18,6 0-15,1-1-44,13-3-65,-10 2-57,3 0-43,-3 2-39,0-2-53,-4 2-90,-5-1-76,-9 3-121,-3-2-98,-9 4-159,0-2-113,-2 1-58,-8 2-695,-4-3-922</inkml:trace>
  <inkml:trace contextRef="#ctx0" brushRef="#br0" timeOffset="137731.7573">27054 2153 853,'0'-13'396,"0"13"-57,0 0-51,2-13-10,-2 13-21,0 0-14,2-11-3,-2 11-28,0 0 3,2-15-42,-2 15 3,5-9-20,-5 9-10,3-8-19,-3 8-9,4-8-17,-4 8-18,0 0-24,4-11-11,-4 11-3,0 0-33,4-7 17,-4 7-8,0 0-4,0 0-3,0 0-7,3-9 6,-3 9 0,0 0-10,0 0 65,0 0-22,0 0-3,0 0 1,4-9 1,-4 9-1,0 0 2,0 0-4,0 0-1,0 0-10,0 0 3,0 0-1,0 0-4,0 0-1,0 0 3,0 0 37,0 0-25,0 0-2,2-9 1,-2 9 2,0 0-3,0 0-4,0 0 3,0 0-2,0 0 2,0 0-8,0 0-9,0 0-4,0 0-2,0 0-4,0 0 0,0 0-3,0 0-3,0 0-5,0 0 7,0 0 0,0 0-2,0 0-7,0 0 1,0 0 2,0 0 3,0 0-4,0 0-9,0 0 5,0 0 0,0 0-4,0 0 3,0 0 5,0 0-1,0 0-1,0 0-2,0 0 4,0 0 2,6-8-5,-6 8 6,0 0-3,0 0 2,0 0-8,0 0 7,0 0-6,0 0-2,0 0-1,0 0-20,0 0-7,0 0-20,0 0-13,0 0-27,0 0-22,0 0-26,0 0-60,0 0-56,0 0-65,0 0-57,0 0-2,0 0-60,0 0-947,10 3 9</inkml:trace>
  <inkml:trace contextRef="#ctx0" brushRef="#br0" timeOffset="138206.8497">27009 1861 174,'0'0'516,"0"0"-99,0 0-78,0 0-34,0 0-35,0 0-22,0 0-41,13-1-49,-13 1-34,0 0 17,0 0 54,4 11-1,-4-11 1,0 21-22,-2-5 11,0 3-26,-2 4-27,2 1-20,-1 3-13,-3 3-26,-4 28 35,4-29-52,3-3 6,-1-3-30,0 3 19,0-4-20,-2 1 3,2-4-12,0 0 5,1 0-8,-1-4-1,0 0-43,-1-1-37,3-1-44,-3-1-26,-2 8-284,1-10 165,1-3-29,1 1-45,4-8-30,-14 7-11,14-7-25,-11 4-285,11-4-184</inkml:trace>
  <inkml:trace contextRef="#ctx0" brushRef="#br0" timeOffset="138438.3968">26631 2022 441,'-13'-24'875,"9"14"-523,1 3-34,3 7-24,-9-16-42,9 16-51,-3-13-36,3 13-28,3-13-6,-3 13-12,12-12 7,-2 4-18,5 2-6,4-1-26,6-1-5,38-7 29,-21 6-67,1 1-7,4 1 11,43-7-10,-51 8-17,-1 2-44,-3 0-35,-1 2-64,-5 1-54,-1-1-29,-1 2-80,-7-2-31,0 4-50,-2-2-373,-3 0-261</inkml:trace>
  <inkml:trace contextRef="#ctx0" brushRef="#br0" timeOffset="138894.5155">27710 1852 327,'0'0'389,"0"0"-49,7-9-67,-7 9 193,4-9-252,-4 9-19,0 0-19,0 0-17,2-13-16,-2 13-11,0 0-10,0 0-14,0-12-12,0 12-2,0 0-5,0 0-7,0 0-6,-2-12-1,2 12 35,0 0-72,0 0-5,0 0-8,0 0-2,0 0-11,0 0 3,0 0-5,-8-3 7,8 3 1,-15 10 29,6-1-12,-4 6 23,-3 4-13,-1 1 15,-27 40 33,20-28-56,0 0 20,1 1-10,3 2-13,0-2-2,2 1-3,-1-2-7,9-4 1,-1-1 7,1-1-3,3-2-2,3-4-1,4-1-4,-2-2-3,6 15 15,-2-18-15,3 1-1,1-3-4,2 0 8,-2-2-20,3-1 5,0 0 9,-2-3-11,0 1-33,-7-7-6,13 8-29,-13-8-52,11 6-59,-11-6-60,9 4-403,-9-4 214,0 0-78,0 0-292,11-5-320</inkml:trace>
  <inkml:trace contextRef="#ctx0" brushRef="#br0" timeOffset="140120.5163">27921 1877 408,'0'0'628,"11"-5"-336,-11 5-42,0 0 6,9-5-11,-9 5-3,0 0-27,0 0-13,10-5-4,-10 5-27,0 0 3,0 0-33,0 0 5,0 0-48,6-5-2,-6 5 14,0 0-93,0 0 37,4 12 18,-8-2 37,4 0 3,-4 3-13,2 4-12,-1-1-12,-1 3-13,1-2-14,1 2-6,0 0 14,-1 1-16,2-3 4,0 21 19,1-21-44,0 1 8,0-2-14,0 1 4,1-2-7,0-1 12,1 0-23,-1-1-7,0-3-42,2 2-24,-3-3-45,0-9-39,3 18-36,-3-18-41,3 19-273,-3-19 253,0 0-34,0 13-37,0-13-64,0 0-357,0 0-258</inkml:trace>
  <inkml:trace contextRef="#ctx0" brushRef="#br0" timeOffset="140398.5151">28077 1902 453,'4'-11'448,"6"-6"243,-10 17-425,8-13-60,-8 13-39,8-9-28,-8 9-5,0 0-5,16 0 13,-8 4 18,0 2 4,1 3-13,2 4 4,-2 1-14,3 3-32,0 2 30,11 25 113,-13-22-171,0-3 18,-2 3-28,1-3 14,-2 2-7,-2-2-11,-2-1-10,1-1 6,-3 0 9,-1-2-3,-1-1-19,-3 1 6,1 1-20,-2-3-1,-10 13 15,8-14-61,-3-2-27,-2 1-59,6-2-57,-3-1-31,2-2-50,1 1-51,6-7-90,-10 6-128,10-6-474,0 0-572</inkml:trace>
  <inkml:trace contextRef="#ctx0" brushRef="#br0" timeOffset="140639.5153">28560 2092 395,'0'0'530,"11"3"216,-11-3-432,0 0-9,13 1-23,-13-1-19,14 1-37,-14-1-31,21 0-46,-9-1-11,3 0-42,1 1-17,3-1-21,0-1-20,2 2-10,1 0-28,21-1-145,-22 1-2,-1 0-64,-2 0-37,-1 0-69,-3 1-74,-2-1-366,1 0-268</inkml:trace>
  <inkml:trace contextRef="#ctx0" brushRef="#br0" timeOffset="140845.5159">28634 2290 953,'0'0'365,"-10"11"-45,10-11 9,0 0 7,-8 8-39,8-8-8,0 0-38,12 5-51,-12-5-43,17 0-32,-17 0-23,24 0-23,-5-2-24,-1 1-52,22-1-190,-18-1-20,2-1-106,0 3-81,-4-3-475,3-1-421</inkml:trace>
  <inkml:trace contextRef="#ctx0" brushRef="#br0" timeOffset="144634.7454">29360 1902 26,'0'0'249,"0"0"-89,0 0-16,0 0-1,0 0-4,0 0-10,0 0 13,3-4 122,-3 4-131,0 0 6,7-5-14,-7 5 12,0 0-1,0 0-1,0 0 3,0 0-11,0 0-9,0 0 8,0 0-3,7-7-2,-7 7 5,0 0-6,0 0 111,0 0-110,0 0-18,0 0 20,0 0-22,3-9 25,-3 9-24,0 0 140,0 0-118,0 0-17,0 0-13,0 0 2,3-10-9,-3 10-2,0 0-6,0 0 64,0 0-81,0 0 2,0 0-7,0 0-3,5-7-1,-5 7-8,0 0 7,0 0-11,0 0-2,0 0 1,0 0 0,0 0-13,0 0-2,0 0-2,5-8-10,-5 8-13,0 0-4,0 0-13,0 0-3,0 0 8,0 0-7,3 12 10,-3-12 0,0 19 10,-2-6 5,1 4 0,0 0 2,-2 5-6,-1 0 4,-2 25 0,2-22 1,0-2-3,-2 2-1,2-2-3,1 0 15,0 1-20,-1-2 16,2 0-16,-1-3 18,2-2-22,-2-2 26,2 2-19,-3-1 16,3-3-19,-1 7 20,-1-9 2,3-11-10,-2 16 29,2-16-12,-2 15 30,2-15 6,-1 10 4,1-10 3,0 0 6,-3 14 5,3-14 4,0 0 6,0 0-5,-1 10-7,1-10 43,0 0-78,0 0-7,-4-13-2,4 13-2,-1-15-34,1 15 25,0-22-15,1 5 7,1 0-31,-1-3-4,3-3-3,0-2 7,2-3-1,0-2 7,7-28-20,-6 31 25,0 1-3,0 2-2,1-3-2,1 3 30,0 1-38,-3 2 33,0 2-28,1 2 30,-2 2-30,1 3 24,-2 0-26,0 1 29,-2 2-32,4-6 5,-6 15 20,4-13-29,-4 13 9,5-10-43,-5 10 13,0 0-24,5-9 16,-5 9 12,0 0 10,0 0-2,0 0 18,5 10 0,-5-10 4,0 16 3,-2 8 7,1-9-1,-1 3 1,-1 0-6,0 0 14,1 0-4,-2 2-2,1 0 6,-1 1-6,2-4 1,-1 2 0,1-1 5,-1-2-5,-2 1 3,3-2-1,-3 13 22,5-17-25,-3 0 28,1 0-28,-1-2 20,3-9-26,-3 16 30,3-16-27,-2 12 25,2-12-24,-3 10 23,3-10-23,0 0 30,-2 12-26,2-12 38,0 0 37,-1 13-45,1-13 26,0 0-23,0 0 20,0 0-30,0 0 23,0 0-33,0 0 18,0 0-33,0 0 22,0 0-24,0 0 20,0 0-29,0 0 29,0 0-11,5-10-26,-5 10 10,3-9-87,-3 9 24,0 0-18,4-10-39,-4 10-36,0 0-58,4-10-99,-4 10-98,0 0-119,4-11-154,-4 11-583,1-11-883</inkml:trace>
  <inkml:trace contextRef="#ctx0" brushRef="#br0" timeOffset="145842.7482">27355 3793 486,'0'0'500,"0"0"-102,0 0-114,0 0-37,-5 6-73,5-6 3,0 0-22,-2 15 24,0-4 3,0 5 42,0 9 8,-2 5-32,-8 54 173,5-36-212,1 0-25,-1 5-58,0-2 41,0 0-73,3-1 35,-3-1-61,3-5 43,0 2-25,0-3-37,0-2 12,1-7-10,1 1 3,-2-3 1,-2 20 10,3-31-71,-2-1 22,5-3-85,-2-3 42,0-2-74,0-1 29,2-11-105,0 14-41,0-14-114,0 0-31,0 0-462,0 0-424</inkml:trace>
  <inkml:trace contextRef="#ctx0" brushRef="#br0" timeOffset="146561.744">27390 3963 550,'1'-14'427,"-1"3"-58,2-1-106,-2 12-2,0-14-38,0 14 18,0-16-39,0 16-3,0-12-38,0 12-10,0-11-45,0 11-11,0 0-30,5-13-3,-5 13-26,0 0 7,9-9-20,-1 7 16,-8 2-20,23-6 21,20 1 34,-15 2-32,6-1 5,5 2-14,6-3 15,4-1-11,2 2 11,3 0-1,3-1 10,0 0-18,1 4 5,-2-2-20,-2 2-8,-2 1 5,-3-1-2,30 2 8,-47 0-25,-4-1 8,-3 0-7,-1 0 4,-5 0-8,-2 2 11,0-2-13,-4 0 2,-13 0-4,24 1 17,-24-1-11,16 1 6,-16-1-4,18 0 2,-18 0-5,14 0 3,-14 0-9,9 3-6,-9-3 18,7 6-5,-7-6 10,3 13 14,-3-13 8,-3 23-2,2-8-54,-5 6 61,2 2-52,-4 7 75,2 2-10,-12 45 36,8-35-43,0 1-10,1 0 10,0 0-54,3 2 60,-2-1-44,2-1 46,1-1-55,0 2 70,3-9-33,1 2-3,1-3-3,1 0-8,1-1 1,5 29 11,-3-36 9,-1-2-41,3 0 39,-2 1-44,1-4 30,0-3-34,-1-2 34,-1 1-38,-1-5 20,0 0-21,0-2 30,-2-10-17,1 21 19,-1-21-28,-7 17 34,1-9-38,-6-1 37,-2 1-35,-9-1 35,-4-2-39,-8 0 37,-5-3-18,-10 0 7,-8-2 16,-3-5 21,-12 1 31,-3-1 22,5-1 50,11 2 40,-43-5 158,63 6-216,5 1-31,8-1-19,2 1-22,5 0-12,1 1-9,1-1 1,5 0-15,2 1-1,-1 0-9,12 1 0,-19-1-14,19 1-1,-14-1-5,1-1-17,13 2 4,0 0-17,-14-2-16,14 2-24,0 0-24,-11-2-34,11 2-33,0 0-65,0 0-142,-4-10-5,4 10-105,6-9 7,-6 9-68,7-13-99,-5 6-285,4-3-503</inkml:trace>
  <inkml:trace contextRef="#ctx0" brushRef="#br0" timeOffset="148575.7487">27698 4353 494,'0'0'513,"0"0"-115,0 0-49,0 0-49,0 0-20,0 0-54,0 0 185,0 0-247,3-10-32,-3 10-18,0 0-31,0 0-16,0 0-15,0 0-8,0 0 1,-7 9 1,7-9 1,-3 9 4,3-9-8,-6 10-4,6-10-1,-4 12-7,4-12 1,-2 11-4,2-11-10,-3 11-3,3-11-1,0 0 0,-1 15 3,1-15-1,0 0 5,4 9 6,-4-9 8,0 0-2,8 5 8,-8-5-14,16 2 13,-16-2-18,11-2-7,-11 2-3,9-8-1,-9 8-2,10-6-2,-10 6 27,10-10-38,-10 10 23,5-10-26,-5 10 57,7-11-51,-7 11 68,2-9-70,-2 9 45,0-13-9,0 13-48,0 0 46,-2-10-53,2 10 46,0 0-57,-11-2 54,11 2-55,0 0 56,-17 4-57,17-4 61,-10 6-53,10-6 44,-9 9-49,9-9 64,-10 10-61,10-10 58,-7 10-61,7-10 56,-4 11-58,4-11 53,0 0-51,-2 11 58,2-11-44,0 0 46,6 10-53,-6-10 69,10 4-68,-10-4 56,18 2-25,-18-2-36,14-3 56,-14 3-66,15-8 58,-15 8-58,18-8 57,-18 8-50,13-10 50,-13 10-76,9-12 52,-9 12-5,8-15-1,-8 15 6,6-11 1,-3 0-9,-3 11 2,0 0 2,-1-12 4,1 12-11,0 0 8,-8-9 1,8 9-3,0 0 8,-16-2 0,16 2-4,-14 7 3,14-7-3,-16 8 1,10-2 7,-1-1-6,7-5 2,-10 13-1,10-13 4,-8 11-1,8-11 2,-5 11-22,5-11 24,-4 11-5,4-11 8,0 0 10,3 11 1,-3-11-59,0 0 69,6 8-59,6-5 34,-12-3 30,12-1-59,-12 1 59,13-4-52,-13 4 48,15-6-52,-15 6 51,13-9-57,-7 4 51,0-4-12,0 2-11,-2-3-7,-1 1-6,1-1-4,1-6 9,-5 16 5,2-14-2,-2 14-2,-2-12-1,2 12-1,-5-9 0,5 9 0,-9-5 1,9 5 7,-16 3 11,5 1 0,1 1 1,-2 0 6,0 2-13,2 1-2,-2 0 6,1 2-5,4 0 0,-2-2 1,4 0-1,-3 1 4,6-1 5,-2 0 2,4-8 19,-5 14-14,5-14 3,0 12-53,0-12 63,2 11-48,5-5 41,-7-6 17,10 6-52,-10-6 50,15 2-47,-15-2 50,13-1-66,-13 1 55,16-4-56,-16 4 50,15-9-63,-7 2 57,-2-1-61,2 0 29,-3-1-8,2-13-17,-5 10 11,2 2 10,-2-1 12,-2 11 3,4-17-2,-4 17-3,0-16 3,0 16-2,-6-13-2,6 13 3,-7-8 0,7 8 4,-11-3-6,11 3-3,-20 3 5,12 2-8,-5 1 11,3 0 1,-1 4 2,-1 1 8,3 0-5,1-1 13,-1 2-11,2-3-6,2 3 6,1-3 16,2 0 6,2-9 3,-1 15 0,2 0-20,5-8-23,-6-7 48,12 9-54,-3-5 54,1 0-58,-10-4 48,21 3-60,-8-5 62,1 1-55,-1-3 56,3 0-56,-3 0 57,2-2-47,-4-2 52,14-12-88,-17 11 41,3-5-4,-2 1-26,-2 0 35,0-2 1,-3 4 8,1 0 2,0 0 0,-5 11-5,2-18-1,-2 18 1,-2-15-6,2 15 1,-10-13 1,10 13-1,-15-7 2,15 7 1,-19-1-2,9 2 5,-3 5 7,0 0-3,1 2 11,-1 1-5,2 2-6,-2 1 4,4-3-5,2 4 6,-1-2-3,4-1 0,-2 10 22,6-20-3,0 18 4,3-9-56,0-1 72,3-1-64,1 0 63,-1-1-54,3-3 53,1 1-57,0-2 58,1 1-52,-11-3 48,21 0-55,-7 0 57,7-5-28,-9 1-33,-3-1 53,0-1-70,2-3 48,0 0-25,-4-1-29,-1-3-2,0-1 3,-1 2 5,-2 0 2,-2 0 4,0 0 0,-1 0 9,0 12-1,-4-20 3,0 13 6,0-1-2,-4 2 2,8 6 3,-15-8 3,15 8-8,-19-2 5,19 2 4,-22 4 1,11 2 0,0 1 8,-1 0-4,3 2 1,-1 1 14,-4 10-3,11-10 11,-1-1-6,4-9 4,-4 15 1,4-15 3,0 14 0,0-14-6,8 12 4,-8-12 0,9 10-7,-9-10-2,18 7 3,-18-7-62,19 3 68,0-3 9,-19 0-17,21-3-4,-12 0-4,2-1-6,-2-1-1,-2 0-3,1 0 5,0-2-5,-1 1-2,-7 6-2,10-13 3,-10 13-3,7-10 1,-7 10 3,7-12-2,-7 12 1,4-8-2,-4 8 1,0 0 2,0-11-4,0 11-2,0 0 2,-4-9 3,4 9-2,0 0 5,0 0 0,-7-7-2,7 7 5,0 0-3,-11-4 1,11 4 1,0 0-4,0 0 5,0 0 1,-11-2-1,11 2-1,0 0 2,0 0 2,0 0-16,0 0 19,0 0 0,-14 0-6,14 0-1,0 0 0,0 0 7,0 0-2,0 0 4,0 0 15,0 0 1,0 0 2,0 0 11,0 0-3,0 0-2,-13 0 2,13 0-4,0 0 1,0 0-49,0 0 62,0 0-55,0 0 61,0 0-47,0 0 66,0 0-68,0 0 65,0 0-50,0 0 51,0 0-55,0 0 59,0 0-44,0 0 40,0 0-33,0 0 31,0 0-43,0 0 33,0 0-8,0 0-43,0 0 29,0 0-35,0 0 33,0 0-38,0 0 31,0 0-34,0 0 27,0 0-51,0 0 24,0 0-57,0 0 37,0 0-72,0 0 26,0 0-213,0 0 124,0 0-52,0 0-96,0 0-145,0 0-146,2-15-305,-2 15-474</inkml:trace>
  <inkml:trace contextRef="#ctx0" brushRef="#br0" timeOffset="148852.7519">28020 4221 234,'-9'6'310,"9"-6"-110,0 0-22,-11 6-57,11-6 21,0 0 114,-10 5-170,10-5 21,0 0-48,0 0 19,0 0-50,-10-6-9,10 6-66,0 0-34,0-11-79,0 11-321,0-12 33</inkml:trace>
  <inkml:trace contextRef="#ctx0" brushRef="#br0" timeOffset="150339.739">28095 1866 2,'0'0'184,"0"0"-33,0 0-44,0 0 14,-10-6-31,10 6-4,0 0 13,0 0-12,0 0 1,-8-5 0,8 5 7,0 0 5,0 0-10,0 0 7,0 0 6,-8-4-22,8 4 9,0 0-27,0 0 4,0 0-28,0 0 16,-9-7-23,9 7 12,0 0-16,0 0 10,-8-6 40,8 6-38,0 0 24,0 0-18,0 0-1,-12-3-22,12 3 7,0 0-12,-11 3 8,11-3-5,-11 4 5,11-4-12,-13 9 8,6-5-2,-2 2 31,-3 0-1,-1 2 2,2 1-2,-4-1 6,0 1-6,-3 3 7,1-3-18,0-1 11,0 4-6,-1-4 7,5-2-3,-2 3 1,1-3 3,-1 0-1,2 0 0,-9 3 56,13-5-55,9-4 34,-18 6 1,18-6 31,-13 4-10,13-4 13,-12 3-33,12-3 19,0 0-42,-11-4 19,11 4-43,0 0 14,-2-15-7,2 15-8,6-26 7,-1 16-40,1-2-3,2 0-6,-2 2 3,1 0 6,-1-2-5,4 3-1,-1 1-7,-1-2 6,-1 3-5,4 2 2,-4 1-2,4-1 5,-1 0-7,2 3 4,-1-1-1,-11 3-1,21 2-11,-9 0 12,-3 2 7,0 3-10,-1-2-19,1 4 32,-2 3-29,-2-1 21,1 3-21,-2-1 42,0 2-31,0 1 19,0 16-2,-2-14 2,-2-1 0,0 0 4,-2 2-11,1-1 6,-2 0-1,1 2-9,-4 2 12,0-1-8,-1-1 4,-1 1 9,-2-1-6,2-3 3,-3 2-2,-1-2-8,3 0 0,-2-3 17,1-2 2,-1-1 6,1 0 1,-2-1 12,-1 0-1,4-4 24,-1 0 1,0-1 28,1 0-8,-1-1 16,10-4-22,-15 5-2,1-5 34,14 0-84,-13-5 18,13 5-22,-9-13 10,9 13-14,-2-18 3,2 6-34,2-2 0,2 0 15,1 0-10,-1-2-2,5 3 2,0-2-3,-2 1 6,11-10-6,-9 15 6,0-1 1,-3 3-10,1 0 1,2 1 2,-9 6-3,13-4 1,-13 4 2,14 5-5,-14-5 15,14 9 3,-4 0 7,0 2-14,-1-2 18,14 15 1,-10-11-11,0-1 16,1 0-27,0 2 18,-1-1-7,3-1 16,-1-2-15,3 1-39,-2-1-67,4-3-77,-4 2-94,2-1-107,2-1-143,-2-2-180,-1-2-307,0-1-616</inkml:trace>
  <inkml:trace contextRef="#ctx0" brushRef="#br0" timeOffset="151799.7461">27483 2336 402,'0'0'470,"0"0"170,0 0-420,-5 8-54,5-8-16,0 0-48,0 0-13,0 0-32,0 0-15,15 4-87,-15-4-60,15 0-108,-3 3-119,2-6-183,5 3-12</inkml:trace>
  <inkml:trace contextRef="#ctx0" brushRef="#br0" timeOffset="152490.7434">27739 4019 271,'0'0'354,"0"0"92,-6 9-288,6-9-38,0 0-23,0 0-21,0 0-27,0 0-49,0 0-66,0 0-117,0 0-236,8-11 117</inkml:trace>
  <inkml:trace contextRef="#ctx0" brushRef="#br0" timeOffset="152719.7419">28105 2692 304,'0'0'419,"0"0"-154,0 0-131,0 0-14,-6 7-58,6-7 3,0 0-60,0 12-45,0-12-12,0 0-121,7 12-177,-7-12 192</inkml:trace>
  <inkml:trace contextRef="#ctx0" brushRef="#br0" timeOffset="153454.7492">28684 2675 227,'0'0'505,"0"0"-133,8 7-88,-8-7-63,0 0-42,0 0-23,8 6-43,-8-6 52,0 0-107,0 0 2,6 6-22,-6-6-19,0 0-11,0 0-9,0 0-6,0 0 1,9 5-4,-9-5-1,0 0-5,0 0 1,0 0-8,0 0-1,6 6 0,-6-6 6,0 0-1,0 0 2,0 0 8,0 0-3,0 0 3,0 0-4,0 0 27,0 0-23,0 0-1,8 5 35,-8-5-33,0 0 1,0 0 6,0 0 21,0 0-12,0 0 10,0 0 10,0 0 0,0 0-2,0 0 1,0 0-4,0 0-24,0 0 19,0 0 1,0 0-4,0 0 4,0 0-7,0 0 1,0 0 34,0 0-36,0 0 4,0 0 11,0 0-12,0 0-9,0 0 23,0 0 5,0 0-8,0 0 5,0 0-14,0 0 11,0 0-10,0 0 8,0 0-27,0 0 11,0 0 13,0 0-10,0 0 7,0 0-17,0 0 10,0 0-14,0 0 12,0 0-9,0 0 8,0 0-13,0 0 9,0 0 9,0 0-6,0 0 11,0 0 5,0 0-12,0 0 4,0 0-11,0 0 12,0 0-12,0 0 3,0 0 3,0 0 1,0 0 10,0 0-15,0 0 11,0 0-5,0 0 3,0 0-4,0 0-1,0 0 7,0 0-4,0 0 3,0 0-6,0 0 3,0 0-1,0 0-3,0 0 3,0 0-4,0 0-4,0 0-4,0 0 4,0 0 0,0 0-1,0 0 0,0 0-4,0 0 4,0 0 0,0 0-7,0 0-4,0 0 8,0 0 3,0 0-2,0 0-1,0 0 0,0 0 0,0 0 0,0 0 0,0 0-1,0 0-23,0 0 2,0 0-9,0 0-19,0 0-19,0 0-30,0 0-36,0 0-56,0 0-37,0 0-147,0 0-272,0 0-156</inkml:trace>
  <inkml:trace contextRef="#ctx0" brushRef="#br0" timeOffset="153928.7483">27472 2435 307,'-7'6'464,"7"-6"-237,-7 9-331,7-9-176,0 0 267</inkml:trace>
  <inkml:trace contextRef="#ctx0" brushRef="#br0" timeOffset="154238.7404">27283 2527 182,'-16'8'613,"16"-8"-165,-11 4-111,11-4-70,0 0-47,-6 5-44,6-5-2,19 5 172,-2-3-194,5-1-23,8-1 1,7 0-10,6 0-7,9 0-7,2 0-8,2-1-13,1 1 3,2-2-16,1 2-5,-3 0-11,4 0-15,-7 3-9,3-1-27,-9-1-34,-5 1-41,-5 0-33,-8 1-30,-3-2-40,-6 2-28,-3-1 17,-4 1 35,-4-1 9,-10-2-23,0 0-8,0 0-47,-9 11-42,-5-7-61,-35 5-820</inkml:trace>
  <inkml:trace contextRef="#ctx0" brushRef="#br0" timeOffset="154450.7413">27451 2634 500,'-53'-3'438,"1"3"-63,9 0-63,5 0-49,9 0-27,1 0-30,7 0-41,3 0-27,4 0-14,14 0 9,-12 3 10,12-3-12,0 0-17,21 2-17,0 0-7,7 0-8,11 2-12,12-2-11,57 4 33,-45-3-66,-5-1 13,1-1-3,-1 1-9,1 0-6,-5-1-7,-3 1-28,-1 0-42,-14 1-59,-3-2-64,-8 1-45,-2 0-66,-10-2 20,-13 0-45,8 2-715,-8-2 193</inkml:trace>
  <inkml:trace contextRef="#ctx0" brushRef="#br0" timeOffset="154699.7516">27245 2660 160,'-49'0'663,"8"-2"-172,4 1-125,8 1-75,6 0-50,2 0-51,3 0-28,18 0 6,-20 1 17,20-1 20,0 0-19,0 0 6,11 5-24,37 2 138,-11-4-176,10 1 3,7-1-22,0 0 10,2-1-19,-1 1 11,0-2-19,-1 2 12,-2-3-16,-5 2 12,-6-2-22,-3 0 13,-7 0-14,-1 2 2,-3-4-14,-4 4 16,-4-4-21,0 2 14,-5 0-28,0 0 13,-14 0-34,24 0 9,-24 0-23,17 0 0,-17 0-61,16 0-34,-16 0-70,0 0-92,13-2-114,-13 2-657,0 0 385,0 0-419,-4 7-667</inkml:trace>
  <inkml:trace contextRef="#ctx0" brushRef="#br0" timeOffset="156361.7431">29974 3996 318,'6'-8'592,"-6"8"-114,6-14-113,-6 14-25,6-12-58,-6 12-8,3-9-33,-3 9-18,5-9-48,-5 9-32,0 0-49,4-9-19,-4 9-35,0 0 4,0 0-22,5 13 21,-8 0-5,0 5 11,-2 6-1,-3 7-2,-2 9-7,-2 0 0,0 4-16,-2-2 2,2 0-5,-1 0 5,-1-3-6,-9 38 18,13-43-22,1-2-1,-1-3 3,3 0-6,0 0-49,1-5 63,1-2-35,-3 1-41,4-3-45,1-3-44,0 0-46,-1-2-17,2-3-57,0 0-9,0 4-304,2-16-193,0 0-280</inkml:trace>
  <inkml:trace contextRef="#ctx0" brushRef="#br0" timeOffset="156812.7445">29899 4075 294,'-1'-16'595,"0"2"-110,-1 2-108,0-11 185,2 23-350,0-17-22,0 17 5,0-17-18,0 17-18,2-13-47,-2 13-16,9-14-31,0 8-2,5-2-20,6 2 0,3 1-10,7-2-12,6 2-5,50-5 6,-38 5-6,2 1-7,0 3-2,-1 1 0,1 0-2,-7 0-1,5 1 0,-8 2-2,-1 0-2,-3 1-2,-4 0-3,-6 1-16,-2-1 16,-3 1-17,-4 0 17,-1 3-7,-3 0 7,-3 3-5,-1 0 28,-4 5 10,-4 2 39,-2 5 6,-4 6-9,-4 2-12,-2 5-3,-1 2-11,-3 2-4,3-2-3,-2 1 6,-7 38 50,13-40-38,3-3 4,1-3-11,1 2 8,4-3-50,2 2 59,1 0-10,1 0-2,2-1-5,0-1-7,0-2-8,1-1-7,1-4 0,-4-2-2,1-2-5,-2-1-9,-1-4-2,-3-1 0,0 0 6,-3-2 12,-3 1 2,-5 0-4,-7-1-1,-8-1-21,-5-2-56,-6-3-45,-8-1-65,-5-4-55,-4-2-115,-69-14-529,55 5-116,-1-6-578</inkml:trace>
  <inkml:trace contextRef="#ctx0" brushRef="#br0" timeOffset="157391.7543">28077 4296 255,'0'0'784,"0"0"-192,-8 6-142,8-6-87,0 0-93,-7 7 130,7-7-225,0 0-11,0 0-8,0 0-30,-6 7-22,6-7-25,0 0-26,0 0-56,0 0-26,0 0-58,0 0-47,0 0-70,0 0-13,11 4-67,-11-4-68,18-2-110,1 0-234,-2-3-206</inkml:trace>
  <inkml:trace contextRef="#ctx0" brushRef="#br0" timeOffset="157630.7507">29483 4178 179,'11'3'794,"-11"-3"-228,15 4-114,-15-4-106,13 3-64,-13-3-33,0 0 1,13 4 0,-13-4-3,0 0-6,10 3-30,-10-3-35,0 0-32,0 0-31,12 1-25,-12-1-22,0 0-10,0 0-24,0 0-40,12 1-42,-12-1-51,0 0-81,0 0-74,0 0-132,0 0-146,0 0-473</inkml:trace>
  <inkml:trace contextRef="#ctx0" brushRef="#br0" timeOffset="158154.8614">29202 4146 919,'-6'8'735,"6"-8"-160,0 0-138,0 0-99,0 0-62,-6 9-44,6-9 275,0 0-253,0 0-28,0 0-20,0 0-27,0 0-26,0 0-29,0 0-15,-4 8-17,4-8-20,0 0 6,0 0-22,0 0-10,0 0-8,0 0-11,0 0 3,0 0-10,0 0-2,0 0-2,0 0-6,0 0 1,0 0-2,0 0-5,0 0 0,0 0 0,0 0 2,0 0-1,0 0 2,0 0 4,0 0 6,0 0 9,0 0-11,0 0-4,0 0-6,0 0 1,0 0 4,0 0 1,0 0-2,0 0-1,0 0 0,0 0-3,0 0-16,0 0 5,0 0 9,0 0 0,0 0 15,0 0-11,0 0 3,0 0 1,0 0-3,0 0 4,0 0-8,0 0 4,0 0-6,0 0-1,0 0-4,0 0 0,0 0 3,0 0 2,0 0 0,0 0-2,0 0 4,0 0 0,0 0-1,0 0 0,0 0 2,0 0-5,0 0-6,0 0-18,0 0-25,0 0-34,0 0-44,0 0-78,0 0-84,0 0-113,0 0-779,0 0 24,-9 7-771</inkml:trace>
  <inkml:trace contextRef="#ctx0" brushRef="#br0" timeOffset="158440.4841">28056 4257 725,'0'0'759,"0"0"-187,-2 10-177,2-10-126,0 0-88,0 0-24,0 0-38,-1 13 10,1-13-25,0 0-12,0 0 3,0 0-141,0 0-60,0 0-106,0 0-131,9 6-117,-9-6-311,19-4-287</inkml:trace>
  <inkml:trace contextRef="#ctx0" brushRef="#br0" timeOffset="159394.0313">29747 4199 461,'16'8'1481,"-16"-8"-980,11 2-116,-11-2-84,9 4-57,-9-4-44,0 0-10,10 5-1,-10-5-3,0 0-1,0 0-48,11 3-15,-11-3-25,0 0-21,0 0-17,0 0-10,9 4-7,-9-4-6,0 0-2,0 0-25,0 0 8,0 0-3,0 0-5,0 0-1,10 3-2,-10-3 1,0 0 0,0 0-10,0 0 5,0 0 6,0 0-13,0 0 9,0 0-16,0 0 26,0 0-9,0 0 13,0 0-15,0 0 12,0 0-31,9 5 27,-9-5 4,0 0-17,0 0 13,0 0-13,0 0 20,0 0 25,0 0-8,0 0-6,0 0-4,0 0-4,0 0-4,0 0-8,0 0 4,0 0-3,0 0-1,0 0 2,0 0-22,0 0 19,0 0-1,0 0 0,0 0-1,0 0-8,0 0 10,0 0-8,0 0 0,0 0 7,0 0-22,0 0 24,0 0-14,0 0 12,0 0-3,0 0-13,0 0 15,0 0 0,0 0-1,0 0-2,0 0-6,0 0 7,0 0-4,0 0 1,0 0 1,0 0 4,0 0-21,0 0 19,0 0-1,0 0-18,0 0 18,0 0 2,0 0-16,0 0 11,0 0 5,0 0-5,0 0 4,0 0 0,0 0-1,0 0-1,0 0 0,0 0 2,0 0-23,0 0 24,0 0-6,0 0-3,0 0 9,0 0-3,0 0-15,0 0 17,0 0 1,0 0-1,0 0-3,0 0 1,0 0-1,0 0 1,0 0-1,0 0-6,0 0 12,0 0-19,0 0 15,0 0-17,0 0 16,0 0 6,0 0 1,0 0-7,0 0 1,0 0-1,0 0 0,0 0-8,0 0 4,0 0-5,0 0 8,0 0-1,0 0 5,0 0-18,0 0 17,0 0-2,0 0 1,0 0 0,0 0 1,0 0-5,0 0 3,0 0-33,0 0 24,0 0 23,0 0-4,0 0-6,0 0-6,9-4-13,-9 4 23,0 0-1,0 0-1,0 0-2,0 0 4,0 0-2,0 0-6,0 0 2,0 0 0,0 0-3,0 0 0,0 0-6,0 0 13,0 0-3,0 0-5,0 0 2,0 0-3,0 0 2,0 0 0,0 0 1,0 0-2,0 0 3,0 0 0,0 0-1,0 0 3,0 0-1,0 0 1,0 0-5,0 0-2,0 0-10,0 0-6,0 0-19,0 0-20,0 0-38,3-3-273,3-2 102,-6 5-51,0 0-68,6-8-82,-6 8-123,5-6-312,-5 6-466</inkml:trace>
  <inkml:trace contextRef="#ctx0" brushRef="#br0" timeOffset="160450.9074">29332 3931 449,'0'0'583,"0"0"-140,10-10-98,-10 10-60,0 0-40,7-5-37,-7 5-24,0 0-2,0 0-26,6-7-7,-6 7-39,0 0-13,0 0-40,0 0-3,0 0 14,0 0-31,0 0 23,-24 3 2,6 3 17,-6 0 8,-9 1 0,-7 3 15,1-1 3,-3 0 33,-1-1 2,1 0-54,7-2 34,2 0-41,4-2 29,4 1-48,3-2 17,3 0-41,1-1 21,3 2-37,1-2 22,3 1-36,11-3 32,-21 4-11,21-4-33,-14 3 27,14-3-32,-13 4 32,13-4-4,-8 6-6,8-6 12,3 13-8,-3-13-4,10 16-2,0-8 2,0 3-3,5 2-3,3-1-2,3 3 0,1 1 2,2 0-3,0 1-4,5 2 4,0 0-1,1 1-12,33 15 29,-37-19-10,1-3 2,-2 0-2,-2 1 5,-3-5 0,-1 0 13,-3-1 6,0-1 4,-2 1 9,-2-4 0,-2 2-10,-1-2 11,0 0 2,-9-4 5,14 6 2,-14-6 4,11 7 3,-11-7 2,13 4 0,-13-4 8,0 0 2,11 5-7,-11-5-4,0 0-4,9 5 2,-9-5-3,0 0-1,0 0-4,10 3-4,-10-3 61,0 0-55,0 0-34,9 3 31,-9-3-47,0 0 34,0 0-37,0 0 30,0 0-33,0 0 25,0 0-32,0 0 31,9 4-35,-9-4 34,0 0-35,0 0 13,0 0 17,0 0-32,0 0 42,0 0-40,0 0 26,0 0-28,0 0 32,0 0-27,0 0 31,0 0-39,0 0 34,0 0-28,0 0 22,0 0-25,0 0 13,0 0 26,0 0-36,0 0 31,0 0-37,0 0 36,0 0-36,0 0 36,0 0-35,0 0 34,0 0-33,0 0 32,0 0-32,0 0 32,0 0-35,0 0 33,0 0-31,0 0 34,0 0-34,0 0 32,0 0-32,0 0 34,0 0-36,0 0 22,0 0-19,13-1 32,-13 1-33,0 0 35,0 0-34,0 0 32,0 0-5,0 0-30,0 0 35,0 0-34,0 0 35,0 0-36,0 0 32,0 0-30,0 0 46,0 0-49,0 0 37,0 0-34,0 0 32,0 0-32,0 0 39,0 0-25,0 0 7,0 0-22,0 0-38,0 0-24,0 0-15,0 0-35,0 0-43,0 0-58,0 0-82,5-6-139,-5 6-146,0 0-102,1-13-669,-1 13-969</inkml:trace>
  <inkml:trace contextRef="#ctx0" brushRef="#br0" timeOffset="161058.902">27959 4249 419,'0'0'676,"-7"8"-156,2-1 199,5-7-485,0 0-31,-8 7-15,8-7 28,0 0 9,0 0 1,-5 8-1,5-8-23,0 0-1,0 0-29,0 0-23,-6 6-13,6-6-12,0 0-7,0 0 76,0 0-116,0 0-11,0 0-10,0 0-6,0 0-10,0 0-8,0 0-6,0 0-5,0 0-6,0 0-2,-3 8-7,3-8-23,0 0-25,0 0-32,0 0-60,0 0-86,0 0-82,7-7-86,-7 7-65,9-6-72,-9 6-533,16-10-675</inkml:trace>
  <inkml:trace contextRef="#ctx0" brushRef="#br0" timeOffset="161593.9039">30046 4482 1032,'4'10'894,"-4"-10"-209,0 0-178,4 10-141,-4-10-85,0 0-56,0 0-34,3 9 8,-3-9-4,0 0-2,0 0-19,0 0-25,0 0-25,0 0-27,4 10-15,-4-10-15,0 0 3,0 0-1,0 0-7,0 0 0,0 0-8,0 0-14,0 0-1,0 0-10,0 0-3,4 8-5,-4-8 12,0 0-19,0 0-7,0 0 3,0 0-1,0 0-4,0 0 2,0 0-6,0 0 7,0 0-10,0 0 13,0 0-4,0 0-4,0 0 2,0 0 0,0 0 4,0 0-8,0 0-23,0 0-16,0 0-30,0 0-35,0 0-50,0 0-67,0 0-81,9-4-98,-9 4-86,0 0-139,-3-13-522,3 13-760</inkml:trace>
  <inkml:trace contextRef="#ctx0" brushRef="#br0" timeOffset="161959.897">27844 4025 425,'-10'5'806,"10"-5"-190,-11 4-126,11-4-121,0 0-78,-15 5-65,15-5-53,0 0-28,-12 3-32,12-3-18,0 0-16,0 0-6,-10 4-24,10-4-7,0 0-23,0 0-142,0 0-30,0 0-69,0 0-29,8 6-73,-8-6-45,14 4-443,-14-4-344</inkml:trace>
  <inkml:trace contextRef="#ctx0" brushRef="#br0" timeOffset="162234.9082">30226 4250 916,'14'9'844,"-2"-4"-218,-3 2-253,-1-2-223,8 4-144,-16-9-19,11 7 21,-11-7 61,9 4 37,-9-4 9,10 6-26,-10-6-19,0 0-70,9 6-119,-9-6-118,0 0-134,0 0-460,0 0-369</inkml:trace>
  <inkml:trace contextRef="#ctx0" brushRef="#br0" timeOffset="162487.9025">28438 4127 621,'-14'5'811,"2"0"-197,4 0-160,8-5-183,-17 7-122,17-7-74,-11 6-34,11-6 2,-12 4-6,12-4 2,-7 4-1,7-4-10,0 0-30,-9 5-74,9-5-81,0 0-84,0 0-94,9 9-430,-9-9-279</inkml:trace>
  <inkml:trace contextRef="#ctx0" brushRef="#br0" timeOffset="162718.8948">29826 4267 340,'7'9'926,"0"-3"-254,-7-6-151,7 10-158,-7-10-129,9 7-82,-9-7-58,6 8-30,-6-8-31,0 0-40,11 4-67,-11-4-376,16 0 35,-16 0-362,10-3-298</inkml:trace>
  <inkml:trace contextRef="#ctx0" brushRef="#br0" timeOffset="162955.8955">28831 4130 810,'-11'4'784,"11"-4"-171,-14 7-155,14-7-124,-10 5-91,10-5-59,-6 3 92,-5 1-177,11-4-10,0 0-17,0 0-11,0 0-11,-9 3-59,9-3-48,0 0-67,0 0-36,0 0-50,0 0-3,0 0-55,0 0-6,7 7-30,-7-7-65,0 0-290,0 0-166</inkml:trace>
  <inkml:trace contextRef="#ctx0" brushRef="#br0" timeOffset="163700.7715">27022 2448 285,'-6'7'631,"6"-7"-141,0 0-137,0 0-56,0 0-98,0 0-60,0 0-96,0 0-29,0 0-83,2-13-175,7 9 29,2 1-92,5-4-199,6 0-3</inkml:trace>
  <inkml:trace contextRef="#ctx0" brushRef="#br0" timeOffset="163905.7702">28591 2346 679,'20'2'808,"7"1"-112,-27-3-906,16 0-411,-16 0-130</inkml:trace>
  <inkml:trace contextRef="#ctx0" brushRef="#br0" timeOffset="169110.6292">5524 12397 237,'0'0'471,"0"0"-176,0 0 4,0 0-111,-5-9 52,5 9-75,0 0 62,0 0-10,0 0-22,0 0-61,-5-8 177,5 8-137,0 0-63,0 0 62,0 0-72,0 0 57,0 0-67,0 0 54,0 0-54,0 0 60,0 0-56,0 0 42,0 0-49,0 0 2,0 0 11,-5-7 63,5 7-87,0 0-10,0 0-5,0 0-10,0 0-6,0 0-5,0 0-8,0 0-6,0 0-4,0 0-3,0 0-4,0 0-2,0 0-4,0 0-3,0 0-1,0 0-40,0 0-35,0 0-61,0 0-20,0 0-127,0 0-17,0 0-149,0 0-1,0 0-65,0 0-432,0 0-517</inkml:trace>
  <inkml:trace contextRef="#ctx0" brushRef="#br0" timeOffset="172526.71">2790 3700 465,'0'0'402,"0"0"-48,-13-4-40,13 4-25,0 0-3,-5-3 263,-6-2-283,11 5-3,0 0 1,-9-7-17,9 7 1,0 0-29,-8-7-19,8 7-51,0 0-6,-5-10-41,5 10-24,0 0-14,-1-12 1,1 12-26,6-11 18,-6 11-37,9-9-25,-9 9-8,10-6-16,-10 6-2,14-2-10,-14 2-5,19 4 13,-10 0-1,1 1-1,-2 0 2,2 3-8,0 1 20,-2 2 5,7 11-17,-8-10 30,-2 0-2,0-3 0,-1 3 1,-1-3-4,-1 1 6,1 1 6,-2-1 1,-1-10-1,1 18-32,-1-18 41,5 14-31,-5-14 38,2 11 4,-2-11 18,0 0 34,2 11 19,-2-11 4,0 0-31,0 0-33,8-4-39,-4-5 10,1-1-13,2-3 8,1-4-13,2 1 14,0-1-6,1-1 9,1 4-14,11-18 5,-13 19 8,1 1-6,-1 2 10,-1 1-18,1 1 10,-2 0-25,-1 4 13,2 0-11,-9 4 13,17-1-7,-17 1 12,17 5-1,-8 2 5,0 2-3,8 13 12,-10-10-5,1 1-3,-2 0 8,2 4 3,-3-2-6,0 2 5,-1 0-45,1-1-48,-1 1-55,-1 0-51,1 0-28,-3 0-84,2 2-24,-2-3-69,-1 18-954,-1-18-21</inkml:trace>
  <inkml:trace contextRef="#ctx0" brushRef="#br0" timeOffset="172754.7082">2829 4245 63,'-9'5'947,"1"0"-251,8-5-153,-16 9 234,16-9-459,-7 6-29,7-6-39,0 0-39,0 0-28,0 0-7,0 0-39,8 5-4,6-8-38,4-2-3,6 1-26,5-4-7,3 1-33,1 0-46,-2-2-61,2 2-78,-1-1-59,-2 2-90,1 0-60,-6 0-128,-1 2-568,-1-2-682</inkml:trace>
  <inkml:trace contextRef="#ctx0" brushRef="#br0" timeOffset="173202.7132">2875 4605 688,'0'0'501,"0"0"-102,0 0-101,0 0-9,0 0-59,0 0-12,0 0 98,14-4-211,-14 4 9,15 2-38,-15-2 2,19 6-11,-7 1 16,0 2-15,-1-1-6,0 4-12,1 2-4,-2 1 0,-1 2 4,-3 1 13,-2 3 6,-1 24 96,-7-20-74,-1 4-8,-4-1-2,-3-1-10,1 2 4,-3-5 22,0-1-4,-2-1 7,1-1 7,-1-6-3,2 1-6,2-4 35,-2-2-5,2 0-29,-12-1 41,24-9-107,-20 0-19,11-4 11,2-1-14,2-5 1,-2 0-10,6 0 16,0-1-26,2 1 14,3-1-19,1 2 5,0 0-5,1 1 16,2 1-20,1 1 19,0 1-19,1 2 25,1 0-14,-11 3 30,24 3-14,-10-1 12,0 3-15,1 0 11,-2 1-18,2 1 11,-4-1-22,2 2-10,0 0-30,-2 0-48,7 7-288,-9-8 119,-3-1-29,2 0-51,-8-6-2,12 10-34,-12-10 20,8 7-29,-8-7-473,0 0-419</inkml:trace>
  <inkml:trace contextRef="#ctx0" brushRef="#br0" timeOffset="173474.7088">3114 4542 520,'3'-11'647,"1"1"-155,-4 10-120,7-15-67,-7 15-90,3-11-30,-3 11-53,6-10 2,-6 10-10,0 0 3,10-5 4,-10 5-4,0 0 3,19 9 120,-19-9-146,12 13-16,-5-5-15,0 2 3,1 2 29,1-1 8,-2 1-72,0 1 42,0 1-58,2-1 38,-1 0-51,-2 0 42,0-1-60,2 1 50,3 12-79,-7-15-69,1 0 17,-5-10-101,8 17 2,-5-8-30,-3-9-37,4 13-14,-4-13 7,5 9-9,-5-9-33,0 0-72,0 0-332,0 0-212</inkml:trace>
  <inkml:trace contextRef="#ctx0" brushRef="#br0" timeOffset="173739.7081">3482 4425 360,'0'0'531,"8"-11"-123,-8 11-95,0 0-34,0 0-19,0 0 2,0 0-21,0 0 11,-11 8-17,4-1-20,-10 13 200,8-8-220,-2 1-19,2-2-13,0 3-83,-1-3 39,1 3-57,3-2 55,0 0-41,1 0 27,1 0-49,1-2 28,2 1-30,1-11 32,3 20-31,4-3 54,2-11-52,-1 0-38,2-2 4,2-1-41,1 0-1,1-3-76,0-2-22,4 1-116,-3-3-3,1 0-81,0-4-78,2 0-88,0-3-123,0-2-287</inkml:trace>
  <inkml:trace contextRef="#ctx0" brushRef="#br0" timeOffset="173955.7084">3822 4081 315,'5'-10'813,"-5"10"-189,0 0-105,5-7-103,-5 7-60,0 0-37,6-7-23,-6 7-77,0 0 25,12-8-73,-12 8 8,14-7-75,-4 4 23,2 1-66,0-2 19,3-1-89,1 2 10,0 1-114,-2-2-17,2 1-75,13-4-440,-16 7 205,0-2-71,-2-1-367,-11 3-434</inkml:trace>
  <inkml:trace contextRef="#ctx0" brushRef="#br0" timeOffset="174184.7046">3921 4255 294,'-13'15'766,"3"-5"-172,1 0-112,3-1-64,0-1-42,1-2-18,5-6-8,-7 12-44,7-12 153,0 0-300,13 5-41,-13-5-59,24-7-69,-9 0-82,7-1-83,-2-1-87,5-4-66,2 1-155,-2-3-574,0 0-674</inkml:trace>
  <inkml:trace contextRef="#ctx0" brushRef="#br0" timeOffset="174546.7091">4525 3805 367,'0'0'690,"0"0"-156,0-12-115,0 12-57,3-11-85,-3 11-17,8-14-25,-2 8-15,1 0-16,-1 0-18,2 1-33,3-1-31,-2 3-22,2 1-21,14 2 50,-11 2-81,-1 1-7,2 3-12,-2 3-1,-2-1-6,2 3 16,-3-1 2,-1 3 3,-2 0-20,0 2 60,-3 0-41,-3 2 45,-1 0-39,-4 2 38,-11 22 46,2-19-78,-2-1 25,-3-1-20,-1 0 21,0-3 6,-2 0 15,3-5 12,2-3 2,1-1 12,1-2-16,1 0 1,2-6-34,11 0 29,-21-3-55,6-10 19,11 5-52,4 8-6,-2-15-2,2 15-11,2-14-2,-2 14-4,10-13-12,-1 11 13,-9 2 3,23-4 4,-8 4-1,2 1-2,2 0 5,0 3-22,29 4-153,-26-2-19,2 0-42,-2 0-174,0 2-60,0-3-145,-1 2-164,1 0-359,-1-1-750</inkml:trace>
  <inkml:trace contextRef="#ctx0" brushRef="#br0" timeOffset="175234.71">3504 5747 589,'0'0'550,"0"0"-100,-12 5-41,12-5-27,0 0-24,0 0 5,-10 3-53,10-3 40,0 0-99,0 0-10,0 0-83,-4-9 1,4 9-65,3-10 24,-3 10-48,9-15 61,-9 15-73,7-7-46,-7 7 31,13-4-48,-13 4 29,18 2-29,-7 2 31,0 4-27,2 1 28,3 3-32,-2 0 36,0 3-35,-1 0 31,1-1-27,7 18 16,-11-15-12,-2-4-9,-2 1 27,1-3-32,-1 1 36,-2-2-36,0 0 33,-1-1-20,-3-9 51,7 12 3,-7-12 15,0 0-24,5 8 0,-5-8-15,5-10 13,-5 10-27,4-25-34,-1 7 24,1-4-23,3-2 13,-1-6-12,4 3 21,-1 1 17,0 0 15,1 5 4,-3 1-7,2 3-9,0 4-10,0 1-4,11-7 2,-8 14 10,-2 3 0,1 1 2,2 2 3,-2 1-2,4 5-3,-2 0-5,1 1-1,-3-1-4,2 4-4,0-2-19,-3 1-31,2 3-46,-2-3-29,11 12-316,-14-12 58,2 0-27,-1 0-87,-1-1-83,0-2-558,-1-2-742</inkml:trace>
  <inkml:trace contextRef="#ctx0" brushRef="#br0" timeOffset="175473.704">4149 5646 182,'0'0'972,"5"-11"-279,-5 11-90,7-15 235,0 7-460,0 0-22,1 2-24,2-3-48,0 3-39,5-3-63,-2 1-25,6-1-44,0 0-10,1 1-43,2-1-63,-1 3-64,0-2-101,0 2-104,18-4-553,-21 8 246,-4-1-544,0 2-737</inkml:trace>
  <inkml:trace contextRef="#ctx0" brushRef="#br0" timeOffset="175705.709">4415 5750 743,'-6'7'761,"6"-7"-71,-8 11-170,8-11-27,-6 10 217,6-10-475,0 0-11,7-6-106,-7 6-18,14-12-154,-3 4-45,3-3-190,4-4-91,3 0-133,1-3-504,-1 0-624</inkml:trace>
  <inkml:trace contextRef="#ctx0" brushRef="#br0" timeOffset="175988.7085">4910 5311 888,'0'0'640,"0"0"-76,7-9-180,-7 9-28,0 0-92,7-5 40,-7 5-62,0 0 30,27 3 127,-18 1-228,2 0-31,1 4-27,0-1-17,1 2-20,-2 1-17,2 1 3,-3-1-24,0 2 16,0 4-28,-2-3-10,-2 0 15,-3 1 29,-1 1 5,-5 14 75,-1-14-61,-3 0 7,0-2 8,-3 0 3,-1-1-1,1-1-7,-2-3 0,-1 1 3,1-4 11,0 0-12,2-2-10,10-3 0,-22 0-17,22 0-22,-17-6 5,9-1-18,8 7-12,-6-14-6,6 14 0,-2-15-13,2 15-2,6-14-2,-1 7 8,-5 7-7,13-11 4,-4 7-8,2 1 11,0 0-10,3 2 8,11-2-5,-11 3 2,0 0 5,-1 3-10,2-3-5,-2 1-39,0 0-40,-1 1-63,-1-1-42,2 0-93,-13-1-30,19 3-41,-19-3-16,15 0-20,-15 0-72,18-4-591,-18 4 140,6-5-490</inkml:trace>
  <inkml:trace contextRef="#ctx0" brushRef="#br0" timeOffset="176231.7095">5023 4901 426,'-1'-10'634,"1"10"-105,-3-14-173,3 14 224,0-12-283,0 12-37,0 0 70,12 2-78,-12-2 31,11 15-75,-3-6 1,0 3-56,3 4 19,-2 0-56,3 3 7,-2-2-50,2 0 14,-1 3-43,8 17 22,-9-21-63,-1 1-101,-3-3-1,2 1-99,-1-3 17,-4-1-93,3 0 8,-1-3-19,1 0-10,-6-8-44,12 10-2,-12-10-8,10 4-41,-10-4-269</inkml:trace>
  <inkml:trace contextRef="#ctx0" brushRef="#br0" timeOffset="176465.7073">5374 4757 371,'0'0'536,"-2"-12"-89,2 12-51,0 0-64,0 0 35,-10 6-68,10-6 54,-10 15-76,5-6 45,1 3-50,0-1-12,0 3-70,1 12 137,1-12-167,2-1-43,2-1 1,-1 0-40,3 0 4,1 0-29,1-1 7,2-1-35,3-2-4,-1 0-44,4-2 3,-1-2-71,0 0-3,0-4-138,19-2-319,-17 0 128,3-4-79,-2 1-135,1-3-271,1-3-473</inkml:trace>
  <inkml:trace contextRef="#ctx0" brushRef="#br0" timeOffset="176698.8749">5662 4824 465,'0'0'600,"0"0"-112,0 0 285,0 0-506,0 0 48,0 0-75,0 0 30,0 0-101,9 5 21,-9-5-94,15-5-6,-4 1-131,0 0-1,-1-1-154,4-1-52,-3 0-103,3-1-50,9-8-1682</inkml:trace>
  <inkml:trace contextRef="#ctx0" brushRef="#br0" timeOffset="177000.8808">5742 4618 572,'-10'-5'599,"10"5"-153,0 0-96,-12-3-51,12 3-14,0 0 25,-9 8-10,4 6 319,5-14-341,-1 22-13,1-9-58,1 2-37,1 2-33,0 1-17,1-1 3,0 3-30,4 1-1,-2 0-38,0-1 10,1-1-53,1-1-9,1-1-61,5 13-174,-4-17 69,0-2-91,-2-1 40,1 1-68,0-6 39,0 1-24,-8-6-18,16 3-26,-16-3 79,16-2-30,-8-3 49,-1-1 32,1-3 29,-1-3 28,9-22-50,-9 13 119,2-6 23,-1-1 56,-1 1 81,1-2 109,3 4 69,-5 3 48,2 1 11,-3 6-32,1 1-84,-1 1 16,-1 2-102,0 3 22,-4 8-28,14-7 255,-14 7-186,10 8-26,-5 1-6,2 4-29,0 2-20,2 5-24,-3 2-19,2 4-48,-2 4-106,3-1-82,-3 1-87,-2 3-196,1 1-119,-2 2-727</inkml:trace>
  <inkml:trace contextRef="#ctx0" brushRef="#br0" timeOffset="178002.8796">5094 6452 545,'0'0'512,"0"0"334,0 0-451,0 0-17,0 0 1,-11-2-4,11 2-40,0 0-6,-5-9-58,5 9-32,0 0-57,-3-10-19,3 10-52,0 0-4,3-10-34,-3 10-10,11-12 11,-11 12-63,10-8 20,-10 8-27,15-6 15,-15 6-18,19-4 9,-19 4-24,23 1 19,-12 2-24,2 1 25,-2 0-22,1 4 23,-1-1-20,-1 3 23,5 12 4,-8-11-9,-5 2 3,0-1 0,-2 0 8,-2 1 3,-2 1-4,-2 0-23,-1 0 28,-1-1-16,-1 1 39,-1-4-2,2 2 35,-1-4-5,2 0 17,-8 5 77,15-13-104,-14 5-9,14-5-155,-17-3 17,17 3 63,-11-7 49,11 7-18,-11-7 7,11 7-15,-5-8 8,5 8-13,0 0 18,1-9-16,-1 9 16,19-10 19,-19 10 3,21-2 17,-9 1-21,0 2 3,3-1-16,0 2 5,2 1-10,-2 1 5,3 0-18,0 0-30,-2-1-64,-1 3-38,-1-2-54,1 0-88,7 1-375,-11-1 311,-11-4-97,16 3-3,-16-3 13,12 3-54,-12-3 61,0 0-325,8-6-251</inkml:trace>
  <inkml:trace contextRef="#ctx0" brushRef="#br0" timeOffset="178269.8767">5281 5985 276,'3'-15'740,"-2"3"-130,-1 12-192,4-19-28,-4 19-124,4-14 32,-4 14-77,6-11 54,-6 11-82,0 0 77,13-4-50,-13 4-15,11 7-15,3 8 146,-7-5-184,1 2-7,1 2-2,-2 3-16,2 1-11,-1 0-29,2 2-8,-4-3-27,2 2 3,-2 0-25,3 1 0,-4-6-44,0 1-22,-1 0-65,5 11-201,-4-15 118,-3-2-58,2 0 0,0-1-22,-4-8-1,6 11-15,-6-11-96,9 4-6,-9-4-12,0 0-59,17-4-306,-17 4-270</inkml:trace>
  <inkml:trace contextRef="#ctx0" brushRef="#br0" timeOffset="178506.8798">5639 5985 1036,'0'0'455,"0"0"-90,0 0 57,-12-4-84,12 4 43,-12 5-70,5 1-11,-2-1-8,1 1-18,1 0-25,0 2-25,-2 1-21,3 1-55,1-2 1,1 3-14,2-1-3,2-10-37,-3 17-6,3-17-30,1 19 3,-1-19-21,7 17 6,-1-10-21,0 1-11,2-2-36,1 0 3,-2-1-30,5-1 1,-3-1-42,11 1-196,-20-4 37,20-1-111,-20 1-80,22-4-53,-12 2-18,0-2-517,-1-1-637</inkml:trace>
  <inkml:trace contextRef="#ctx0" brushRef="#br0" timeOffset="178751.8779">5816 6324 585,'0'0'675,"0"0"-140,9 7-64,-9-7-54,0 0-39,14 0 20,-1-3 207,-13 3-383,16-4-48,-4 1-40,-1-1-38,4-1-62,0 2-68,0-2-38,-1 0-107,2 1-93,-2 1-105,-3-1-57,2 2-48,-13 2-421,16-3-467</inkml:trace>
  <inkml:trace contextRef="#ctx0" brushRef="#br0" timeOffset="178978.8787">5894 6542 180,'-8'9'907,"0"-1"-208,2-1-105,6-7-91,-9 12-73,9-12-6,0 0-64,-6 7-33,6-7-84,0 0-34,0 0-90,20-15-181,-9 4-32,2-2-120,5-1-73,-1-5-120,3-1-52,-2 1-176,5-8-257,-1 2-452</inkml:trace>
  <inkml:trace contextRef="#ctx0" brushRef="#br0" timeOffset="179326.8781">6315 6113 736,'0'0'603,"0"0"-85,0 0-38,-1-12-41,1 12-9,0 0-62,0 0-20,0-12-82,0 12-33,0 0-78,3-8-10,-3 8-56,9-4 49,-9 4-85,0 0-24,18 2 14,-18-2-28,15 7 19,-6-1-23,0-1 14,-1 2-28,0 0 7,-1 0-11,-1 0 0,-1 0 4,0 0 12,1-1 9,-1 8 26,-5-14-3,6 12-4,-6-12 9,1 11 8,-1-11 14,0 0 11,0 13 13,0-13 13,0 0 12,0 0 9,0 0 7,0 0 33,0 0-29,0 0 10,1-12-432,3-2 221,1-1 68,-1-1 30,3 2 2,-2 1 1,2 1-14,0 0 4,1 0-1,2 0 16,0 2-2,3 1 2,-2 1-16,-1 2-3,2 0-11,8-1 5,-20 7-7,19 0-7,-19 0 7,20 4-7,-11 1-3,0 0-25,0 0-38,-2 3-37,0-2-16,-1 4-80,-1-3-32,3 0-89,-3 0-17,-5-7-41,12 15-399,-12-15 367,8 6 10,-8-6-77,0 0-413,14-3-446</inkml:trace>
  <inkml:trace contextRef="#ctx0" brushRef="#br0" timeOffset="179565.8854">6872 5698 601,'8'-14'624,"-3"4"-117,2 2-63,-7 8-23,10-10 7,-10 10-36,11-3 22,0 13 395,-8 1-445,1 2-44,-1 4-40,2 0 2,-2 5-25,0 2-55,-2 1-42,0 2-24,-2 0-26,1 1-22,-1 1-18,0 2-69,-2 1 5,2-5-91,-8 35-140,4-35 13,1-1-79,0-2-75,-1 0-39,-1-4-75,0 2-17,1-3-46,-2-2-79,1 0-375,2-2-595</inkml:trace>
  <inkml:trace contextRef="#ctx0" brushRef="#br0" timeOffset="179951.8831">6947 6222 966,'0'0'777,"7"-9"-86,-7 9-145,5-8-42,-5 8-25,0 0-45,6-8-67,-6 8-58,12-9 138,-12 9-288,9-2-31,-9 2-18,13-2 2,-13 2-4,17-1-17,-17 1-13,21 1-19,-9 1 25,0 3-43,1-1 47,0 1-67,1 2 55,-4 4-19,13 17 157,-17-15-106,0 3-20,0 1 35,-3 0-10,0 2-9,-3-1-15,0 1 0,0 0 0,-2-3-17,1 2-8,0-1-17,-1-3-2,2-2-12,0-12-1,0 30 20,0-30-31,7 17 7,-2-10-11,4 0 14,3-3-31,1-1 0,5 0 0,1-6 0,6-1 0,7-4 0,6-2 0,2-4 0,2 1 0,1 0 0,35-13 0,-46 16-44,-3 1-56,-5 3-8,-2-2-79,-5 1 12,0 2-32,-3 1-34,-2 1-26,-2 0-13,1 1-9,-11 2-82,15-5-16,-15 5-83,0 0-70,5 0-1281,-5 0-282</inkml:trace>
  <inkml:trace contextRef="#ctx0" brushRef="#br0" timeOffset="181246.8784">2962 12005 500,'-10'12'459,"2"-1"-83,1 2-69,-2 4-33,1 1-34,2-3-43,1 1-34,0-1-57,1 2 55,0-3-71,4-2 44,0 0-1,1 1-57,3-2 61,1 0-58,2-1 64,0 1-58,3-4 37,12 3 48,-7-9-132,3-2 54,3-4-62,3-3 48,5-3-64,3-6 51,1-3-53,-2-1 48,1-3-40,0-2 33,-3-2-59,0-4 54,3-7-59,-1-4 58,29-50-53,-31 43-27,-3-1 48,2-5-46,-3-1 43,-2-1-54,-1 0 56,-1-1-56,-4 0 59,-1 0-55,-3 0 60,-3-3-53,-4 12 57,-2-2-55,-1 1 55,-3-50-17,-3 53-14,-1 3 68,-1 2-33,-2 2 49,-2 4-66,1 6 32,-3 2-43,-1 3 37,0 2-48,-3 2 40,-1 3-56,-3 3 66,-1 3-72,1 3 54,-29-2-41,22 9-18,-1 4 52,-2 1-52,-4 6 51,-5 3-51,-1 5 56,-2 4-55,-3 8 60,0 5-53,-1 6 54,2 3-56,0 5 53,3 6-3,1 0-2,-31 59-54,41-57 56,6 1-56,2-3 55,8-6-48,3-4 60,6 0-51,5-7 49,3-1-44,7 1 49,5-2-56,4-4 59,4-2-63,1-3 14,6-4-112,34 12-245,-29-20 41,-3-5-106,-2-1-156,0-3-277,-1-3-415</inkml:trace>
  <inkml:trace contextRef="#ctx0" brushRef="#br0" timeOffset="181990.8785">2916 13972 320,'0'0'707,"-1"-21"243,1 21-601,1-16-73,-1 16-61,0-13-32,0 13-27,3-14-35,-3 14-28,4-11-18,-4 11-18,8-5-16,-8 5-4,13-2 0,-13 2 0,18 6 11,2 10 45,-7-5-45,-2 1 18,1 2 3,-2-1-3,-1 0-11,-2 1 17,1-1 7,-2 1 1,-1-2-3,-1-1 17,0 0 26,-2-2 8,-2-9 9,4 15 17,-1-2 209,-3-13-166,3 9-29,-3-9-12,0 0-75,0 0-21,0 0-34,2-17-14,0 3-12,1-4-30,3-5-20,2-5-3,0-2 17,3 1 0,0 0 17,10-21-14,-12 31 18,1 1 7,-2 5-13,1 1-8,0 2 15,1 3 2,-1 4-6,-9 3 15,21 1-4,-11 6 17,1 0-14,-1 6 17,0 1-15,0 2 19,9 25-3,-9-16-10,-1 0 3,-3-2-76,1 0-15,-4-1-104,2 1-26,-2-1-81,1 1-49,-4-3-100,0 0-55,-2-1-91,0-2-365,-2 0-540</inkml:trace>
  <inkml:trace contextRef="#ctx0" brushRef="#br0" timeOffset="182251.8785">2981 14461 716,'-8'7'790,"8"-7"-172,-10 7-126,10-7-141,-9 5 19,9-5-58,0 0 24,0 0-36,7 8-18,-7-8-56,32-8 142,-10 2-215,5-3-37,3-2-19,2 0-31,4-2-41,-3 3-93,4-5-71,-2 1-186,-4 5-61,-1-3-149,-2 1-201,-5 4-335,-3-1-686</inkml:trace>
  <inkml:trace contextRef="#ctx0" brushRef="#br0" timeOffset="182570.8803">3241 14541 734,'0'0'654,"-9"6"-141,9-6-96,0 0-94,0 0-55,0 0-38,0 0-37,0 0-14,0 0-11,17 8 108,-17-8-172,19 4 55,-9-1-68,2 2 39,0 1-68,1 2 60,-1 1-52,-1 2 35,-1 4-23,-1-3 42,-3 3-18,-4 4 14,0-2-18,-4 4 4,-8 25 69,0-23-96,-1 1-5,-4-1 7,1-2 7,-1 0 17,1-7 4,-1 2 34,2-3-23,3-2 34,-2-1-51,3-2 25,3-1-58,-3-1 20,9-6-53,-11 7 56,11-7-60,0 0 11,0 0-53,0 0-19,-6-7-171,9-3 36,5 3 29,3-1 28,1 1 15,-1 0 21,4 4 20,1 1 14,0-1 21,-1 3 2,22 1-22,-19 2 32,0 1 2,-1-1 1,1 1-4,1 1-28,-3 1-33,0-2-46,1 0-59,-2 2-83,0-4-91,-2 1-44,-2 0-61,1-2-71,-12-1-139,30-5-1956</inkml:trace>
  <inkml:trace contextRef="#ctx0" brushRef="#br0" timeOffset="182861.8807">3862 13794 1054,'5'-15'751,"2"-5"218,-7 20-666,0 0-7,0 0-103,-9 9 62,3 7-26,-3 12 40,-5 10-53,2 6 9,-5 11-17,2 7 27,1 3 7,3 7-13,2 2 26,1 3-11,2 74 99,7-79-202,5-4-51,5-4 18,1-5-58,6-2 35,3-6-17,-2-10-20,4-4-5,2-6-16,1 1 2,0-8-21,-4-5-28,1-4-30,-3-3-33,18 0-224,-19-12 31,4-7-103,3-5-36,3-8-57,2-5-132,-5-5-150,2-16-460,-1-7-824</inkml:trace>
  <inkml:trace contextRef="#ctx0" brushRef="#br0" timeOffset="183127.878">4783 13318 585,'0'-12'297,"0"12"-176,-7-15-87,7 15-57,-9-5-23,9 5-52,-17 7-175,7 2 84</inkml:trace>
  <inkml:trace contextRef="#ctx0" brushRef="#br0" timeOffset="183474.8815">4359 14105 775,'5'-9'732,"-5"9"-133,0 0-149,4-10 2,-4 10-77,0 0 23,2-12-66,-2 12 9,0 0-66,4-12 162,-4 12-282,0 0-45,0 0-24,0 0-32,0 0 1,0 0-14,0 0 20,10 13 47,-4 0-11,-1 1-7,1 4-24,0 3 3,2 1-15,-1 0 3,11 29 41,-12-29-61,4 4-7,-3-6-4,-1 2-5,0-3-33,2 2-37,-4-4-45,1-1-75,-2-2-73,1-2-84,-1 0-19,1-2-89,-4-10 27,6 14-100,0-7-620,-6-7 255,0 0-424</inkml:trace>
  <inkml:trace contextRef="#ctx0" brushRef="#br0" timeOffset="183737.8762">4721 13733 474,'15'-12'758,"2"2"-174,0 4 0,2 5-95,0 3-2,2 6-5,5 4-12,-1 4-28,2 6-4,-2 3-58,0 4 12,-2 3-92,-2 1-30,-4 4-68,-2 1-27,-3 0-75,-5 0 35,-2-4-52,-4 0 7,-2 1-27,-5-2-22,0 1-38,-20 37-202,12-39-21,-2-4-105,2-4-107,-4-3-151,2-2-129,-3-2-190,1-6-386,-2-4-892</inkml:trace>
  <inkml:trace contextRef="#ctx0" brushRef="#br0" timeOffset="184095.8785">5746 13892 290,'0'0'887,"-12"-3"-294,12 3-68,0 0-182,0 0-19,-4-9-95,4 9 36,8-4-71,-8 4 57,18-8-79,-6 4 0,8-4-24,27-6 54,-16 6-143,0 0 15,1 0-56,1 0-33,-1 2-95,-1 0-74,1-1-38,-8 3-153,1-2-34,-2 2-61,-8 1-459,0 0-502</inkml:trace>
  <inkml:trace contextRef="#ctx0" brushRef="#br0" timeOffset="184358.8777">5943 13504 253,'0'0'733,"-9"-11"-138,9 11-149,0 0 47,-6 12-66,7-1 38,0 5-57,3 6-26,6 41 261,-4-23-373,1 2-36,2 0-38,-1 1-27,0 2-39,0-2-29,0 0-15,1-1-35,0-4-55,0 0-36,1-9-59,-1 2-47,1-4-152,0-1-67,13 18-761,-14-25-139,0-7-873</inkml:trace>
  <inkml:trace contextRef="#ctx0" brushRef="#br0" timeOffset="185359.8923">6840 13687 301,'-9'-3'763,"9"3"-181,-8-5-113,8 5-65,-7-7-35,7 7-23,-9-9-15,9 9-33,-6-12-43,6 12-11,-4-12-31,4 12-33,-3-13-38,3 13-29,0-11-26,0 11-23,4-10-5,-4 10-8,13-12-12,-1 6-12,1 2-8,2-1-3,2 3-4,16 4 12,-16 3-23,5 1 7,-4 2-2,2 2 3,-2-1-2,-2 4 1,0-1-20,-2 0 22,-2-2-14,-2 2 31,-1 0-15,-3-2 26,-1-1-15,0 0 21,0 8 43,-5-17-30,0 13 16,0-13-9,-2 10 14,2-10-2,-8 7 4,8-7-4,0 0-5,-11 2 8,11-2 25,-9-5 40,9 5 23,-5-13-181,1-3-69,5-30-47,3 20 105,4-6 10,-1 1 3,5-3-16,2 0 20,1 3-1,1 6 3,0 1 0,1 2 0,2 2-6,-1 2 5,-2 6-7,1 2 7,-1 4 14,13 5 61,-15 5-19,1 4 9,-1 3 10,1 4-14,-3 3-13,-2 1-5,3 5-5,-4 0-3,0 2-4,-2-1-8,-1-1-18,1 0-31,-2-2-37,0 1-50,6 20-311,-6-24 84,0-2-57,0-5-22,3 4-115,-1-6-40,1-1-117,-2-3-298,4-1-593</inkml:trace>
  <inkml:trace contextRef="#ctx0" brushRef="#br0" timeOffset="185790.8797">7780 13530 1445,'0'0'578,"0"0"-147,0 0 8,0 0-57,0 0-3,0 0-23,0 0-35,0 0-49,0 0-37,-5 9-33,5-9-34,0 0-30,-4 12-26,4-12-22,0 0 45,0 12-99,0-12 11,0 0-8,7 8-6,-7-8-5,0 0-4,13 2-8,-13-2-7,12-2 2,-12 2-6,13-5 3,-13 5 0,12-8-1,-12 8 2,10-10-5,-10 10 4,7-11-2,-7 11-1,3-12 3,-3 12 6,0 0 6,-2-13-4,2 13-1,-6-5-7,6 5-2,-11-3 1,11 3-1,-13 3-1,13-3 0,-22 8-3,22-8-2,-13 7 1,13-7-1,-8 9 0,8-9 3,-7 8-8,7-8 9,0 0-6,-2 12 6,2-12-7,0 0 9,5 10-9,-5-10 12,9 3-3,-9-3-2,18 0 2,-18 0 1,13-1 0,-13 1 6,13-2-9,-13 2-3,9-5-6,-9 5-5,0 0-16,9-7-20,-9 7-49,0 0-47,0 0-61,1-10-79,-1 10-439,0 0 279,0 0-83,-12-3-110,12 3-313,0 0-531</inkml:trace>
  <inkml:trace contextRef="#ctx0" brushRef="#br0" timeOffset="193005.8777">8519 13187 496,'0'0'404,"-9"-8"-63,3-1 228,6 9-303,-7-6-14,7 6-31,-5-7-18,5 7-21,0 0-21,-6-7-22,6 7-14,0 0-20,-6-7-12,6 7-12,0 0-11,0 0-4,0 0 1,-3-4 69,3 4-64,-5-6-5,5 6 16,0 0-20,0 0 39,0 0-26,0 0 23,0 0-41,0 0 22,0 0-47,0 0 23,0 0-34,0 0 33,0 0-14,-4 10 101,4-10-47,7 19-29,-5-7 16,2 2-23,2 3 22,-2 1-23,1 2-26,2 1-4,-2-2 17,1 3-8,3-1-10,-3-1-17,1 1 14,0-1-19,8 18 16,-7-20-5,-2-2-14,2 1 15,-2-2-19,-1-2 15,0 1-41,2-2-11,-3-1-59,0-1-23,0-2-100,0 2-42,-4-10-79,8 15-100,-8-15-59,7 14-1083,-7-14 82</inkml:trace>
  <inkml:trace contextRef="#ctx0" brushRef="#br0" timeOffset="193450.8813">8886 13164 448,'-5'-10'449,"5"10"-103,0 0-47,0 0-14,-13 10-16,8 0 249,5-10-281,-6 17-84,4-7 38,1 0-81,0 1 35,1 1-80,1 0 37,0 0-71,1-1 47,0 0-67,2 0 55,0-2-66,1 0 53,1 1-57,10 3 54,-9-7-2,2-1-59,-9-5 57,18 3-61,-18-3 58,19 0-46,-9-5 55,-1 2-55,1-2 64,-3 0-60,1-4 3,-2-1 5,2-2-2,-3 1 5,3-15 55,-7 14-3,1-2 29,-2 3-35,0-1 15,-1 1-49,0 0 20,-3 1-30,1 1 42,-2 1-45,1-1 30,-3 3-43,1-1 25,6 7-37,-14-7 24,0 2-68,14 5-23,-14-3-8,14 3-33,-15 0-33,15 0-35,-12 3-34,12-3-28,-10 2-27,10-2 0,0 0 13,-10 7 8,10-7-24,0 0-70,0 0-218,0 0-87</inkml:trace>
  <inkml:trace contextRef="#ctx0" brushRef="#br0" timeOffset="194003.8794">9125 13029 279,'10'-11'515,"-10"11"-109,0 0-85,7-6-49,-7 6-30,0 0-12,0 0-15,0 0 165,-8 10-217,8-10-32,-8 14-27,3-6-18,2 1-17,0 0-13,0 1-9,3-10-7,-2 18-8,2-18-3,0 17-7,0-17-2,2 14-2,-2-14-6,8 18 9,-8-18-16,10 8 2,-10-8-2,12 3-2,-12-3 0,13 0-3,-13 0 2,16-2-4,-16 2 1,16 0-2,-16 0-1,15 4 3,-6 0-4,1 4 2,9 12 12,-6-3 8,-3 2 4,3 7 5,-1 7-1,2 0 0,-1 6-3,0 1 14,-1 2 6,-2 4-23,2 0 27,-1 0-32,-1 3 22,0-2 2,0 0 2,7 47 79,-10-51-29,-2 1 21,-1-2 19,-2-7-21,-1-1-4,-2-1-4,-2-1 2,-1-1-23,-1-1 22,-1-2-29,-2-1 15,-1-2-28,-1-4 12,0-1-18,-11 14 57,8-17-47,2-5-1,-1-1 16,0-3-21,-1-1-11,0-5-22,2-1 19,11-1 51,-25-2 1,11-7-166,-4-9-57,-1-11-7,4-5 30,0-5 39,-7-47-16,15 39 72,1 0-17,3 0 14,1 1-19,2-1 26,3 2-10,-1 3 11,4-1 0,-1 9 5,1-2-6,1 4-19,1 1-10,0 2-21,0 3-35,1 1-62,-1 1-65,-2 5-33,1 0 9,-1 2-127,-1 0-43,0 2-9,1 1-73,0 0-378,0-1-422</inkml:trace>
  <inkml:trace contextRef="#ctx0" brushRef="#br0" timeOffset="194700.8851">9598 12883 402,'0'0'317,"0"0"-47,0 0-20,0 0-9,0 0 3,-1 13 6,1-13-8,0 0-19,0 0-26,0 0-14,0 0-13,0 0-6,0 0-13,-8 4-19,8-4-19,0 0-16,0 0-10,-1-4 62,1-10-88,0 14-4,0 0-10,3-15-11,-3 15-8,4-8-9,-4 8-4,6-8-4,-6 8-5,9-4-2,-9 4-2,10-2-1,-10 2 5,11 2 1,3 8-6,-8-2-2,1 0 0,-2 1 3,4 2-26,-4 1 31,1 0-25,-2-1 28,1 1-23,-1-1 25,-2-1-22,2 0 21,-2-1-18,-2-9 29,3 17-15,-3-5 59,0-12-10,0 0-14,-1 17 44,1-17-30,0 0 28,0 0-47,0 0 20,0 0-44,0 0 30,0 0-40,-8-12 25,8 12-46,3-17 27,-2 3-37,4-19 41,-1 15-11,2-1-2,1-1-4,1 3-1,1 0-1,-1 4 4,0 0-5,1 1 0,0 5-4,0 2-2,1 1 3,-10 4 34,18 4 8,-8 2-26,9 13 61,-9-6-22,-3 1-35,0 1 26,1 2-34,-2-2 2,2-1-2,-3 1-7,0-1 0,0 1-61,0-3 0,-2 0-71,2-2-16,-2-1-43,0 1-37,3 5-280,-6-15 242,5 9-4,-5-9-10,0 0-8,13 3-63,-13-3-286,9-6-153</inkml:trace>
  <inkml:trace contextRef="#ctx0" brushRef="#br0" timeOffset="194958.8729">10099 12707 234,'7'-12'566,"-1"2"-140,-1 4-74,-5 6 1,10-7 37,-10 7-3,8 6-15,-8-6-20,5 19-40,-4-7 6,-1 8-46,-2 4-12,-1 2-56,0 5-28,0 1-30,-1 2-28,-2-1-8,1 0-36,-1 1 1,0-2-34,1 0-13,-2-1-56,-4 22-158,6-30 34,0 0-62,1-2-53,2-4 5,-3 0-109,2-3-33,2-2 17,1-12 8,-2 17-59,2-17-347,0 0-307</inkml:trace>
  <inkml:trace contextRef="#ctx0" brushRef="#br0" timeOffset="195207.883">10180 12988 417,'9'-11'536,"-1"2"-92,-2-3-46,1 5-14,0-1-27,-1 1-41,1 0-39,-7 7-31,12-8-4,-12 8-34,0 0 39,17 1-49,-17-1 11,14 19 77,-9-9-138,-3 0-3,2 4-16,-1 0 2,-1 2-33,1-1 0,-1 1-21,1-2 4,-1-1-16,2 1 10,1-3-14,-1-1 5,0-2-19,2 1 9,9 4 28,-5-9-54,2-1 4,2-3-17,0 0-5,4-4-48,-1-1-37,5-1-77,-2-3-94,-1 1-69,1-1-56,-1 1-97,-5 1-75,1 1-54,-2 0-477</inkml:trace>
  <inkml:trace contextRef="#ctx0" brushRef="#br0" timeOffset="196157.8773">9822 13794 666,'0'0'536,"0"0"-75,0 0-33,0 0-23,0 0-32,0 0-48,0 0 242,0 0-316,0 0-66,0 0-36,0 0-28,4-10-22,-4 10-15,8-12 0,-2 6-20,-6 6-11,14-12-13,-7 5 21,1 3-34,1-1 20,1 0-33,10 2 26,-20 3-28,23 2 8,-8 2 4,-3 3 0,-2 1-5,1 5 19,-1 0-27,-1 4 20,0 1-28,-3 1 19,-1 1-22,-2 1 22,-2 0-3,0 0-2,-7 24 33,1-22-17,-4-1 5,-2 3 6,-1-3 17,-3-1 14,0 0 10,0-6-2,1-1 28,-1-2 10,3-2 9,1-3-8,0-3-23,0-1-32,11-3-20,-29-13-60,20 1-18,2-3 9,2-1 1,2 0 2,2 0 1,1 2 2,3 2 0,-1 1 7,1-1-7,3 2 7,0 3-6,2 1 16,-8 6 1,19-2 21,1 6 56,-6 2-28,-1 0 7,-1 3-6,2-1 17,-1 0 13,3 2-12,-2-1 0,1-1-17,1-1-3,0-2-15,-1 2-23,3-3-44,1-1-46,-3-2-83,26-6-509,-20-2 83,4-2-133,-4 0-791,2-2-1139</inkml:trace>
  <inkml:trace contextRef="#ctx0" brushRef="#br0" timeOffset="198462.8795">3841 16662 412,'0'0'580,"-15"-7"-102,15 7-65,-14-9-47,5 4-56,3-2-36,0 0-39,-1-2 11,0 1-15,2 0-24,1-1-26,0 2-32,0-2-29,2 0-27,2 9-20,-3-19-35,6 10 7,-1-1-7,3 0-14,2 1-18,-1 2 7,4-2 0,2 3-5,0 0 0,0 2 1,13 2 2,-12 2-10,3 4 7,-1 1-2,0 0-1,-1 2 1,0 3 0,-2-2 2,-1 3-3,0-1-1,-2 0 12,-1 0 13,1 1 24,-3-2 2,-1 0 3,3 7 81,-8-16-64,6 11 10,-6-11 5,5 11 11,-5-11 15,5 7 8,-5-7 4,0 0-15,0 0-31,0 0-45,0 0-20,6-11-5,-4 1-17,0-5-1,6-24-19,-1 20 9,1-3 3,0 2 3,-1-1 2,3 4 3,-1-2-1,1 2-3,3 3 0,-3 1-2,-1 3-1,3 1-1,-1 2 1,-1 2 3,2 3 9,12 6 41,-11 1-16,1 4-4,1 2-2,0 1-3,-2 2-1,1 1-7,0 2 1,-3 0 0,2 0-6,-2 1-21,0-2-34,0 3-57,-2-2-56,0 0-98,7 12-364,-11-15 185,1-2-82,0 1-107,-2-4-346,0 1-571</inkml:trace>
  <inkml:trace contextRef="#ctx0" brushRef="#br0" timeOffset="198722.8754">4082 17023 533,'-7'8'965,"7"-8"-224,-10 10-163,10-10-125,-6 7-66,6-7-81,-3 4 172,-2 4-280,5-8-25,0 0 16,14 3-48,-14-3 2,24-5-25,-7 0-20,4-3-21,2 0-11,3-2-17,1-1-24,2-1-34,-2 2-41,1-2-49,24-9-326,-31 13 98,-2-1-91,3 2-74,-5 2-77,-2 2-469,0-2-652</inkml:trace>
  <inkml:trace contextRef="#ctx0" brushRef="#br0" timeOffset="199157.8782">4428 17099 568,'0'0'667,"0"0"-150,-12 5-79,12-5-61,0 0-37,0 0-23,-12 2-31,12-2-46,0 0-38,0 0-41,0 0-27,-5-7-23,5 7-19,0 0-23,0 0-4,9-5-12,-9 5 76,16 2-50,-8 3-21,-8-5 17,14 14-25,-4-6 17,-2 4-31,-1 1 17,1 1-34,0 4 26,-3 1-9,-3-1 26,1 1 3,-3-1 2,-2 2 6,-4 22 84,1-22-85,-4 1-1,0 1 4,-1-3-9,-2-1 1,1 1-13,0-5 23,0 3-14,2-6 27,0 0-30,0-1 28,4-4-43,-1 2 19,-1-3-49,-4-1-166,11-4-45,-11-12 56,6 3 31,5 9 52,-6-14 9,6 14 3,-2-13 10,2 13 12,1-10 1,-1 10 6,9-11 2,-9 11 5,16-7-1,-16 7 15,32-4 3,-32 4-6,22 4 5,-10 0 2,2-1-2,1 3-1,-2 0-4,2-1 1,-1 3-27,1-2-30,-2 1-56,0-2-79,-1 0-89,-2 2-70,1-4-96,8 4-702,-19-7 147,17 1-597</inkml:trace>
  <inkml:trace contextRef="#ctx0" brushRef="#br0" timeOffset="199455.8963">4993 16733 838,'0'0'732,"3"-9"-143,-3 9-114,0 0-71,3-11-50,-3 11-32,0 0-40,2-9 166,-2 9-281,0 0-23,0 0-20,8-5-20,-8 5-46,0 0 23,14 0-34,-14 0 19,20 0-22,-6 0 17,3 0-27,3-2 19,4-2-34,0 1 15,32-10 9,-26 6-57,-1 0-52,-1-1-40,-3-1-78,-2 3-60,-3-2-69,-2 3-36,0-2-103,-4 0-51,-3 1-524,2-3-637</inkml:trace>
  <inkml:trace contextRef="#ctx0" brushRef="#br0" timeOffset="199725.8759">5299 16326 442,'-11'-19'1224,"11"19"-826,-8-9-64,8 9-33,0 0 30,-5 7 2,6 4-4,-1 4-11,3 3-39,-1 6-33,2 2-4,0 5-36,2 1-41,2 10-36,-2-2 21,4 43 66,-1-42-156,-3-1-35,1 0-42,-1-8-55,-1 1-73,2-2-102,-1 1-98,-1-2-138,0-5-103,-1-2-622,-1-3-816</inkml:trace>
  <inkml:trace contextRef="#ctx0" brushRef="#br0" timeOffset="201027.5219">6087 16361 455,'0'0'523,"0"0"-66,0 0 286,0 0-429,0 0-20,8-7-36,-8 7-27,0 0-34,0 0-31,0 0-30,2-13-24,-2 13-27,4-12-11,-4 12-3,5-14-15,-1 4-10,1 0-9,11-9 12,-7 9-30,1 2-1,2 0-7,-2 0-3,2 6-4,0-3 12,-1 5 3,5 2 19,-2 1 6,2 5-2,1 0-4,-1 5-4,0 1 4,-1 1-2,15 16 23,-19-14-34,2-1 0,-3 1 11,-3-3-2,2-1 1,-3 0 10,0-2 14,-3 0 6,0-2 3,-3-9 4,6 16-6,-6-16 4,0 15 7,0-15 10,0 14 93,0-14-100,0 0 14,0 0 10,0 0-36,0 0-113,-10-9-36,8-7 11,0-1 19,1-2 24,1-1 4,3-6-16,0 1 22,2-3-14,3 1 24,8-25-16,-7 33 5,1 0 20,1 1-19,-4 5 17,3 0-16,-1 2 16,-1 1-15,0 2 16,0 1-21,0 2 25,-8 5-15,15-6 45,-15 6-19,13-3 12,1 4 2,-14-1-28,13 4 25,-13-4-24,12 7 19,-12-7-8,12 7 12,-12-7-4,11 11 14,-11-11-16,10 11 5,-10-11-12,11 11 13,-11-11-9,9 13 2,-3-4 15,-6-9-19,5 8 2,-5-8-6,7 9 2,-7-9-11,0 0 13,6 10 1,-6-10 8,0 0 5,0 0-1,5 7 4,-5-7-12,0 0 3,0 0-3,5 8 2,-5-8-5,0 0 1,0 0-3,0 0 4,0 0-9,0 0 6,0 0-8,4 8 4,-4-8-8,0 0 6,0 0-7,0 0 5,0 0-8,0 0 6,0 0-2,0 0-5,0 0 7,0 0-10,0 0 7,0 0-9,0 0 6,0 0-13,5 6 13,-5-6-11,0 0 11,0 0-8,0 0 13,0 0 4,0 0-8,5 10-1,-5-10-3,0 0 6,0 0-5,0 0 0,2 10 0,-2-10 6,0 0-8,0 0 4,0 0-3,3 10 4,-3-10-9,0 0 9,0 0-3,4 11 5,-4-11 1,2 16-7,-2-16 6,4 11-6,-4-11 8,3 13-8,-3-13 6,2 14-5,-2-14 5,5 17-4,-5-17 4,5 18-4,-2-9 7,-1 0-6,-2-9 6,8 26-2,-8-26-10,4 14 11,-4-14-10,5 11 12,-5-11-5,3 12 7,-3-12-12,0 0 19,4 12-9,-4-12 7,0 0-10,0 0 9,4 12-11,-4-12 11,0 0-1,0 0-12,3 9 12,-3-9-12,0 0 10,0 0-19,0 0-6,0 0-20,0 0-24,0 0-23,0 0-61,0 0-23,0 0-51,0 0-62,-2-12-39,1 0-463,1 12 319,0 0-28,0-16 25,0 16-58,0 0-248,0-13-284</inkml:trace>
  <inkml:trace contextRef="#ctx0" brushRef="#br0" timeOffset="205978.5347">7384 15929 462,'0'0'520,"0"0"-115,0 0-84,0 0-42,0 0-26,0 0-36,-14 1-27,14-1-23,0 0-23,0 0-21,0 0-17,-11 3-18,11-3-11,0 0-12,0 0-4,0 0-5,0 0-9,0 0-11,-8 5-6,8-5-3,0 0-1,0 0 0,0 0-3,0 0 29,0 0-25,0 0 3,0 0 4,-5 7-6,5-7 1,0 0-2,0 0-4,0 0 5,0 0 1,0 0 1,0 0-2,0 0-3,0 0-3,0 0-6,0 0 12,-5-7-17,5 7-3,0 0-3,0 0 1,0 0 15,0 0-8,-5-8-1,5 8 1,0 0-6,0 0 5,0 0-6,-9-5-1,9 5 4,0 0-1,0 0 10,-11 0-12,11 0-1,0 0-2,-9 3-1,9-3-53,0 0 62,-11 6-55,11-6 58,0 0-52,-8 8 59,8-8-51,0 0 55,-8 7-53,8-7 52,0 0-29,0 0-29,-5 8 61,5-8-62,0 0 62,0 0-55,0 0 56,0 0-53,0 0 59,0 0-59,0 0 60,13-3-61,-13 3 64,6-6-62,-6 6 62,9-14 4,-9 14-26,4-9-5,-4 9-1,0 0 5,4-14-5,-4 14 4,0 0 2,1-12-7,-1 12 0,0 0-8,-3-9 5,3 9-12,0 0-19,0 0-28,-7-7-32,7 7-37,0 0-32,0 0-28,0 0-10,0 0-50,-13 1-31,13-1-10,0 0-33,0 0-23,0 0-356,0 0-200</inkml:trace>
  <inkml:trace contextRef="#ctx0" brushRef="#br0" timeOffset="206259.1352">7503 15647 429,'0'0'663,"1"-16"-141,-1 16-95,0-11-76,0 11-73,2-11 152,-2 11-241,0 0 2,0 0 5,0 0 5,6 14-49,-1-4 52,-1 6-75,-2-2 21,3 6-64,0 2 19,2 0-50,-1 2 21,-1-2-50,1 0 25,6 20-67,-3-20 11,-3-2-14,2 0-57,-2-2-14,1 1-128,0-4-12,-1 0-54,1-2-50,1-3-58,1 1-27,-1-5-470,-1-1-449</inkml:trace>
  <inkml:trace contextRef="#ctx0" brushRef="#br0" timeOffset="206618.7815">7918 15658 156,'0'0'795,"1"-17"-224,-1 17-118,0 0-77,-2-12-69,2 12-32,0 0 206,0 0-267,-13 5-36,13-5-26,-2 11-24,2-11-26,-2 14-13,2-14-23,4 17-11,-4-17-15,8 16-7,-5-8-8,4 0-1,-1-1-7,1 0-14,9 2-5,-7-4-4,-9-5 2,16 4 0,-16-4 5,15 0-4,-15 0 0,16-4-1,-16 4 5,11-9 2,-6 1-3,-1 0-3,-4 8 1,5-18 4,-4 8 1,-1-11 55,-3 11-66,0 2 48,3 8-59,-6-17 55,0 10-59,6 7 53,-11-9-56,11 9 54,-11-8-59,11 8 50,-12-5-14,12 5-18,-11-2-20,11 2-30,-15 2-158,15-2 55,0 0-13,-11 6-45,11-6 0,0 0-51,-3 9-8,3-9-40,0 0-5,3 10-96,-3-10-162,0 0-99</inkml:trace>
  <inkml:trace contextRef="#ctx0" brushRef="#br0" timeOffset="207358.7793">7583 15254 71,'0'0'488,"1"-18"-62,-1 18-118,0-15 25,0 15-25,-4-11-46,4 11-37,-7-11-19,7 11-35,-13-8-26,13 8-18,-30-4 90,17 4-129,-1 1-13,-3 1-61,0 4 43,-1-2-57,-2 4 53,-2 0-62,2 2 56,1-2-59,0 5 54,1-2-9,1 2-7,0 1-4,5 2-1,-12 17 8,15-13-19,2-1-2,2 2 4,2 2-1,3 1 7,2 2-23,1 3 19,3 4-12,0-1-1,6 4-2,0 1 0,1 3 1,2-1 0,-1 3 0,2-2 0,-4 5-50,7 6 67,-5-4-9,3 8 25,0 0 0,-1 2 7,-2 1-27,-2-10 33,2 10 8,2-2 5,-1-1 5,-5-7-7,-1 1-52,0-3 76,6 44 15,-7-47-81,-2-2 52,2-2-14,1-8-7,-2 0-11,1-2-7,11 18 16,-10-29-32,1-2-27,4-2-8,-3-5-30,3-2-27,0-4-65,0-1-43,15-9-389,-11-5 163,-2-1-63,3-8-383,4-7-405</inkml:trace>
  <inkml:trace contextRef="#ctx0" brushRef="#br0" timeOffset="208031.7762">8174 15544 537,'0'0'479,"0"0"-104,1-14-84,-1 14-54,0 0-38,2-11-34,-2 11-32,0 0-28,8-8-16,-8 8 5,0 0 24,13-2 26,-13 2 0,12 7-24,3 7 56,-7-4-108,2 0 8,-4 1-27,2-2 7,-2 3-8,0-3 9,0 2 8,-1-2-1,-1 0 2,-4-9 3,5 14 9,-5-14 5,5 15 18,-5-15 11,5 13 61,-5-13-118,0 0 36,0 0-66,0 0 45,0 0-47,0 0 58,0 0-14,0-13 29,0 13-11,1-18-261,2 2 59,0-8-22,4 2 128,-1 1 27,10-20 30,-8 22-31,0 6-2,-1-1-5,3 4-1,-1 3 1,0 1 9,2 4 23,-11 2 30,18 2-41,-6 4 28,-4-1-43,3 4 29,-1 0-46,-1 1 39,8 15-41,-8-11-64,-1 0 8,-2 1-106,1 1 3,0 0-82,-3-2-84,1 0-45,-1 1-101,0-2-59,-2-1-319,2-2-400</inkml:trace>
  <inkml:trace contextRef="#ctx0" brushRef="#br0" timeOffset="208689.8081">8329 15897 519,'0'0'613,"0"0"-107,-5-10-89,5 10-62,0 0-43,-5-10-36,5 10-29,0 0-30,-1-11-23,1 11-30,0 0-31,5-11-25,-5 11-18,8-7-18,4-3 36,-4 5-70,1 1-11,1 1-9,-10 3-6,18-2-1,-18 2-4,20 4 5,-10 1-27,1 2 83,-2 1-57,0 3 57,-3 4-49,2-3 61,-3 5-26,2 18 75,-5-16-30,-2 3-26,0 0 28,-2 4-27,0-2-10,-2 0 20,0 1 13,0-2-9,1-1 2,-1 0-11,2-3-12,-1-2 0,2 0-19,-1-5-1,0 12 19,3-14-38,2 0 0,-3-10-5,6 13 2,3-9-9,-9-4 0,15 5-8,-15-5 3,24 0-4,-11-3 1,2-1-5,0-1 3,3 2-6,-1-4 3,16-5 1,-17 6-4,0 0-3,-2-1-15,1 2-24,-2-2-6,-2 0-36,0 4-11,-2-3-57,0 2 3,0-1-108,-1 1-8,-8 4-76,10-10-55,-10 10-81,10-17-650,-10 17 262,1-11-415</inkml:trace>
  <inkml:trace contextRef="#ctx0" brushRef="#br0" timeOffset="209262.8035">9367 15412 472,'0'0'717,"0"0"-150,-13 0-113,13 0-30,-11-3 263,11 3-424,0 0 18,0 0-100,-10-5 2,10 5-49,0 0 13,0 0-54,10-9-13,-1 4-18,2-2-3,4 1-11,5-2-10,2 0 0,3-3-7,30-9 11,-29 12-27,-3-1-10,0 1-32,-2 3-33,1-1 13,-6 2-106,2-2 9,-4 4-94,-2-3-1,0 3-75,-2-1 34,-10 3-51,18-3-2,-18 3-22,20-4-736,-20 4 283</inkml:trace>
  <inkml:trace contextRef="#ctx0" brushRef="#br0" timeOffset="209595.8183">9970 14979 54,'0'0'629,"7"-10"-144,-7 10-82,0 0-46,3-7-34,-3 7-45,0 0-31,0 0-14,0 0-8,0 0 10,0 0-34,11 3 59,-11-3-85,10 30 164,-5-14-207,-2 0-44,1 4-19,1 1-13,0-1-11,1 1-2,0-1-11,0 2-24,-1-3-44,2 1-48,-2-1 7,2-2-114,-2-2-6,2-1-121,5 10-372,-4-12 300,-2-3-34,2-4-371,-8-5-319</inkml:trace>
  <inkml:trace contextRef="#ctx0" brushRef="#br0" timeOffset="209958.8062">10296 15034 595,'0'0'552,"-4"-9"-97,4 9-47,0 0-44,-12-5-40,12 5-75,-11 7 39,5-1-83,0 2 23,1 0-93,0 1 33,5-9-79,-7 20 37,6-10-78,-1 2 45,4-3-69,1 11 39,2-11-53,0 0-2,2-2-15,0 0 43,3-3-62,-1 0 54,2-1-68,1-2 52,-12-1-59,22-1 60,-10-1-54,-2 0 58,1-4-53,-1-1 52,7-10-31,-9 8-18,-2-4 57,-2 2-55,-1 1 68,-1-2-41,-1 2 63,-2-2-46,1 12 53,-2-19-64,2 19 51,-7-17-63,7 17 51,-10-13-52,10 13 39,-15-14-51,15 14-49,-9-7 31,9 7-83,-10-5 23,10 5-37,0 0-47,-10-6 0,10 6-43,0 0-35,0 0-38,0 0-13,0 0-21,0 0-385,10-5-225</inkml:trace>
  <inkml:trace contextRef="#ctx0" brushRef="#br0" timeOffset="210331.8058">10556 14807 132,'6'-14'596,"-6"14"-137,0 0-67,0 0-21,0 0-19,-7-5-38,7 5-23,-9 10-22,4-1-83,0 0 18,1 0-94,0 0 31,0 2-73,2-1 37,-1 2-70,3-12 46,2 21-69,0-8 52,1-2-65,2 2 57,1 2-68,4 0 53,0 1-59,2 0 56,2 2-61,1 2 56,1 4-57,1-2 58,20 29-25,-19-22-29,-1-5 51,-2 0-58,3 7 75,-7-6-35,-1-1 71,-1 0-43,-3-2 58,-2-2-32,-1 4 62,-3-6-14,0 3 31,-4-4-8,-1 3 4,-10 18 138,6-19-151,-3-3-15,0-1-4,-2 0-10,0-2 12,1-2-16,1-1 25,0-1-37,2-3 18,0 0-49,3 0 17,7-6-39,-16 3-99,8-10-126,-6-15-275,8 8 281,3-3-49,0-2-11,1-5-151,2 3-8,3-2-97,0-4 11,1 4-38,2-6-405,-1 5-512</inkml:trace>
  <inkml:trace contextRef="#ctx0" brushRef="#br0" timeOffset="210705.8044">10809 14712 461,'-4'-11'458,"1"1"-9,3 10-129,-3-15 41,0 5-89,3 10 10,0-16-94,0 16 25,0-18-88,0 18 34,7-18-69,-1 8-8,2 1-2,2 1-9,0 0-4,0-1-2,1 8 6,11-5 56,-22 6-66,23 3-3,-11 0 18,0 3 7,-2 3 30,0 4 18,-2 1-15,-2 3 1,-1 2 2,-2 1-7,-1-1 7,-2-1 27,2 0-7,-2-1-9,2 15 72,-1-17-119,1-4-12,-1 1-9,1-2-12,2 0-9,1-4 1,1 2-13,3-3-10,-9-5-25,18 5-15,-18-5-25,21 1-70,-10-3-17,0-1-99,11-5-300,-11 3 255,-1 2-35,0-1-54,-10 4-32,18-4-10,-18 4 4,14-3-48,-14 3-297,14 3-258</inkml:trace>
  <inkml:trace contextRef="#ctx0" brushRef="#br0" timeOffset="211008.8055">11133 15073 341,'-11'6'616,"11"-6"-136,0 0-87,0 0-62,0 0-25,-5-8-31,5 8-80,0 0 41,4-9-87,-4 9 29,0 0-83,9-4 35,-9 4 44,12 5-110,-12-5 55,9 16-59,-7-7 71,3 3-42,-2 3 14,-1-1 15,0 3 12,-1 0-21,-1 2 26,0-1 6,0 1-1,1-2-10,-1-1-5,0 0-13,1-2-21,-1-2-13,3-1-14,-2-1-10,3 0-8,1-3-9,3-2-11,1-1-28,0-1-20,-9-3-45,23 0-40,-7-3-42,1-1-55,2-5-36,22-14-386,-20 5 247,1-1-102,3-4-41,-2-6-478,0 1-601</inkml:trace>
  <inkml:trace contextRef="#ctx0" brushRef="#br0" timeOffset="211521.803">11515 14142 452,'-4'-12'498,"1"2"-70,-4-5 264,7 15-397,-2-14-43,2 14-29,0-15-83,0 15 33,4-14-80,3 6 38,-2 1-76,8-2 42,-2 1-69,4-1 50,4 2-66,2-1 57,1 2-52,25-5 89,-20 6-23,-2 2-58,0 2 49,-3 2-56,3 2 51,-2 0-64,1 3 55,-6 1-50,2 4 71,-4 1-55,-3 3 67,0 2-44,-1 3 59,-3 3-42,0 4 10,0 2-2,-5 1-11,1 2-9,-1 2-4,-2 0-8,3 8 28,0-1-10,-1 2-9,1-2-9,-1 0-7,0-1 17,3 0-34,1-2 14,-2-1-22,12 34 13,-5-38 4,-2 0-26,2-3 22,-1-3-31,3-1 24,1 6-33,1-5 31,0-1-27,0 4 21,0-7-36,3 3 4,-3-3 8,0 2 1,-1-2 4,14 22-2,-17-22 11,-3-5 4,0 3 20,-4-2-5,-1 1 31,-1-3-5,-4 0 27,-4 1 1,-1 2 10,-3 0-4,-2-1-5,-2-1-15,-3 3-37,2-4-93,-14 12-263,14-15 34,-3-2-127,-2-1-391,2-4-417,0-3-845</inkml:trace>
  <inkml:trace contextRef="#ctx0" brushRef="#br0" timeOffset="212610.0908">10628 14301 323,'-5'-8'413,"5"8"-49,-4-11 299,4 11-362,0 0-25,-5-10-35,5 10-21,0 0-19,0 0-20,-2-12-21,2 12-14,0 0-22,0 0-16,0 0-42,0 0 83,0 0-37,0 0 58,6 16 122,-3-5-185,-1 6-13,2-3-17,-3 5-14,3-1-12,-1 3-9,-1 2-8,3-2-8,-2 0-11,0 1-22,0-6-46,0 2-13,0 0-116,1-1 0,6 14-438,-5-17 246,3-2-30,-2-1-20,1-4-429,1-3-400</inkml:trace>
  <inkml:trace contextRef="#ctx0" brushRef="#br0" timeOffset="212881.0911">10929 14282 1162,'0'0'514,"0"0"-42,0 0-82,0 0 19,-7 15-88,0-1 27,-1 5-94,-5 2-30,-1 4-30,-1 6-39,-3 1-38,2 0-17,-2 4-21,1-4 18,-14 38-31,17-37-136,4-4-12,1-1-118,1-1-7,2-3-61,2-2-71,0-3-54,3-2-21,0 0-100,1-6-252,-1 2-282</inkml:trace>
  <inkml:trace contextRef="#ctx0" brushRef="#br0" timeOffset="214440.0928">8543 14996 218,'0'0'371,"-7"-9"-71,7 9-44,-9-7-31,9 7-21,-14-14 156,14 14-204,-8-7-13,8 7-14,-6-7-13,6 7-9,0 0-8,-8-7-12,8 7-16,0 0-12,0 0-11,-4-9-8,4 9 0,0 0 3,5-10-3,7 2 26,-3 5-45,3-1-5,2 0-4,4 1 3,0 0 5,3 1 7,2 2 0,2 1-4,3 0-2,0 2-4,2 4-1,2 0-6,-2 1-5,-1 2 7,23 12 35,-28-9-12,-5-2 9,-2 1 15,-2 5 18,-2 1 1,-2-1-10,-2 5-44,-3-1 78,-1 2-39,-1 3 37,-3 1-53,2-1 43,-1 2-62,-1 1 55,2 30 11,0-26-38,0-2-1,1-1-8,1 4 11,3-2-2,3 3-54,2-1 48,2 0-56,0 0 52,4-1-52,3-4 50,-2 2-52,2-1 52,0-3-55,18 23 33,-23-27 11,-3 0-46,-1-1 42,-2 3-42,-4-4 42,-2 2-72,-3 1 0,-3-2-121,-3 3-30,-2 6-114,-3-4-125,-9 8-174,-1-3-387,-2 0-592</inkml:trace>
  <inkml:trace contextRef="#ctx0" brushRef="#br0" timeOffset="215315.0939">6175 17985 551,'0'0'507,"-6"-8"-95,6 8-66,-6-8-62,6 8-48,-4-10-55,4 10-32,-4-10-31,4 10-22,-2-9-26,2 9-12,0 0-20,6-9 2,-6 9 58,17 0-48,-6 5 7,2 4 7,3 1-11,-1 4-5,4 2-7,1 2-5,0-1-4,-1 3-7,-3-2-9,0 0-3,-2-1 16,0 0 15,-2-3-14,0 1 19,-4-3 11,1-2 3,-3 2 24,0-3 9,-2-1-1,0 1 3,-4-9 4,6 12-12,-6-12-6,3 11 2,-3-11-26,0 0-1,0 0-32,0 0-23,-5-16-43,4 5 13,-1-6-3,1-2 4,1-1 6,1-4-6,2-2 9,1 3 8,-1-3-21,4 4 36,3-1 4,-3 2-3,4 4 1,0-1-4,0 3-2,13-5 10,-11 15-9,1 0 7,-3 2 7,3 3 11,-1 1-3,-2 3-5,4 2-2,-2-1-3,1 2-4,-3 1-1,2 1-11,-2 0-7,-2 1 10,3 0-1,4 12-131,-8-10-2,-2 0-47,0-1-57,-2-1-45,0 1-29,-1 0-97,-1-1-28,-2-10-413,0 22-390</inkml:trace>
  <inkml:trace contextRef="#ctx0" brushRef="#br0" timeOffset="215586.0917">6536 18466 782,'0'0'660,"-6"11"-143,6-11-113,0 0-85,-5 8-73,5-8-23,0 0 121,4 9-203,-4-9-3,0 0-29,20-4-1,-7-2-41,2-1 9,3-4-17,6-2-12,0 0-20,1-3-51,-1 1-58,1 1-56,1-1-46,-1 1-35,19-10-413,-22 15 217,-3 2-398,-3 1-346</inkml:trace>
  <inkml:trace contextRef="#ctx0" brushRef="#br0" timeOffset="215914.0924">6945 18372 290,'0'0'663,"0"0"-150,0 0-111,-4 9-76,4-9-71,0 0-57,0 0-31,0 0-23,0 0-16,0 0-17,10 2 2,-10-2-20,12 3 13,-12-3 0,16 9 15,-6-3-42,2 1 15,-2 2-21,0 1 20,1 3-28,-1 1 27,-1 0-35,0 1 34,-3 0-39,3 17 103,-6-17-65,-3 2-41,1 1 28,-3-1-44,-1 0 28,-2-1-38,0 0 36,0-1-48,-3-2 25,2 0-24,1-2 31,-2-2-33,7-9 18,-11 10-55,11-10-24,-15-5 46,15 5-31,-6-11 37,6 11-1,-3-15-5,3 15 3,3-14-2,-3 14 4,9-13-6,-3 6 5,-6 7-2,19-5-30,-9 3 37,-10 2-29,37 1 12,-24 1 28,2 2-43,0-1 45,0 1-44,0 1-12,-1-2-65,0-1-17,-1 1-62,-1-3-62,2-3-54,-2 3-51,1-7-113,-2 2-65,-1 0-280</inkml:trace>
  <inkml:trace contextRef="#ctx0" brushRef="#br0" timeOffset="216211.0886">7411 18212 351,'5'-13'777,"0"4"-204,1-2-105,0 2-86,-1 0-26,4 0-38,1 1-34,1 0-36,0 1-43,17-10 112,-13 11-212,3-2-24,2 0-15,0 1-28,-1 2-38,1-3-49,1 3-64,-5-2-48,0 1-59,1 2-53,-1-2-21,0 1-69,-3 0 0,0-2-25,6-3-1356</inkml:trace>
  <inkml:trace contextRef="#ctx0" brushRef="#br0" timeOffset="216481.0938">7699 17845 836,'-6'-6'532,"6"6"-124,-9-7-43,9 7-27,0 0-11,-8 8-24,8-8-10,0 18-16,3-3-27,-1 2-52,4 6-15,0 0-29,3 3-31,-2 2-25,15 29 55,-11-30-109,1 1 1,0-1-60,0 0-2,1-1-62,0-3-50,1-1-69,-3-4-75,0-1-60,1-2-115,-2-1-70,1-2-398,-3-4-484</inkml:trace>
  <inkml:trace contextRef="#ctx0" brushRef="#br0" timeOffset="217067.0945">8241 17892 202,'0'0'408,"0"0"-117,0 0-10,0 0-71,0 0-3,0 0-46,0 0 129,0 0-162,0 0-31,0 0-7,0 0-21,0 0 3,0 0-20,0 0 2,0 0-14,0 0 5,0 0-4,0 0 12,0 0-3,0 0 5,0 0-6,0 0 63,0 0-50,0 0 2,0 0 0,0 0 2,0 0-2,0 0 0,0 0-8,0 0 3,0 0-25,0 0 16,0 0-19,0 0 9,0 0-10,0 0 3,0 0 10,0 0-32,0 0 3,0 0-13,0 0 11,0 0-7,0 0 4,0 0-7,0 0 4,0 0 0,0 0-2,0 0-7,0 0 8,0 0-9,0 0 8,0 0-5,0 0-2,0 0 7,0 0-19,0 0-11,0 0-27,0 0-34,0 0-36,0 0-38,0 0-21,0 0-61,0 0-13,0 0-38,0 0-75,0 0-288,0 0-165</inkml:trace>
  <inkml:trace contextRef="#ctx0" brushRef="#br0" timeOffset="217842.0947">8317 17954 985,'0'0'345,"0"0"-49,-9-9-66,9 9-31,-4-9-50,4 9-23,0-13-30,0 13 2,2-16-15,2 8-1,-4 8-19,8-17-10,-3 8-11,0 1 4,10-6 39,-7 9-41,-8 5 2,16-5-10,-16 5 4,18 0 7,-18 0 2,19 8-1,-8-1-5,-1 1-5,-1 1-4,0 1 8,-1 1 11,-1 1 15,-2-2-12,4 10 78,-5-11-52,0 1-3,-4-10-10,2 19 1,-2-19-3,3 15 1,-3-15 4,-3 13 5,3-13-4,0 0-3,-2 13-13,2-13-33,0 0 2,0 0-13,0 0 1,0 0-5,-7-9 7,7 9 4,-1-16-25,0 2-47,0-3-18,2-3 19,0-4 17,0-1 10,2 0 20,1 1 11,1-2 1,1 3 12,-1 0 9,9-16 56,-4 22-45,-1 1-2,-1 5-1,3 1 22,-3 3 5,2 3 24,2 4-13,-12 0 26,22 4-7,-8 3 12,-1 3-12,0 2 5,1 3-29,0 1 5,10 19 14,-11-18-65,-3 0-3,0 2-4,2-2-3,-3 2 0,-2-2-22,2-5-28,-3 1-35,1-1-38,-2-2-51,0 0-62,1-1-74,-1-2-53,-5-7-36,12 11-591,-12-11-17,0 0-591</inkml:trace>
  <inkml:trace contextRef="#ctx0" brushRef="#br0" timeOffset="218120.0877">8918 17473 575,'3'-10'596,"-3"10"-113,5-11-23,-5 11-48,0 0-21,0 0-11,11 5-33,-11-5-15,8 12-22,-4-3-53,1 1-39,0 2-27,0 0-42,2 2-3,-1 0-45,0 2-1,1-4-38,-1 4 3,3-3-30,6 14-6,-7-15-68,0 0-54,1 1-36,-1-3-65,1 1-64,-2-4-55,0 1-44,0-3-25,-7-5-66,14 6 10,-14-6-99,13 0-241,-13 0-294</inkml:trace>
  <inkml:trace contextRef="#ctx0" brushRef="#br0" timeOffset="218443.0956">9196 17411 591,'0'0'642,"-1"-10"-123,1 10-50,0 0-57,0 0-54,0 0-31,-13 2-38,13-2-18,-5 10-47,5-10-22,-4 14-44,4-14-12,-1 18-22,2 1 61,0-9-117,2-1-15,-3-9-8,9 17-27,-4-9 11,0-1-6,3-1 1,-1-1-4,-7-5-7,18 5 3,-18-5-8,16 1-4,-16-1-7,18-3 1,1-6-3,-10 2-12,0-1 20,-1-2-7,0-2 9,-3 1-11,0-2 23,-2 1-14,-2 1 27,2-2-2,-3 1 28,0 1-34,-2 0 14,2 11-29,-3-19 20,3 19-25,-7-17 16,7 17-23,-7-8-6,7 8-9,-9-9-17,9 9-32,-12-3-18,12 3-41,0 0-39,-15-2-30,15 2-24,0 0-28,-12 5-26,12-5-11,-6 7-318,6-7 316,0 0-11,0 0 30,0 0-28,8 5-6,-8-5-212,0 0-12</inkml:trace>
  <inkml:trace contextRef="#ctx0" brushRef="#br0" timeOffset="218859.0929">9419 17184 294,'0'0'516,"7"-13"-77,-7 13-68,0 0-45,4-10-31,-4 10-38,0 0 209,0 0-268,-6 8-20,6-8-23,-5 14-18,5-14-23,-4 19-21,1-9-18,2 0-17,1-10-13,-1 22-12,2-10-4,2-2 0,-1 1-3,2 0-13,8 13 10,-5-11-16,2 0-4,2 1 9,0 2-5,1-1 4,2 2-5,-1 1 5,3 1-1,-1 1 4,1 0-1,0 1 11,-1 2-4,-1 0 9,1 0 4,-1 2 3,-2 2 0,0-3 3,-2 3 29,-1-1 9,-1-2 5,-3 2 10,-2-3 6,0 0 17,-3-3 8,-1 0 3,-1-1-15,-1 3-8,-1-5-8,0 1-10,-9 13 56,8-17-74,0-2 4,0-1-5,0-2 15,0-3-29,-1 2-7,6-8-51,-10 7 27,10-7-22,0 0-37,-18-5-73,10-6-51,-2-7 2,2-1 46,-7-25-46,9 21 90,2-2 29,2 3-22,0-2 30,2 4-15,0 2-15,0-2-57,2 3-46,-1 0-37,0 0-53,0 2-30,2-2-46,0 3-62,-1-2-60,3-9-1864</inkml:trace>
  <inkml:trace contextRef="#ctx0" brushRef="#br0" timeOffset="219410.0918">9651 17285 45,'-2'-11'551,"2"11"-158,-3-9-60,3 9-89,0 0-27,-2-16-49,2 16-15,0 0-41,1-19 62,-1 19-105,0 0-26,3-13 6,-3 13-32,0 0 29,3-7 19,-3 7 6,0 0 10,7-7 5,-7 7 6,0 0-1,11-2-5,-11 2 9,0 0 8,18 10 101,-18-10-112,11 11-8,-5-4-4,1 2-11,-2-1-13,1-1-10,-2 2-4,2-1 0,-2 2-2,0 0-4,0-1-9,0-2-4,-4-7 0,5 14 20,0-1 54,-5-13-38,5 9-1,-5-9 6,0 0-12,2 10-3,-2-10-18,0 0 7,0 0-17,0 0 3,0 0-14,0 0 6,-4-14-11,4 14-8,-3-22-12,0-9-19,2 12 16,1-1-8,1-2 12,2-1-6,0 1 13,1 0 1,1 1-2,0 1 8,2 0 11,0 3 3,2 3 11,-1 1-6,-1-1 6,2 5-3,8-6 88,-8 10-33,-9 5-3,16 0 9,-16 0-25,18 7 14,-9 0-30,-3 1 12,2 4-27,2-1 12,-3 0-23,1 3 12,-1 1-22,1-3 20,-2 2-38,1-1-2,-1 1-49,-1-3-21,1 1-76,-1-1-72,-1-1-93,-1 0-92,1 0-119,-4-10-609,3 16-758</inkml:trace>
  <inkml:trace contextRef="#ctx0" brushRef="#br0" timeOffset="220014.0965">10021 17575 21,'-5'-9'733,"5"9"-168,-7-15 292,7 15-529,0 0-69,0-19-34,0 19-35,3-11-30,-3 11-20,5-12-22,-5 12-22,8-9-19,-8 9-8,10-5-9,-10 5-10,0 0 7,18 0 1,-3 9 41,-8-3-48,0 1-7,-1 2 7,0 0 0,1 1 8,-2 3 0,-2-1-1,0 3 17,0-3-15,-2 2 12,-1-1-10,-1 2 7,-3-1-34,0 2 4,-6 14 25,2-15-48,-1-1 6,0-2-5,-2 4-22,2-6 18,-1 1-2,0-2-3,1-4 6,2-1-2,7-4-7,-17 2-17,17-2-3,-14-7 13,8 0-10,-4-10 6,6 8 13,4 9-7,-1-17 21,1 17-11,1-16 18,-1 16-13,5-11 38,-5 11-16,9-9 27,-9 9-8,10-3 25,-10 3-23,0 0 21,18 1-21,-7 3 57,-11-4-62,14 7-31,-5-2 5,-9-5-18,14 7 6,-14-7-52,15 8-4,-15-8-57,14 5-29,-14-5-80,16 4-91,-16-4-95,17 2-85,-17-2-179,17-4-454,-17 4-726</inkml:trace>
  <inkml:trace contextRef="#ctx0" brushRef="#br0" timeOffset="220523.0924">11086 17166 324,'-14'0'638,"-1"-2"-116,2 2-67,0-1-33,-12 0 305,25 1-404,-22 0-13,22 0-46,-18-3-23,18 3-60,-13-1-22,13 1-37,0 0 11,0 0-30,5-10 9,4 4-40,8-1 8,5-2-33,8-1 8,47-16 9,-37 12-49,3 0 7,-5 2-44,0 0-7,-6 5-40,-2-2-37,-1 1-74,-3 1-68,-4 4-52,0-2-70,-4-2-56,-2 5-40,-2-3-68,0-3-300</inkml:trace>
  <inkml:trace contextRef="#ctx0" brushRef="#br0" timeOffset="220798.0929">11557 16555 1039,'0'0'668,"0"0"-147,0 0-100,0 0-13,0 0 2,0 0-68,5 9-33,-1 3-42,0 0-36,-1 5-38,4 1-24,0 3-14,1 0-37,2 4-7,12 21 55,-11-22-107,-1-4-16,-1-1-26,1 1-28,0-2-45,0 0-11,-2-2-52,1-1-57,0-3-45,-2 1-60,1-1-44,-1-2-49,0-2-38,-1-1-28,8 1-870,-14-8 56</inkml:trace>
  <inkml:trace contextRef="#ctx0" brushRef="#br0" timeOffset="221118.0979">11929 16629 644,'-1'-14'601,"1"14"-126,0 0-51,-6-7-54,6 7-43,-10 5 229,10-5-320,-6 10-30,6-10-21,-5 14-32,5-14-33,0 16-21,0-16-24,1 19-13,3-11-8,2-1-10,-1 3-8,4-3 3,-2-2-17,2 0 0,13 0-3,-8-5-12,-14 0-4,24-1 1,-12-1 2,-1-2-6,3-2-1,-5-1-12,1 0 14,0-3-5,-4-2 8,-1 0-12,-1-2 16,-1-1-12,-3 1 8,-3-10 25,-1 12-22,2 3 8,-4-1-12,-2 2 3,2 2-17,-2 0-6,8 6-29,-15-7-26,15 7-29,-14-3-46,14 3-40,-11 3-50,11-3-39,-9 4-39,9-4-31,0 0-34,-5 9-23,5-9-328,0 0-235</inkml:trace>
  <inkml:trace contextRef="#ctx0" brushRef="#br0" timeOffset="221547.0948">12240 16426 161,'0'0'644,"0"0"-161,0 0-96,-13 4-57,-5 9 210,9-6-314,-2 0-32,0 1-33,4-1-28,-1 0-27,0 0-20,2 0-20,1 0-13,5-7-12,-5 11-19,5-11-14,1 12-13,-1-12-12,6 12-4,8-1-12,-5-3 22,2 2 0,1 0 4,3 3 1,1 3-13,0 3 40,2 3 7,3 6 31,0-1 2,0 5 14,-2 2-2,0-1 10,-1 3 5,-1 0-2,11 38 90,-15-37-92,-2 0 0,-2 0-4,0-6 11,-2 0-6,-3-1 17,-2-4-18,-1-1 33,1-1-11,-4 0 21,-1 0-33,-1-4 21,0 2-34,-4-3 12,-5 13 62,6-18-83,1-2 1,-4-1-5,4-2-4,-3-2-10,9-7-18,-14 7-26,14-7-77,-17-5 10,9-2-6,-1-6-29,1-6-43,-1-7 26,0-2-16,-2-45-94,9 32 119,1-4-17,2 2 18,1-1-19,2-2 11,1 3-13,1 2-39,2 0-6,2 3-23,-5 8-28,4 1-39,2-1-52,-2 4-63,0 1-27,14-23-1553</inkml:trace>
  <inkml:trace contextRef="#ctx0" brushRef="#br0" timeOffset="221923.0998">12679 16183 241,'0'0'546,"-2"-17"-90,-3 5 231,5 12-397,-5-9-11,5 9-38,-8-6-3,8 6-28,0 0-20,-15 4 2,15-4-16,-13 12-14,9-2-16,-2 0-17,1 4-15,0 0-5,-1 1-17,-1 17 43,7-16-82,0-1-16,0-1 6,0 2-18,4-2 10,1-2-8,-1 0-1,2 0-5,0-5-6,1 0-2,1-2 0,2 0-4,-2-2 0,-8-3-2,30 2 9,-20-5-13,0-1-1,-3-2 1,2-3-4,-1-1-2,0-3 1,-4-1-2,0-1-1,-2-1 2,-1 0 6,-1 3-42,0-2 50,-3 4-32,-1 1 35,-5-10-8,4 11-32,-2 1 57,1 4-80,-1-1 26,7 5-50,-16-7-52,16 7-60,-13-3-58,13 3-102,-14 0-59,14 0-90,-9 4-449,9-4-523</inkml:trace>
  <inkml:trace contextRef="#ctx0" brushRef="#br0" timeOffset="222236.0887">12834 16186 468,'0'0'743,"0"0"-174,9-7-126,-9 7-94,0 0-82,0 0-58,6-10-80,-6 10-71,2-9-273,-2 9-72,8-7-57,-8 7-415,9-11-270</inkml:trace>
  <inkml:trace contextRef="#ctx0" brushRef="#br0" timeOffset="222513.0947">13102 15948 541,'4'-10'641,"-4"10"-109,0 0-86,0 0 273,0 0-412,-12 4-23,12-4-26,-4 8-4,4-8-75,-2 11 29,2-11-63,0 15 22,4-5-53,-2-1 24,1 2-39,4 2 13,-3 0-7,3 2-2,9 16 69,-9-14-98,3 0 9,-1 2-3,-1-2 2,-2 0-1,1-3-1,-1 2-24,-1 0 20,0 0-12,-3-1-8,0-1-9,-2 1-9,0-2-6,-2 1-8,-6 12-10,2-14-44,2 0-30,-3-2-46,1 0-65,-4-1-39,4-3-68,-1-1-85,-2-1-50,9-4-57,-16 3-105,16-3-599,-17-5-786</inkml:trace>
  <inkml:trace contextRef="#ctx0" brushRef="#br0" timeOffset="222567.095">13052 16062 1050,'4'-10'610,"1"1"-64,4-2-70,-4 0-43,4-1-23,1 1-36,4-3-41,1 0-47,6-2-26,0 2-19,2-1-39,2-2-29,2 0-32,-2 3-27,29-13 28,-31 15-143,-1 2-28,-2 1-54,-1 2-63,-4 0-88,1 4-85,-3 1-45,-2 0-93,-11 2-60,19 4-65,-19-4-375,8 9-544</inkml:trace>
  <inkml:trace contextRef="#ctx0" brushRef="#br0" timeOffset="222990.0923">12811 16739 1357,'0'0'537,"0"0"-92,-8-10-72,8 10-46,0 0-45,0-13-44,0 13-45,8-9-37,-8 9-30,9-8-24,-1 3-15,-8 5-11,21-4-19,-21 4-17,32 4 32,-18 4-46,-3 1 12,3 5 13,-3 4 2,-3 1-6,-1 6-7,2 1 24,-6 1-3,-1-1 28,0 1 2,0 2 33,-2-3-21,0-1 38,0 1-20,0 15 123,2-23-134,1-2-41,1 0 14,6-3-33,-2-4 14,3-1-35,5-2 19,2-4-31,2-2 11,7-3-43,-2-2 7,7-4-28,6-6-2,0 1-23,36-20-204,-38 15 26,-4 2-90,-5 1-99,-3 3-40,-6 3-110,2 0-84,-7 2-317,1 2-573</inkml:trace>
  <inkml:trace contextRef="#ctx0" brushRef="#br0" timeOffset="225823.0908">8777 19015 4422,'53'-12'32,"8"-3"-32,0-1 30,1-1-31,1-3 49,2 0-31,0-1 34,74-29 56,-69 22-84,2 3 46,-4 0-40,1 0 28,-2-1-28,-2 3 27,-1 0-12,-6 0-7,3 3-4,-4-1-8,1 2-5,0-2-4,-1 3-3,0-2-1,56-17 6,-59 19-15,2-2-2,0 0 0,0 3 19,3-3-18,-1-1 14,-1 1-19,0-1 18,-2-2-34,2 3 20,0-3-5,-1 0 1,-2 1 6,-2 1 1,37-15 2,-45 18-3,0 0-11,40-18 26,-44 18-5,2 1 0,-1-1 0,-3 1-4,3 0 0,-5 0 5,2-1-7,0 0 4,0 1 4,-2 0 3,1 0-1,36-17 13,-36 20-16,-2-1-12,1 0 8,-2 1 6,-3 2-7,-2 0 19,0 0-25,1 2 16,-1-2-19,2 2 15,-1-2-18,-1 2 20,3 1-23,-1-3 20,36-11-13,-35 12-20,6-1 25,-6 2-24,-1-2 29,5 0-2,-5 2-19,-1 0 20,-1 1-22,1 0 22,-1 0-36,0-1 42,0 2-24,0-2 19,-3 2-17,27-8 48,-29 8-18,1 1-22,-2 0 8,1 2-15,1-2 20,0 0-20,-2 0 20,6 1-22,-4-2 25,-2 2-21,2-1 17,0-1-19,0 3 21,0-2-20,26-9 46,-26 10-12,4-3-17,-4 3 8,-2-1-23,4 0 18,-5 0-21,7-2 24,-2-1-21,-4 4 20,2 0-23,-4-4 19,4 3-16,-2-3 22,-2 2-6,25-11 71,-25 10-30,6-3-28,-5-2 17,4 3-13,-2-1 35,0-1-26,-1-3 20,1 4-28,1-1 24,0 0-19,-1-1 25,0 1-5,-3 0-3,0 2 2,16-14 45,-20 13-60,0 2-1,-1-1-5,-2-1-2,2-2-11,-3 3-1,1-4-11,-3 1 4,2 0 31,-2-1-35,0-2 36,-1-2-50,-1-3-3,1-3-35,9-28 3,-10 25 14,1-1 3,-2-1 6,-1-1 10,3 0-6,-2 0 4,1 1-1,-3-1 1,1 0 2,0 0 1,-2 0 0,-1 0 26,0 5-30,-2-5 23,1-23-47,-3 25 0,-2 1 10,0-4-26,-1 2-4,-3-1-4,1 2 9,-4-2 6,2 4 8,-1 0 6,-2 3-1,1 3-1,0 0 3,-1 3-15,-1 0 27,-11-12 3,15 18 18,-1 1 6,-1 0-2,0 0 5,0 2-1,2 1-2,0 0-4,-4-2-4,-4-3-168,-4 2 25,-6-2 30,-2 1 29,1 1 15,-1 1 15,-25-9-26,31 11 49,-3 1 4,-3-3 7,0 3 5,-2-3 1,0 3 4,0-1-1,1 0 3,2 2 0,1 1 4,0-3-4,-1 2 2,1 0-2,2 2-1,-29-9 3,25 11 2,3-1-2,-1 0 1,-2 0 0,2 3-1,0 0-9,-4 0 11,2 0-3,0 2 1,1 2 2,-3-2-3,-3 1 7,1 3-4,-1 2-4,-31 4-4,31-3 1,3 0 7,-3-1 0,1-1-3,2 3-2,-3-1-16,3 1 22,0-3-2,-3 3 0,3-1 0,-2 0-1,-1-1 1,-1 0 0,1-1 0,-4 0 1,-4 3-1,-5-2-1,1 2-5,-2-1 11,-1 0-5,-1 1 2,2-1-2,-1 1-1,2-1 0,-2 2 2,2-2-26,-1 0 30,2 0-1,-3 0-2,-44 7-32,47-8 26,-2 0-36,4-1 37,-3 0-32,1 0 30,-1-1-34,1-1 19,-3 0-33,2 3 44,-3-3-38,2 3 36,-4-2-45,-1-1 53,0 2-47,-58 7 45,53-8 0,-12 4-1,1 1 1,-2-1-2,-3 2-25,1-2 32,-1 0-1,2 2-1,2-3 9,-1 1-1,3 0 0,1 1 8,10-3-7,-9 3 18,-53 12 5,64-13-23,-7 4 14,7-1-14,1 1 2,-6-2-14,8 4 14,2-2-3,1 0 2,0 1-11,2 1 16,1 1-20,2-2 17,-1-1-18,2 3 20,-35 12-4,36-12-25,3-1-16,2 0 14,-1 0 10,2-1-7,-1 2 5,1-2-1,1 2-6,0-1 8,0 0 10,4-3-7,1 1 2,-1 1-9,1-3-2,-30 15-4,30-15 17,-1 0-6,1-2-10,0 0 8,-1 0 2,0-1 5,0 1-9,0-2 10,0 1 1,0-2 0,2-2 0,-3 1-6,1 2 8,1-4-6,-33 10-4,31-7 8,1 2-4,-2-2 1,2 1 4,1-1 6,-1 3-10,6-4 10,-2 0-11,0 1-5,1 0-16,0 0 21,2-2-9,-2 3 12,1-1-12,-21 8-49,23-8 11,-2 1-6,1 0-13,1 1 7,-1 0 1,1 1 16,0 1-2,-3 1 5,2 0 14,-1 1 4,4-1 4,-1 0 7,0 0 3,2-1 1,-20 12 5,17-11 11,4-2 12,-1-1 1,-19 12 12,18-12-18,0 0-1,2 0-4,-2 1-1,-1-1 1,2 0-2,-2 0-1,2-1 0,-2 1-1,-1 0 2,-18 6 1,20-8 3,3-2-2,-2 2 8,1-2-4,0-2 9,0 2 12,1-1-3,0-1 3,-1 1-1,1-1-1,2 2-9,-3-3 0,3 2-1,-1 0 2,-12 3 0,12-3-14,1 1-8,1 1-4,-2-1 7,2 1-1,-1 1-2,0 0 0,1 0-2,-1 2 3,2-2 0,-1 2 0,0 1-3,1 0 2,-1-3 0,-10 13 10,11-10-2,0-1-2,0 0 3,0 3-2,1-2-1,-2 3 7,-1 1 2,2-2 3,-1 2-6,-1-1 1,1-1-4,2 2 0,-3 1-4,3-1 8,-13 14-9,13-15-5,0 2-4,1-3-3,1 1 0,-1 0-1,1-3 5,1 2-4,1-1 3,-2 0 5,1-1 3,1-1 1,0-1 3,-1 2 8,-1 1 3,-8 9 13,10-11-12,-2 1-5,1 0-3,-3 0-1,2 1-3,-1 1-1,-3 1-4,4-1-6,-2 2-15,0-1 25,2-1 0,-11 12-3,11-12 2,0 2-8,-1-1 6,-8 12-4,9-10 2,2-3-2,-2 1 3,1-1-3,-1 2 1,3 0 4,0-1-8,-1 0 4,2 0 1,-2 0-2,2-1 0,0 2 1,-1 1 1,-4 12 1,7-15 8,-1 2-9,-1 0-4,2-1 3,1 2-5,-1-1 2,2 3 7,-1 0-1,1 2 1,2 0-3,1 1-19,-1 4 26,2 4-18,2 3 21,6 34-13,-3-32-14,2 5 32,-1-1-45,2 2 50,-1-3-31,2 0 33,-1 1-32,0-1 18,2 1-28,-3-1 41,0 0-5,3 1 10</inkml:trace>
  <inkml:trace contextRef="#ctx0" brushRef="#br0" timeOffset="229787.6584">5514 17581 43,'0'0'784,"-9"-8"-200,9 8-94,-6-7-81,6 7-56,-8-5-40,8 5-26,-6-7-26,6 7-38,0 0-25,-8-6-41,8 6-31,0 0-26,0 0-30,-6-7-18,6 7-13,0 0-10,0 0 45,14 20 101,-5-9-77,2 4-18,2 2-17,1 4-13,3 2-28,-1-2 18,-1 1-29,0 0 11,0-2-24,-2-2 20,1-3-16,-3 2 17,3-2-36,-1-1 36,9 6-1,-10-11-17,3-4 21,-4-2-21,3-3 22,4-4-21,2-4 15,4-5-1,0-3-3,3-9-3,2-1-1,0-4-22,7-9-3,-1-4 33,2 0-4,35-42 6,-39 46-13,-7 7 0,-1 4-7,-3 1-23,-3 8-22,-3-1-47,-3 6-70,0 1-70,-3 3-106,-4 2-56,2 2-64,1 1-56,-9 5-451,11-6-555</inkml:trace>
  <inkml:trace contextRef="#ctx0" brushRef="#br0" timeOffset="233487.832">30344 1710 93,'-2'-11'332,"-2"-12"80,3 9-220,0 2-80,-1-1 20,0-1-74,-1-1 20,2-1-55,-1 0 36,-2 0-56,1-1 44,-1 0-52,1 1 34,-4 0-43,2-1 35,-1 0-40,-12-19 11,9 17 23,-3 2-38,-5-4 45,-3 2-43,0 1 40,-7-2-47,-2-2 49,-1 1-46,-6 1 38,-2-1-44,-2 1 46,-2-1-46,-1 1 44,0 1-39,-10-4 4,2 2 0,3 4 3,0 0 3,-6-2 1,-3 1 4,0 0 3,-3 1 9,2 2 32,-1 1-47,-1-2 35,8 5-43,0 0 42,1-2-38,-2 3 41,-49-9-31,53 10-12,1 2 44,0-1-40,1 0 35,0 2-46,0-1 38,2 1-40,-2 1 41,9 0-37,3 0 48,-2 3-40,1-2 37,0 2-40,3-2 36,3 3-37,-2-2 35,2 3-36,-6-2 37,-1 2-37,-1 0 38,-2 2-30,-2-2 41,-8 1-49,-2 2 49,-3 0-47,0-1 48,-1 1-49,0-3 40,1 2-32,-50 5 18,51-5 11,5 1-35,1 0 45,6-1-45,3 1 49,-1-1-44,0 2 32,4-1-41,-3 0 40,3 2-39,-2 1 44,0-2-39,-2 2 38,2-1-36,-5 0 40,0 3-47,1-2 53,-2 1-45,0 1 31,4 0-35,1-1 38,-1 1-40,6 0 43,1 0-39,1 0 38,1 1-41,2 0 39,2 1-47,-1 2 54,-26 14-19,27-13-26,0 2 47,-4 3-37,-1 2 28,3 0-32,-5 3 45,3-1-44,-3 0 39,1 5-43,-1-1 49,1-1-44,1 1 43,1 3-39,-3-4 47,-26 29-20,32-27-33,-1-1 47,4 0-51,-2-2 0,9-2 11,0-1-4,2 0 7,1 1-4,5-2 17,4-1-1,1 3-6,5-5 4,1 3 3,3 3 7,2-1-4,6 3-6,1 1 9,1 1-10,3 2-1,4 0 12,-2 1-5,4-2-2,-2-1 0,2 2-5,0-2 0,0 2 8,0-2-3,0 0-5,-2-1 2,16 25 10,-22-25-14,-1-3 11,-1 2-6,-1-1 4,-3 1-8,2 1 1,-4 1 6,4-1 0,-4 1 6,0-1-17,4 2 16,-4 0-1,4-1-5,-1 2-6,2-2 2,-1-2 1,3 3 6,4 2-8,0-2 6,3 1-11,-2 0 14,4-3-3,2 0 0,0-1-3,-1 0 12,5-2-8,2 0 19,4-2 19,5-1 13,46 15 42,-40-20-57,2 0 12,4-3-13,1-1 6,12 0 2,3-2-10,0-2-7,3 1-5,2-3-6,0-3 7,4 2-5,-3 0 1,0-3-2,-10 0 3,63-1 45,-60 2-49,9-4-2,2 2-5,-2 0 3,2-2 30,-5 1 2,0-2-7,3 1-8,-1-2-9,1 1-5,1-2-4,4 0-6,4-1-1,1-1-8,1 0 1,3-1-3,0-2 0,0 0-6,-3-1 1,-1-2-1,1 0 1,-1-1-4,0-3 2,0-2-2,2 2-4,-2-5-2,-2-1-1,-4 0 2,-1-2-2,67-31-13,-79 26 13,0 1 0,-2-1-3,-3 0 5,-1 1 2,-2-3 3,-1 1-10,-1-1 0,-4 1 2,-3 0 1,-3-3-3,-6 2 0,-8 6 2,-5-1-7,15-34-57,-33 35-39,-6 1 24,-5 0-2,-6-3-11,-3 2-24,-5 1-28,-8-1-19,-4 2-52,-6 4 2,-3 2-55,-4 5-207,-4 0 27</inkml:trace>
  <inkml:trace contextRef="#ctx0" brushRef="#br0" timeOffset="234231.8376">27957 6559 91,'5'-12'510,"-1"3"-94,-4 9-51,6-21 198,-6 21-360,5-10-48,-5 10-39,0 0-30,3-12-23,-3 12 7,0 0-35,0 0 12,0 13-6,-3-4 42,-2 6-17,-1 4 6</inkml:trace>
  <inkml:trace contextRef="#ctx0" brushRef="#br0" timeOffset="234518.8321">27223 6486 335,'0'-12'381,"0"12"-102,2-13-50,-2 13-55,10-11-37,-3 6-27,7-2-18,-1 0-13,8 1-11,3-1-12,6 0-3,5 3-19,1-2-6,5 4-7,56-2 5,-48 4-29,1 0-35,-4 1-37,-3 2-6,-4-1-54,-1 4-22,-2-2-88,-2 1-188,-7-3 99</inkml:trace>
  <inkml:trace contextRef="#ctx0" brushRef="#br0" timeOffset="235807.5493">27874 6417 297,'0'0'274,"0"0"-83,0 0-19,0 0-37,0 0 19,0 0-36,0 0 19,0 0-31,0 0-17,0 0-7,0 0-17,0 0-10,0 0 23,0 0-48,0 0-7,0 0-5,0 0 5,0 0-3,0 0-9,0 0-2,0 0-4,0 0 0,0 0-3,0 0-3,0 0-8,0 0-9,0 0-4,0 0 0,0 0-16,0 0 12,0 0-41,0 0 13,0 0-45,0 0-10,0 14-44,0-14-27,-4 9-232,4-9 124</inkml:trace>
  <inkml:trace contextRef="#ctx0" brushRef="#br0" timeOffset="236222.5468">27660 6529 213,'0'0'210,"0"0"-33,0 0-24,-4-9 114,4 9-143,0 0-36,0 0-6,0 0-34,0 0 5,0 0-28,0 0 10,0 0-9,0 0 3,0 0-33,0 0 22,0 0-20,0 0 16,0 0-20,0 0 19,0 12 20,-2-2 22,0 2 27,-3 7-23,-4 0 49,-2 8-35,-2 7 0,-2-1-3,-2 4-3,-3 2-64,1 2 66,0 0-69,-4 5 65,3-3-15,2-4-10,0 0-5,2 0-5,-2-3-9,5 0 2,-3-2-7,5-6-2,-1-2-5,3-1-8,1-4-22,0-2-25,2-4-27,4 0-20,-3-2-5,3-2 9,0 5-99,2-16 36,0 0-20,4 13-338,-4-13-6</inkml:trace>
  <inkml:trace contextRef="#ctx0" brushRef="#br0" timeOffset="236655.5453">28273 6570 10,'0'0'287,"0"0"-83,8-7-43,-8 7-44,0 0-9,0 0-6,0 0 7,-16 7-24,8-2 41,-6 4-29,-4 4 39,-2 4-35,-8 5 28,-1 5-31,0 0-2,-3 2-10,-4 8-3,0-1-63,1 1 64,8-5-77,0 2 64,-18 30 33,27-34-70,4-3-4,5-1 2,3-4 5,4 0-4,0-2-4,6-3-1,2 2-4,6 0-8,1-3 1,7-1-1,0 0-20,3-1-6,1-7-27,22 8-85,-22-11 38,-3-2-16,2-3 6,1-1-40,0-3 13,-1-4-19,4-2 12,-2-3-22,-1-3 9,5-2 5,-4-3-1,0-2-19,-1-2-22,0 1-88,-3-3 83</inkml:trace>
  <inkml:trace contextRef="#ctx0" brushRef="#br0" timeOffset="236935.5485">28436 6946 508,'13'-22'65,"4"-1"2,-3 2 9,-2 5 22,-3-2-19,2 1 10,-1 3 5,-2 2 34,-1 1-32,-1 1 0,4-3 14,-10 13-84,9-8 35,-9 8-1,0 0 38,0 0-21,1 16 28,-4-5-23,0 4-8,-1-1-12,-4 8-59,2 0 63,0 2-74,-1 0 59,1 1-11,-2-1 1,3-1-7,-1-1-10,2 0-7,0 0 0,1 0-4,-2-5-28,2 1-31,1-2-21,-1 0 9,0-5-31,1-1 29,1 2-23,1-12 23,-4 14-43,4-14-138,-4 7 97,4-7-2,0 0-4,3-9-62,-1 1-93,2-5 236</inkml:trace>
  <inkml:trace contextRef="#ctx0" brushRef="#br0" timeOffset="237224.5475">28867 6745 123,'0'0'309,"19"4"-72,-14 4 3,-2 1-49,0 3 25,0 5-56,-5 2-4,1 4-46,-2 4 44,-3 2-75,-1 2 46,-1 1-18,-2 5-23,-1-2-16,0 1-15,0-2-8,-3 0-8,4-6-6,0-1-5,-2-2-5,-7 17-56,9-22-40,1-4-31,2-1-21,-2-1-59,3-4-23,1 1-52,0-4-232,5-7 14</inkml:trace>
  <inkml:trace contextRef="#ctx0" brushRef="#br0" timeOffset="237285.5449">29436 6934 175,'18'0'178,"1"0"-76,1 0-69,-1 0-187,4-1 40</inkml:trace>
  <inkml:trace contextRef="#ctx0" brushRef="#br0" timeOffset="237570.5422">29292 7181 67,'-12'9'381,"4"-4"-112,8-5-16,-8 9-52,8-9 6,0 0-53,0 0-11,8 9-50,-8-9-23,19 3-39,-7-5-7,5 1-49,21-1-120,-14 1 33,1-3-27,1-2-21,5-2-256,0 0 121</inkml:trace>
  <inkml:trace contextRef="#ctx0" brushRef="#br0" timeOffset="237854.5469">30217 6796 408,'17'-11'423,"1"0"-90,-4 3-30,13-5 111,-18 9-254,-9 4 10,17 1-19,-9 5 16,-3 0-27,1 6-1,-2 4 4,-4 2-12,-2 6-16,-4 7-61,-2 6 49,-4 2-22,-3 3-11,-2 0-10,-4 9-4,-3 0-22,-1-2 6,-3 1-56,0-2-35,-2 2-69,-1 0-48,0-2-61,-3 2-70,1-4-29,-2 3-98,4-6-223,0 1-159</inkml:trace>
  <inkml:trace contextRef="#ctx0" brushRef="#br0" timeOffset="238486.5512">28425 6970 156,'0'0'305,"0"0"-68,0 0-44,0 0-17,0 0-17,0 0 94,0 0-142,0 0-24,14 0-16,-14 0-15,0 0-7,0 0-13,0 0-7,0 0-5,0 0-8,0 0 0,0 0 2,0 0-15,0 0 2,0 0-30,8-5-71,-8 5 21,0 0-13,0 0-2,0 0-9,0 0-10,0 0-29,0 0-74,0 0-124,0 0 205</inkml:trace>
  <inkml:trace contextRef="#ctx0" brushRef="#br0" timeOffset="239519.5473">28582 6720 160,'0'0'261,"0"0"-63,0 0-40,2-11-45,-2 11 18,0 0-32,3-10 6,-3 10-34,0 0 16,0-7 52,1-6-100,-1 13 13,0 0-31,-4-11 22,4 11-37,-7-7 22,7 7-34,-9-8 25,9 8-25,-13-6 23,13 6-24,-18-4 18,18 4-20,-19-1 25,-3 5-19,6-1-6,2 3 25,-3 2-15,-1 1 33,-2 3-24,-1 3 23,-2 0-31,0 4 42,-2 5-39,0-2 4,-2 5 2,4 1 7,0 1-28,2 0 39,1 3 4,2-3-8,2 2-5,4-2-1,1 0 5,2-1-8,3 1 10,3-2 10,0-1 3,3-4 2,4 2 7,0-1 2,4-2-4,2-2-7,-1-1 3,20 14 44,-14-20-34,1-1-18,0-2 22,3-3-29,-3-1 14,0-2-23,3-3 22,-2-1-23,0-4 20,4-3-22,-2-1 10,0-2-18,0-5-2,4-2-1,15-24 1,-17 16-5,-1-5-2,-2 4-47,0-4 58,-2-1-2,-2 6-2,-3-2-4,2 0-2,-4 2 18,-1-1-21,-1 3 16,-2 4-23,0 0 5,-1 2-26,-1 1 23,-2 1-43,-1 1 8,2 4-54,0-1 19,-2 12-50,1-21-7,-1 21-65,1-14-17,-1 14-12,0 0-290,0-16-18</inkml:trace>
  <inkml:trace contextRef="#ctx0" brushRef="#br0" timeOffset="242171.9282">30481 6734 89,'0'0'211,"0"0"-52,0 0-30,0 0-24,-2-10-14,2 10-8,0 0 0,0 0-16,0 0-10,0 0-7,0 0-6,-3-10-7,3 10-7,0 0-5,0 0-3,0 0 2,0 0 3,0 0-9,0 0 19,0 0-14,-2-11-6,2 11 1,0 0 3,0 0 22,0 0-23,0 0 5,0 0-13,-2-12 1,2 12-3,0 0-4,0 0-5,-5-9 3,5 9 3,-4-7 20,4 7-15,0 0-8,-8-10 3,8 10-1,0 0-2,-8-7 0,8 7 0,-5-8-2,5 8 0,-6-5 1,6 5 5,0 0-6,-9-9 3,9 9-5,0 0 1,-8-8 0,8 8-1,-6-7-1,6 7 0,-8-3 0,8 3 5,-10-7-6,10 7 3,-11-4-3,11 4-1,-15-3 3,15 3-4,-16-5 4,16 5-2,-30-4 8,30 4-8,-21-5 0,21 5 2,-23 0 0,11 0-2,12 0 1,-24 0 2,24 0-1,-23 0-1,23 0 8,-25 0-7,13 2 0,0 1-4,2-2 4,-3 0-3,2 2 2,0 0 0,1-2 1,-1 2 13,0 1-9,1 1 7,0-1-11,-2 0-2,2 1 1,-1 2-2,-2-2 5,2 1-2,-2 1-2,2 0 12,-13 8-6,14-9-23,-2 2 24,0 1-19,1-2 22,-1 0-22,2 2 21,-1-1-18,0 0 28,1 1-30,1 0 29,-2-2-25,2 1 22,1 2-26,-2-1 25,-6 8-13,9-9-5,-1 2 24,0-3-28,2 3 1,-2 0 4,1-1 4,-1 0-2,2 1 0,-2 0 3,2 1-1,-3-1 1,2 0 9,0 2-4,0-2-5,0 3-1,1-2 3,-1 1 3,2 0-3,-1-1-4,-2 3 6,2-2-1,1 0-3,-1 2 11,-1 0-12,2-3 26,0 3-33,0-1 28,0-1-28,0 2 25,-6 10-5,6-11-20,1-1 41,-1-1-28,0 1 31,-2 0-32,2-1 21,0-2-27,0 3 22,0-2-28,0 2 28,-1-3-27,2 2 36,-1 1-41,1-3 36,-2 3-37,2-1 30,0-2-30,-1 4 30,1-4-29,2 3 27,-2-1-25,1-1 36,1-1-29,1 1 45,1-10-37,-4 21-1,4-21-1,-2 20 0,2-20-1,-1 25 3,1-25 18,0 17-15,0-17-5,0 15 0,0-15-2,1 16 1,-1-16 0,2 15 0,-2-15 2,1 14-1,-1-14 2,4 13 7,-4-13-12,2 14 20,2-2-55,-4-12 41,5 11 1,-5-11-38,5 10 55,-5-10-41,7 11 49,-7-11-41,7 9 57,-7-9-53,7 9 57,-7-9-64,9 8 67,-9-8-66,8 7 57,-8-7-61,9 10 62,-9-10-67,9 5 69,-9-5-72,11 7 70,-11-7-75,10 7 64,-10-7-66,11 5 65,-11-5-63,11 5 63,-11-5-61,11 7 59,-11-7-62,19 8 39,-19-8 29,14 4-67,-14-4 60,14 4-66,-14-4 72,13 6-65,-13-6 66,14 3-64,-14-3 64,15 2-66,-15-2 70,14 4-56,-14-4 54,15 1-66,-2 1 38,-13-2 26,15 1-61,-15-1 57,15 0-60,-15 0 63,16-1-63,-16 1 59,16 0-54,-16 0 53,17 0-61,-17 0 67,16-3-60,-16 3 57,17-4-64,-17 4 64,18-2-62,-18 2 64,18-3-5,-18 3-8,17-5 2,-17 5-12,16-3 2,-16 3-1,16-4-9,-16 4 4,14-5-4,-14 5 0,16-3 0,-16 3-2,26-8 0,-26 8 0,16-5-3,-16 5 4,18-6-7,-18 6 1,18-7 1,-18 7-1,19-4 4,-19 4-5,18-7 2,-7 3-2,-2 0 2,2 1-2,-2-1 4,11-6 2,-11 5-5,0 0 2,0 0 2,2 1-2,-2-2 1,0 1 19,1-1-24,0-2 18,-1 4-21,1-4 26,0 0-29,0-1 20,2 0-19,-4 1 22,3 0-22,1-1 21,-2-2-16,1 1 26,0-1-21,-1 1 18,1-1-16,-1-1 14,1 2-24,0-1 22,0-4-8,0 1 17,0 1-16,0 1 20,1-2-22,9-12 28,-11 10-10,0 5-2,-1-5 12,0 2-20,1-2 12,-2 2-20,0 0 21,-2-1-1,1 0 11,0-4-27,-1 1-10,-1-3 12,3 2-2,-5 0 2,6-24 4,-5 22 2,-1 0-25,-1 1 22,1 0-14,-2 0 9,-1-1-18,1 3 15,-1-3-13,-1 1 11,1 1-16,-1 0 13,-2-1-14,1 2 22,-1 0-27,2 1 23,-2 1-19,1-1 19,-1 1-16,1 5 13,0-2-11,0 1 13,1 2-17,-2 0 13,3 10-11,-2-17 16,2 17-12,-3-14 10,3 14-15,-2-14 15,0 4-7,2 10-8,-2-9 16,2 9-15,0 0 9,-2-12-9,2 12 18,0 0-16,0 0 12,-2-12-14,2 12 14,0 0-13,0 0 13,0 0-17,-1-11 16,1 11-7,0 0-9,0 0 27,0 0-26,0 0 15,0 0-14,0 0 14,-2-11-15,2 11 18,0 0-14,0 0 15,0 0-17,0 0 18,0 0-11,0 0 9,0 0-14,0 0 15,0 0-13,0 0 13,0 0-15,0 0 13,-1-10-14,1 10 14,0 0-15,0 0 16,0 0-15,0 0 13,0 0-13,0 0 14,0 0-10,-1-10 4,1 10 7,0 0-17,0 0 16,0 0-8,0 0 11,0 0-20,0 0 14,0 0-14,0 0 15,-1-13-15,1 13 16,0 0-14,0 0 16,0 0-15,0 0 7,0 0 4,0 0-13,0 0 13,0 0-12,0 0 14,0 0-14,0 0 14,0 0-14,0 0 14,0 0-16,0 0 17,0 0-16,0 0 15,0 0-17,0 0 17,0 0-13,0 0 10,0 0-14,0 0 17,0 0-18,0 0 16,0 0-14,0 0 15,0 0-19,0 0 16,0 0-16,0 0 14,0 0-13,0 0 18,0 0-9,0 0-4,0 0 18,0 0-16,0 0 13,0 0-26,0 0-7,0 0-33,0 0-14,0 0-58,0 0-16,0 0-58,0 0 40,0 0 20,0 0-34,0 0-38,-18 6-35,10-3-284,-2 2-42</inkml:trace>
  <inkml:trace contextRef="#ctx0" brushRef="#br0" timeOffset="243471.9166">30109 6875 95,'9'-7'239,"-9"7"-49,0 0-5,11-7-35,-11 7 8,8-4-21,-8 4 18,9-7-38,-9 7 8,10-6-48,-10 6 21,10-8-21,-10 8 31,10-7-40,-10 7 25,9-8-38,-1 1 67,-8 7-63,6-7-43,-6 7 27,0 0-36,5-9 22,-5 9-32,0 0 24,0 0-32,5-10 28,-5 10-27,0 0 25,0 0-26,0 0 22,-6-6-24,6 6 4,-15 4 21,15-4-27,-14 5 27,6-1-26,-2 1 29,0 0-29,-2 2 32,-1 1-33,-1 1 12,-4 1-1,1 3-1,-1-1 1,-3 4 2,0 1 1,-1 1 2,0 0 4,1 1-3,0 1-1,1 0 6,0 1-6,0 1 4,3 0-8,1-1 4,0 0 2,3 2 0,-1 0 23,4-5-33,1 3 31,-1 1-29,-5 18 19,9-21 7,-2 1-26,3-1-3,1-3 2,0 2 6,1-3 9,1 2 10,0-2 8,2 0 11,0-2 8,1-1 5,0 1 6,1 1 2,1-2-4,6 10 68,-2-11-61,0-1-1,1-1-4,2 0-2,0-2 3,0-3-3,0 1-3,3 0-4,-2-3-9,2 0-8,0-2-3,1-2 1,1 1-4,0-2 11,3-1-17,-1-3 8,0 3-19,3-4 11,1-2-19,1 3 11,2-7-10,1 2 6,1-2-11,-1-1 10,0-2-13,5-1 12,-1-2-29,0-2 4,0 1-17,26-24-10,-28 22 20,0 1-11,-7 2 6,0-1 5,0-1-3,-2 1 3,-2-1 8,-1 1 1,-2 0 3,-3 1 1,-1 2 2,0-3 15,-1 2-15,-3 2 14,4-17-17,-6 17-5,0 3 7,-3 0-16,0 2 0,-1 0-21,-4 0 14,1-1-16,-4 2 22,1 0-23,-5 1 29,1 2-25,-1 0 29,-1 0-18,0 3 30,-2-2-22,1 2 25,-1 2-24,-1 1 35,-1 0-20,3 1 17,-4 1-22,2 1 25,-5 2-23,3-1 19,0 3-15,-1-1 23,0 1-19,-1 2 19,-1 2-19,-18 11 14,20-10-13,1 4-1,-3 1 8,1 1 1,1 0-2,0 4 3,1-2-3,0 1 14,1 2-16,0 0 26,-1 1-22,2 3 16,0-1-23,0-1 21,-14 26-7,16-24-13,1-1 22,2-2-15,2-1 33,1-2-12,2 0 24,0-3-14,2 2 24,2-3-6,0 0 11,2-1-30,0 0 8,2-3 7,0 2-21,2-2-2,1 0 3,1 1 4,2 0-1,2-4 0,1 3-4,2-5 1,1 1-2,1 1-3,1-4 6,1 1-6,1-3-5,1 1 0,1-3 5,1 0-11,29-6 11,-25-1-7,4 0-15,2-4 12,-2 0-12,0-3 11,4-2-48,-2-4 19,0 1-11,-2-4 13,-1 0-15,-3-2 13,0-1-11,-2-1 11,-3 0-16,15-28-25,-22 29 38,-3 0 1,-1-1 0,0-1 22,-5 5-16,0-1 14,-3 2-15,-1 0 17,-1 1-19,-1 3 18,-1-4-12,-1 5 15,-1 1-22,-3 2-12,1 1-46,-2 0-14,-4 4-69,2 1-11,-6 3-64,1 4-76,-4-1-350,-7 2-171</inkml:trace>
  <inkml:trace contextRef="#ctx0" brushRef="#br0" timeOffset="244038.9094">27662 8190 458,'0'0'462,"5"-8"-69,-5 8-72,0 0-55,3-5 114,6-2-259,-9 7-25,0 0-19,0 0 20,0 0-2,0 15-1,0-15-13,-7 21 4,5-6-11,-5 4-47,0 1 60,-2 2-70,0 3 51,0 3-59,-9 27 59,7-28-71,2-1 50,0 1-59,-1-2 55,2-2-60,1-1 40,1-2-96,-4-3 30,4 3-66,1-4 33,-1-4-22,1 2-70,-2-2 57,3-2-46,-1-2 35,-1 1-22,6-9-36,-12 9-35,12-9-43,-11 3-274,11-3-38</inkml:trace>
  <inkml:trace contextRef="#ctx0" brushRef="#br0" timeOffset="244337.9065">27222 8148 358,'-6'-15'413,"1"2"8,-2-5 195,5 9-366,2 9-46,-4-15-39,4 15-31,4-13-11,-4 13-18,16-11-8,1 6-15,4 1-14,6-1-10,9 2-12,4-2-10,10 4-5,2-1-2,1 2-7,3 0-36,-1 2-51,-1 3-38,2-2-59,-3 3-57,-3 2-46,2 0-72,-4-2-323,-4 2-172</inkml:trace>
  <inkml:trace contextRef="#ctx0" brushRef="#br0" timeOffset="244631.911">28453 8045 530,'0'0'302,"0"0"-43,-13 4-31,6 3 12,-6 2 3,-1 4 3,-4 4-16,-3 0-28,-2 7-6,-4 3-9,0 2-14,1 0-73,0 3 58,1 0-72,-1 1-14,3 0-7,2 2 41,1 0-68,3 0 41,1-4-64,2 1 50,1-5-61,4-1 47,2 0-79,0-4 16,0-1-92,3-1 15,2-3-86,0 0 49,2 10-218,3-14 180,-2-4-43,3 0 25,3-1-13,-7-8-17,12 6-30,-12-6-17,14-2-225,-6-4 33</inkml:trace>
  <inkml:trace contextRef="#ctx0" brushRef="#br0" timeOffset="244935.9068">28297 8480 249,'12'-15'343,"-2"1"-53,1 2-12,0 0-18,0 1-12,-2 2-20,1-1-21,0 1-22,-1 0-35,2 2-31,-3 0-11,1 3-26,-1-1-29,2 0-4,-10 5-12,17-2 0,-17 2 0,18 3 2,-11 3 1,0 0-51,1 1 49,4 10-8,-8-6-40,-2 1 22,1 1 62,-2-1-59,-1 3 54,0-3-51,-1 2 64,-3-1-55,0 1 53,-1 0-62,-1-1 54,-4-1-57,2-2 50,-1 1-63,-2-1 57,1-1-58,-1-2 61,0-1-54,2-1 52,-1-2-43,10-3 60,-18 5-53,18-5 59,-15 0-54,15 0 39,-14-5-60,14 5 53,-9-10-64,9 10 0,-2-20 0,2 20 4,1-12-5,-1 12-3,4-11 0,-4 11 10,8-8-12,-8 8-6,6-6 3,-6 6 0,0 0 5,17 1 4,-17-1 43,11 7-57,-11-7 51,21 12-22,-15-5-36,2 1 56,-2-3-56,-6-5 57,11 13-76,-11-13 28,10 13-82,-4-7 31,-1 0-74,-5-6 38,10 13-81,-10-13 32,9 12-75,-9-12 52,10 10-49,-10-10 24,9 10-15,-9-10-27,9 7-86,-9-7-232,0 0-77</inkml:trace>
  <inkml:trace contextRef="#ctx0" brushRef="#br0" timeOffset="245700.9124">28731 8315 524,'0'0'242,"0"0"-44,12-5-16,-12 5-17,9-3-24,-9 3-10,0 0-19,13-3-26,-13 3-11,0 0-2,16 3-2,-16-3-44,10 11 77,-4-4-77,3 15 118,-7-8-9,1 4-72,-3 1 2,0 2 57,-1 3-59,-3 1 28,0 0-61,0 0 61,-3 2-46,0 0 55,0 0-60,-1-2 45,-2-2-66,3-2 46,-2 1-8,-1-4-9,-1 1-6,0-1-4,-1 0-12,-3-3-4,0 1-8,0-3-21,-1-1-16,0 0-14,3-3-15,1-1-14,-1 1-21,2-4-25,1 0-39,-6 0-297,16-5 143,0 0-430,-13-3-238</inkml:trace>
  <inkml:trace contextRef="#ctx0" brushRef="#br0" timeOffset="246027.9054">29108 8446 521,'13'2'361,"-13"-2"-12,14 3-112,-14-3 66,26 2 211,-14-2-294,3 0 5,0 0-88,3 0 25,1 0-80,2 0 31,1 0-75,0 0 41,-1 3-93,0-3 24,2 0-105,-2 1 13,-1 0-109,0 1-30,13 1-331,-20-1-143,-1 0-205</inkml:trace>
  <inkml:trace contextRef="#ctx0" brushRef="#br0" timeOffset="246343.3484">29144 8736 274,'-9'7'328,"1"-2"-36,8-5-16,-8 13 190,8-13-279,0 0-31,9 7-37,-9-7-20,18 5-16,-3-3-32,2-1-27,4 0-39,2-1-15,5-1-44,1 0-60,0-2-53,7 1-40,-1-3-300,1-2-33</inkml:trace>
  <inkml:trace contextRef="#ctx0" brushRef="#br0" timeOffset="246406.3463">30066 8416 580,'15'-9'488,"-4"0"-114,-2 4-90,-1 0-58,0 0-38,-8 5 17,14-2-6,-14 2-11,7 7 11,-7-7-44,4 19 56,-5 25 103,-4-13-223,-4 6 35,0 5-73,-1 0 44,-1 4-63,0 0 42,-1-1-67,-2 1 50,1 2-94,-1-1-1,-2 5-121,-1-7 12,0 8-101,-4-2 3,6-9-63,-2 1-34,-2-3-496,1-3-375</inkml:trace>
  <inkml:trace contextRef="#ctx0" brushRef="#br0" timeOffset="247320.3527">31755 7160 148,'-9'-8'342,"9"8"-87,-5-10-50,5 10-4,-5-8-41,5 8 16,0 0-51,3-16 22,-3 16-44,6-10 8,-6 10-49,13-11 19,-3 7-52,1-1 23,1 3-38,2-1 24,0 2-37,1 1 27,0 0-40,1 2 36,-2 3-10,1-1-2,-2 5-30,0 1 27,-3 4 9,-1 2 5,-3 5 12,-5 27 52,-4-17-44,-6 9 7,-4 0-6,-5 3 0,-3 7-18,-2 2 22,-1 0-26,-1-1 13,1-1-24,6-8 18,0-1-26,3-2 21,4-4 1,3-6-3,2-7 19,1 0 17,4-4 5,2-4 2,2-2 3,1 0-6,1-7-26,3 2 12,1-3-29,-9-4 13,19-1-25,-9-4-8,3 0-24,-1-6 15,3 0-40,16-20-30,-16 16 54,0-1-10,-1 1 21,0 0-12,-3 2 20,-2 3-25,0 0 17,-3 3-12,-6 7 29,5-8-25,-5 8 19,0 0-15,-12 6 23,-1 3-15,-31 34 20,12-14 12,-6 13 8,-2 2 9,-2 6-10,-2 1 41,1 4-19,0 3 12,2 1-12,3 3 18,1 1-4,1 1 8,3 1-6,3 0 1,2-3-12,4 2 10,2-1 8,3-1-12,3-2-6,1-1-60,3-11 58,1 1-50,1-3 54,-2-1-50,1-3 61,1-3-51,-2-3 55,1-7-63,0 0 54,-3-5-64,-22 19 44,15-26-39,-12 0-54,-2-4-67,-5-1-69,-2-3-98,-2-6-138,-5-3-615,-2-2-651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4:39:37.74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77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44.20712" units="1/cm"/>
          <inkml:channelProperty channel="Y" name="resolution" value="44.39306" units="1/cm"/>
        </inkml:channelProperties>
      </inkml:inkSource>
      <inkml:timestamp xml:id="ts1" timeString="2021-02-18T14:43:05.569"/>
    </inkml:context>
    <inkml:brush xml:id="br1">
      <inkml:brushProperty name="width" value="0.05292" units="cm"/>
      <inkml:brushProperty name="height" value="0.05292" units="cm"/>
      <inkml:brushProperty name="color" value="#00B0F0"/>
    </inkml:brush>
    <inkml:brush xml:id="br2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2635 5401 488,'0'0'425,"0"0"-92,0 0-23,0 0-50,0 0 0,0-11-27,0 11-7,0 0-22,0 0 11,0 0-20,-2-11-13,2 11-15,0 0-20,0 0-21,0 0-17,0 0-19,0 0-15,0 0-18,-1-4 28,1 4-65,0 0-6,0 0-3,0 0-7,-14 5 3,9 5-2,-2 0 0,0 1-52,-2 2 65,0 4-7,0-1-3,-1-1-3,4 0-1,-1-1-3,-6 16 2,8-14-3,-1-2-2,1 0 2,3-1-3,-1-3-8,2 0-5,1-10-5,0 18 11,0-18-7,2 16 14,-2-16-9,9 11 15,-9-11-6,15 4-1,12-9-40,-12-1 28,5-2 4,-3-3-6,3 1 26,-1-4-19,-2 2 3,0 1-51,-3 0 71,0 1 2,-2 1 10,-3 1 10,0 2 6,-1 0-4,-1 1-3,3-4 17,-10 9-89,8-5 59,-8 5-55,0 0 58,0 0-60,0 0 59,-1 16-1,-4-8-5,5-8-9,-4 17-6,4-17-8,-2 17-4,2-17-5,1 16 2,4-2-17,1-7 22,-6-7 6,14 9 2,-14-9 1,22 1-2,-11-2-1,4-4 1,1-1 2,0 0 1,1-4 0,-1-2 1,-2 0-49,0 0 62,-5 0 0,7-15 26,-11 13-10,-1 2-4,-1 0-1,-2 2-8,-1 10 4,0-17-17,0 17-10,-3-15-22,3 15-41,-4-12-21,4 12-53,0 0-23,-5-7-35,5 7 5,0 0-285,0 0 225,7-7 22,-7 7-6,11-3 43,-11 3 24,19-5 47,-9 2 16,3 2 33,-2-2 21,1-1 51,0 2 26,0-1 62,-1 0 25,-11 3 44,17-2-27,-17 2 32,15-3-22,-15 3 22,11 0 9,-11 0 52,8 5 12,-8-5 1,6 12-30,-6-12-80,1 17 33,-1-17-73,0 20 35,-1-8-75,1 0 45,-2 13-8,0-12-24,1-1-8,0 1-25,-1-1-33,1-2-32,1 2-43,0-12-40,-1 19-26,1-19-61,0 17-14,0-17-56,0 12 9,0-12-42,0 0-32,0 0-1239</inkml:trace>
  <inkml:trace contextRef="#ctx0" brushRef="#br0" timeOffset="250.345">3125 5280 431,'0'0'336,"-6"-13"-53,6 13-87,-7-7-18,7 7-64,0 0 8,0 0-53,-11-3 11,11 3-42,0 0 25,0 0-41,0 0 9,0 0-13,0 0-38,0 0 27,0 0-12,16-3 15,-16 3-29,14-7 33,-6 2-22,0 0 44,-1-3-5,0 1 75,-2 1-13,-5 6 37,10-12-23,-5 2 77,-5 10-103,0 0-34,2-12 5,-2 12-32,0 0 15,0 0-26,0 0-3,-13 4-63,13-4-20,-7 10-99,7-10-43,-2 11-68,2-11-91,1 10-154,-1-10-38</inkml:trace>
  <inkml:trace contextRef="#ctx0" brushRef="#br0" timeOffset="1659.9397">3425 5207 371,'0'0'486,"13"-1"-81,-13 1-121,0 0-8,12 5-31,-12-5 4,4 14-33,-3-4 30,-2 4-39,0 3-38,-2 1-24,-1 4-78,-6 27 81,7-25-62,-1 1-18,0-2-11,0 0-11,0 1-2,1-2-16,-1 2-5,0-3-10,2-3-22,-1-1-23,-1 1-24,2-2-26,-2-1 2,0-2-43,-3 10-164,1-14 91,1-1-15,-1-2-52,6-6 20,-15 8 8,15-8 17,-15 3 23,15-3 53,-18-3 33,8 0 59,0-1 33,0-1 66,-1 0 28,-1-2 72,-10-5 153,10 5-117,1 0-1,3 0-3,-4 1-4,5 1 5,-2-2 0,1 2-11,8 5-18,-14-9-17,14 9-16,-11-9-22,11 9-29,-8-8-18,8 8-26,0 0-14,3-15-4,-3 15-8,12-12-11,0 5-10,2 0 0,2-3-6,3 0 0,1 2-17,1-1-27,5-3-14,-4 3-2,0 0 9,3-2 5,0-1 10,25-11-42,-24 12 37,-2-3 35,-3 2-13,0 0 33,-3 0-12,-1 2 34,1-2-6,-4 0 32,-2 2-8,-2 0 19,1-1-13,-4 2 18,2 0-14,-3 0 19,5-8 47,-11 17-55,9-12 11,-9 12-20,8-10 10,-8 10-18,5-8 5,-5 8-21,5-7 10,-5 7-22,0 0 13,7-9-20,-7 9 15,0 0-16,0 0 13,7 7-1,-7-7-7,1 12 13,-1-12-16,0 19 35,-2-3-8,1-1 1,-3 3 1,1 3-55,0 3 66,-1 2-30,-1 4 67,0 0-6,-2 3-18,-1-4-7,-6 34 39,6-31-44,-1-3-3,3-7-6,1-1 0,-2 0-1,3-5-1,0 0-4,0-3-4,0-1 7,1-3 16,1 1 14,2-10 32,-4 14-43,4-14 27,0 0-12,0 0-85,3-9 31,0-1-37,3-2 52,-3-2-62,5 1 54,-3 1-52,0 0 55,1 0-53,-1 3 54,2-1-59,-7 10 57,9-13-61,-9 13 57,11-12-34,-11 12-12,0 0 58,0 0-51,15 6 57,-15-6-54,8 7 52,-8-7-51,7 10 55,-7-10-43,10 12 37,-10-12-45,11 11 32,-11-11-34,11 10-45,-11-10-50,14 8-27,-14-8-34,15 6-28,-15-6-34,19-2-25,-8-2-6,1 1 18,0-2-4,0-3 34,2-1 11,0-3 42,0 1 26,-2-2 40,2 0 47,5-10 117,-9 11 34,-2 2-8,-3 0 98,1 3-58,-6 7 51,7-12-29,-7 12-16,0 0-50,3-10 57,-3 10 2,0 0-11,-10 5-18,10-5-16,-10 7-16,0 6 38,10-13-73,-9 13-10,9-13-3,-6 13-3,6-13-6,-4 11-4,4-11 0,0 0-7,1 16 6,-1-16-6,5 6-1,-5-6 0,0 0 4,14 3-2,-4-6 7,-10 3-12,11-9 1,-11 9-5,8-11 0,-8 11-54,5-13 61,-5 13-53,4-14 62,-4 14-54,-1-12 54,1 12-54,-4-10 52,4 10-72,-7-12 38,7 12-118,-11-8 66,11 8-33,0 0-27,-7-5-20,7 5-52,0 0 34,0 0-14,0 0 11,0 0-5,0 0 24,4-12 26,-4 12 25,7-4 15,-7 4 20,19-10 16,-19 10 72,13-3 26,-13 3 28,14 0-4,-14 0 112,11 5-35,-11-5 80,12 8-13,-12-8-13,10 14-15,-7-4 8,0-1-18,-2 1-28,2 2-26,1 12 82,-2-12-129,0 1-20,0-2-11,2 0-4,-2-1-6,1 1-7,1-3-4,-2 1-3,2 0-2,-4-9-9,9 13 1,-9-13-30,12 5-34,-12-5-43,18 0-22,-4-3 6,0-6-30,5-1-15,4-5-40,-2-3 73,6-5-59,-1-3 50,1-6-26,-2 1 72,2-3 43,-2 2 81,-3 1 59,0 5 65,-5 4 0,7-10 155,-14 18-186,-2 4-23,-2 5-9,-6 5 33,0 0 47,0 0-19,5 14 56,-9 1-48,-1 5-11,-4 6-32,-3 8-21,0 4-1,-2-1-42,4 2 7,-8 28 14,10-37-65,3 0 21,0-3-36,1-2 9,0-1-46,1-2-26,2-5-96,-1 0 3,0-2-95,4-4 31,-2 1-47,2 0-45,-2-12-60,5 11-60,-5-11-874,0 0 136</inkml:trace>
  <inkml:trace contextRef="#ctx0" brushRef="#br0" timeOffset="1800.2118">4325 5711 452,'-4'-7'709,"-1"-2"-174,-3-1 399,8 10-517,-6-10-80,6 10-4,-5-8-49,5 8-51,0 0-46,2-13-41,5 7-34,3-3-16,6-3-30,7 0-55,5-3-74,8-1-75,2 1-53,42-14-709,-39 14-214,-1 3-731</inkml:trace>
  <inkml:trace contextRef="#ctx0" brushRef="#br0" timeOffset="2490.1514">5343 5496 509,'7'-9'656,"-2"3"-79,-5 6-153,7-11-36,-1 1 141,-6 10-362,7-7 13,-7 7-90,0 0 22,6-7-82,-6 7 52,0 0-58,9 8 59,-5 2-49,1 1 48,0 5-66,-1 2 51,1 1-62,-3 5 53,3-2-62,-2-1 59,-2 1-58,0-4 59,-1 1-58,0-2 60,-1 0-49,0-1 69,-1-1-60,-1-4 60,0 1-40,1-2 86,-1-1-34,3-9 26,-9 11-56,-2-10 50,11-1-49,-15-8-42,8-1 22,2-5-58,1-3-4,0-4-7,2-1 1,5-2-2,2-2-8,1 0 7,3 0 45,4 0-51,1 4 51,3 3-56,20-16 12,-19 24 45,2 1-56,-2 6 59,-2 1-58,1 3 54,-1 3-45,-1 4 4,-1 3 11,0 4 6,-5 1 5,-3 2 56,-3 0-52,-2 3 64,-3 1-30,-12 22 107,2-18-64,0-4-42,-4 0 20,2-1-35,-1-3 20,3-2-46,-1-1-2,2-2-86,0-2-4,4-3-164,-2 0-92,9-7-181,-9 3-163,9-3-301</inkml:trace>
  <inkml:trace contextRef="#ctx0" brushRef="#br0" timeOffset="2950.217">5787 5710 618,'0'0'535,"0"0"-89,8 10-113,-8-10 20,0 0-49,7 10 144,-7-10-233,0 0-72,0 0 38,8 8-45,-8-8 59,0 0-57,10 3 70,-10-3-51,13 0 17,-2-3-57,-1-1-22,3-4-20,3 2-6,0-3-11,3-3-12,-3 1-6,2-3-7,-2-1-9,2-1-12,-3-1-37,-2-1-33,-2 1 41,0-1-4,-2 2-1,-2 0-3,-1 2 15,-4 3-8,0-1 3,-2 12 1,-5-29-6,5 29 8,-13-10 4,13 10-1,-14-5 0,14 5 2,-15-1-1,15 1 2,-17 5 0,17-5 1,-15 8 0,15-8-5,-11 12 0,11-12 0,-6 12 9,7 2 1,5-7 3,1 1-12,4 0-4,2 1 2,1-1 49,3 1-57,0 1 47,-1 0-59,-1-1 52,0-1-56,-2 2 53,-2 0-54,0 0 58,-4 0-49,5 15 36,-11-13 43,-2 0-60,-3 1 53,-2 1-51,-5 2 47,0-1-52,-3-1 46,0-1-70,0-1 10,2-3-79,-1-1-17,2-1-160,2-2-76,9-5-98,-9 0-1014,-2-5 9</inkml:trace>
  <inkml:trace contextRef="#ctx0" brushRef="#br0" timeOffset="3140.01">6425 5426 334,'13'-7'672,"-4"4"-131,-9 3-41,0 0-74,7 10 25,-13 0-61,-3 4-4,-3 3-25,-4 6-42,1 0-66,-17 27 126,17-25-236,5 0-44,-1-2-1,6-1-33,2-2 7,3-3-36,5-1 0,6 1-56,3-2-26,12-3-123,1-2-52,8-5-160,3 0-77,2-3-166,1-5-518,5-3-757</inkml:trace>
  <inkml:trace contextRef="#ctx0" brushRef="#br0" timeOffset="3530.2805">7317 5410 330,'0'0'645,"0"0"-134,6-8-91,-6 8-122,0 0 4,0 0-106,0 0 42,0 0 111,-11-1-214,2 6 71,-4 1-72,2 1-24,-2 1-26,2 1-13,1 1-15,0-1 37,1 1-72,0-1 53,3 1-56,-1-3 32,4 1-50,3-8 42,0 23-7,5-15-47,2-2 60,3 3-62,3-2 55,2 0-65,2 2 53,0 1-57,2 0 51,-2-2-52,-1 3 52,-2-1-56,-1 2 54,-2-2-49,-3 2 67,2 12 57,-9-10-64,-2-3 43,-3 4-58,0-2 46,-2 0-60,-3-1 52,-1-2-70,1 1-21,-1-3-48,-1-1 1,2 0-113,9-7-33,-14 4-115,14-4-103,-10-4-45,10 4-415,0-14-474</inkml:trace>
  <inkml:trace contextRef="#ctx0" brushRef="#br0" timeOffset="3720.289">7590 5254 387,'12'-12'777,"-1"2"-198,-2 1-133,-1 3-102,2 2-74,-10 4-34,12 3-7,-5 3 11,0 4-52,-2 3 33,-2 4-47,1 28 127,-3-20-219,-1 2 13,0-1-19,-1-1-14,-1 1-45,1 0-28,-2-3-13,1 1-38,-2-1 5,-1-1-99,1-2 19,-2-1-96,2-4 6,-1-2-118,-6 9-432,3-14-73,1-2-394</inkml:trace>
  <inkml:trace contextRef="#ctx0" brushRef="#br0" timeOffset="4630.2608">7412 5613 253,'0'0'549,"0"0"-91,-6-9-161,6 9-8,5-8-101,1 3 36,3 0-95,0-1 30,3-1-78,3 1-1,3-2-3,26-6 93,-20 6-80,6 1 60,-5 2-57,5-2 72,0 2-52,-4 0 34,1 0-61,-1 1 34,-2 1-71,-5 2 38,1-2-63,-1 2 45,-3-1-51,-3 0 4,10 1 55,-23 1-25,21-2 10,-21 2-14,15 0-11,-15 0-8,12-2-12,-12 2-7,0 0-1,18 0-5,-18 0 3,0 0-3,14 2 3,-14-2-5,0 0 4,15 2-1,-15-2-1,0 0-2,12 5 1,-12-5-1,0 0-1,10 5 2,-10-5 0,8 5-2,-8-5 3,8 7-5,-8-7 3,8 5 3,-8-5 0,6 5-2,4 4-4,-10-9-3,8 8 57,-8-8-60,6 12 55,-6-12-59,4 12 52,-4-12-59,-1 16 56,-2-6-59,-1-1 55,-1 0-60,0 0 60,-4 1-57,0 0 56,-9 9-21,9-11-38,-2 0 56,4-1-58,-2-2 55,1 0-60,8-5 47,-12 9-68,12-9 45,-12 5-67,12-5 13,0 0-78,0 0 37,0 0-62,-6-8 75,15-7-120,0 6 75,0-3 41,2-3-51,2 1 68,-2-1-40,4-1 26,-2 1 89,1 0-52,0 3 88,0-2-26,-3 3 88,0 1-27,-2 1 78,0 1-50,4-5 123,-13 13-114,7-6-69,-7 6 53,0 0-56,0 0-1,0 0-3,0 0 43,-2 14-65,2-14 47,-4 10-64,4-10 57,-4 13-62,4-13 57,-1 10-66,1-10 18,1 17 26,-1-17-50,7 7 48,-7-7-84,13 1 38,-13-1-70,21-4 43,-10 0-63,3-1 55,0 0-45,0-2 17,0 4 71,-3-2-45,-1 1 59,9 1-29,-19 3 14,14 0 57,-14 0-40,13 8 66,-13-8-64,10 11 56,-5-3-64,-5-8 54,10 14-59,-10-14 49,9 14-73,-9-14 23,10 13-75,-10-13 13,13 10-101,-13-10 11,16 7-74,-16-7 37,22 0-40,-11-2 23,3 0 28,-1-3 25,2 0 39,-1-3 23,2-1 31,-1-1 23,2-5 17,-1-2 47,3-4-28,24-35-58,-20 24 59,-1-4 21,-2 4 125,0 0 72,0 2 75,-6 6 69,-2 5 13,-2 1-22,-3 6-41,1-2-115,1 4 8,-9 10-39,9-10-14,-9 10-14,6 8 201,-6 4-144,-2 5-50,-2 2-2,0 6-44,-4 3-19,1 4-25,-2-1 13,1 0-17,-3 4-17,3-4-18,-1-2-35,2-2-43,-1 0-39,2-4 20,-7 19-325,8-25 108,0-1-34,0-3-79,3-2-44,-2-3-421,-1-1-454</inkml:trace>
  <inkml:trace contextRef="#ctx0" brushRef="#br0" timeOffset="5310.0841">8518 5663 379,'-14'-6'657,"14"6"-203,-9-5-18,9 5-104,0 0 4,-10-6-93,10 6 24,0 0-104,-4-11 15,15 2 44,0 4-173,2-1 38,1-2-69,7 1 47,-1-2-65,3 2 53,1-1-57,3-1 46,3 1-48,-5 2 16,0-2 15,1 3 19,-2 0 21,-2 0-1,-4 2-1,1-1-8,-3 2-6,-4-1 3,-1 1 5,2 2-6,-13 0-7,16-3-3,-16 3 6,14 3-2,-14-3-4,13 1-7,-13-1-3,10 4-7,-10-4-3,17 7-2,-17-7-7,10 5-24,-10-5 30,14 5-2,-14-5-1,12 3-1,-12-3-7,19 0-24,-7-1-6,0-2-20,2-2-13,1 1-21,-1-2-14,1 0-11,12-11-37,-14 10 61,-3 0 72,0 1-50,-3 0 78,-7 6-45,11-9 53,-11 9-54,0 0 58,0 0-50,0 0 53,0 0-49,-11-2 1,11 2 5,-17 8-1,-1 6-3,8-7 48,1 1-82,0 1 46,2-1-75,0-1 34,2 0-84,0 0 46,5-7-64,-6 13 43,6-13-55,-1 11 58,1-11-60,0 0 54,8 10-27,4-10-58,-12 0 135,16-3-52,-6-1 17,3-1 30,-2-1 15,2 0 50,0-1 40,-2 0 37,0 2 26,-2 2 33,-1-2 27,-8 5 13,15-7 6,-15 7-20,14-9 90,-14 9-169,0 0-19,0 0-13,12 2-8,-12-2 2,0 0-6,2 19-8,-2-19-9,0 17 5,1-6 31,0 2-56,1-1 42,0 1-58,1 2 57,4 15-24,-3-15-32,1 0 50,-1 1-58,2-3 53,-2 1-62,0-2 56,-1 0-51,-1-2 61,-2-10-41,3 18 11,-3-18 5,-3 18-7,-2-10 1,0-1-3,-11 5 6,7-7-16,-2-2-14,1 1 44,10-4-95,-17 3 9,17-3-109,-18-3 1,18 3-121,-14-8 9,8 1-27,2-2-33,4 9 6,-1-21-16,3 9-10,1-2-332,3-2-193</inkml:trace>
  <inkml:trace contextRef="#ctx0" brushRef="#br0" timeOffset="5584.9961">9308 5563 601,'8'-6'397,"-2"-1"-52,-6 7-45,17-10 302,-17 10-305,7-5-11,-7 5-20,0 0-13,12-3-21,-12 3-40,0 0-37,10 5-28,-10-5-26,0 0-12,9 8-20,-9-8-10,7 9-15,-7-9-12,19 15-7,-8-8-26,-1 3 49,1-1-73,1 4 43,-1 3-65,0 2 60,-3 1-55,0 2 57,-2 1-55,-3 0 61,-3 2-53,0-2 60,-1-2-49,0-1 78,-4 15 69,1-20 0,2 1 45,-1-5 26,3-10 24,-4 19 13,4-19 29,-1 12-2,1-12-52,0 0-65,0 0-66,5-12-29,0-3-52,3-4-102,-1-8-99,15-29-623,-8 25 274,1 5-163,-2 1-595,-1 1-912</inkml:trace>
  <inkml:trace contextRef="#ctx0" brushRef="#br0" timeOffset="6580.3667">2733 6266 159,'0'0'507,"-14"2"-117,14-2-79,0 0-61,-22 0 183,22 0-232,0 0 2,-13-2-9,13 2 7,0 0-6,0 0 8,-13 0-66,13 0 44,0 0-86,0 0 33,0 0-81,0 0 36,0 0-67,0 0 54,0 0-16,11-3-64,-11 3 53,27 0-59,-7 0 55,1 0-56,6 0 52,2 0-54,8 1 48,2 1-54,2-2 55,11 3-54,1-2 60,1 2-61,2-1 53,78 6-22,-58-4-32,5 0 57,3 0-55,5-2 52,3 3-55,2-1 57,5-1-55,2 1 57,7 0-59,21 1 61,1 1-59,2-1 60,-1 3-58,1-4 50,139 10-22,-136-7-32,0 1 60,2-3-58,-2 2 56,6-1-54,-1 1 42,2-2-65,1 0 49,-2-1-51,1 0 63,4-1-56,-1-2 63,1-1-60,-2-1 68,148-3-13,-144 1-32,-2 1 60,-4-1-48,-2 1 62,-1-1-57,-6 1 64,-1 0-54,-22 2 54,-3 0-44,1-3 2,-6 3-4,-4 3-1,-5-3-4,-5 0 1,56 0 50,-83 0-15,-6 1 6,-3-1-11,-14 1-7,-6-1-8,-3 0-25,-6 0-54,-2 0-29,-6 0-168,-2 2-136,-13-2-284,10 4-383,-10-4-666</inkml:trace>
  <inkml:trace contextRef="#ctx0" brushRef="#br0" timeOffset="8585.0908">3296 7435 168,'0'0'1175,"0"0"-768,9-8-41,-9 8-25,5-10-23,-5 10 10,5-8 15,-5 8-40,4-9 26,-4 9-43,0 0-30,4-9-66,-4 9-25,0 0-57,0 0-9,0 0 23,0 0-93,0 0 16,4 15-25,-5-6 14,-2 7-26,0-1 21,-1 3-24,0 3 4,-1-2-53,-1 2-39,2-3-27,-2-2-74,2-1 13,0 2-81,2-3 7,-1 1-131,2-4-25,-2-2-81,3-9-498,-1 17-574</inkml:trace>
  <inkml:trace contextRef="#ctx0" brushRef="#br0" timeOffset="8889.909">3307 7242 183,'-25'-10'1136,"11"10"-764,-2 4-58,-4 6-74,-5 4-25,-3 5-32,1 6-4,0 2-18,2 4-11,1 2-10,5 4 9,1 1 25,5 0-70,5-1 40,5-3-79,12 32 77,4-32-59,5-2-67,9-4 52,0-3-66,4-2 53,5-4-60,0-5 46,5-3-44,-4-7 49,4 0-45,0-8 62,7-2-44,-2-2 57,-2-6-43,36-22 89,-46 12-58,-5-3-7,-4-7 25,-5-2-47,-7-1 28,-3-6-34,-7 6 53,-6 0-1,-8-1 29,-5 0-24,-5 6-11,-7 4-31,-6 5-29,-4 6-121,-49 2-544,34 10-110,1 8-495,0 0-864</inkml:trace>
  <inkml:trace contextRef="#ctx0" brushRef="#br0" timeOffset="9654.9165">4551 7425 814,'0'0'606,"0"-11"-99,0 11-42,-2-11-69,2 11-99,-6-7-4,6 7-107,-10-5 24,10 5-86,-19 4 45,4 3-45,-3 2 49,-3 5-80,-3 3 29,-24 23-19,25-15-67,4-4-7,4 1-21,0 0-42,5-3-29,2 1-53,1 0-46,3-4 53,4 1-101,2-2-7,6-4-135,1 2-40,3-5-61,5-1-383,-1-3-374</inkml:trace>
  <inkml:trace contextRef="#ctx0" brushRef="#br0" timeOffset="9915.0252">4770 7554 572,'0'0'581,"-9"-6"-94,9 6-58,-16 5-52,4 1-99,1 2 31,-4 2-97,1 1 9,1-3-94,2 3 26,-1 0-80,-3 11 31,10-10-62,1-3-5,3 1-5,1-10-2,5 18-3,3-9-5,2-4-13,5 0-12,2-2-14,1-3-27,4-1-2,0-3 2,0-2 56,0 1-62,14-13-26,-20 6 49,-4 0-59,-3-1 57,-1 1-45,-6 2 67,1-1 2,-3 11 0,-4-16-2,-2 10-1,6 6-29,-13-8-70,13 8-73,-16 0-74,16 0-78,-27 8-798,18-4 165</inkml:trace>
  <inkml:trace contextRef="#ctx0" brushRef="#br0" timeOffset="10440.156">4852 7654 446,'10'-8'452,"-10"8"13,9-8-132,-9 8 12,13-13-68,-13 13 54,9-10-76,-9 10 17,10-9-109,-10 9 22,9-3-74,-9 3 32,0 0-74,18 2 34,-18-2-65,15 9 45,-9-3-68,2-1-2,-1 4-2,-2-3-3,1 3 1,0-1-3,-3 2 1,3-2 0,2 7 4,-8-15-8,5 14 19,-5-14-23,5 11 11,-5-11 18,0 0-2,4 10-4,-4-10 3,0 0-5,0 0-2,9-7-6,-9 7-9,10-11 0,-4 4 2,6-7 26,-5 10-16,1-3 0,0 1-7,-8 6-1,16-8 0,-16 8-1,15-4 3,-15 4-1,15 0-1,-15 0-1,14 5-4,-14-5 4,13 9-1,-13-9-2,15 18-18,-15-18-4,5 14 31,-5-14-4,5 15-2,-5-15 1,3 11-4,-3-11 0,4 8 3,-4-8 1,0 0 3,5 8-10,-5-8 10,0 0-30,12-9 26,5-7 3,-7 4-15,-1 0 3,6-1 56,0-1-67,3-1 57,-2 4-52,2 0 52,0 3-60,-6 0 53,3 3-52,-4 2 69,-11 3-41,19 2 3,-19-2-6,20 18 17,-15-10-18,-1 2-37,1 1 20,-3-1-67,1 2 9,-1-1-10,2-1-49,-1 3-13,1-1-92,-1-2 26,1-1-83,2 1-3,0-3 25,0-2-22,10 3-272,-16-8 263,16 3-8,-16-3-167,15-4 44</inkml:trace>
  <inkml:trace contextRef="#ctx0" brushRef="#br0" timeOffset="10760.3697">5590 7703 578,'0'0'450,"10"-8"-130,-10 8 363,13-5-391,-13 5 11,0 0-80,6 10 3,-6-10-10,4 18-20,-3-9-11,0 3-33,-1 2-29,2-1-25,-2 3-19,1 0 58,-1-1-84,0-1 42,0 0-74,0-2 55,0 3-56,-1-4 59,1-11-57,-2 20 29,2-20 33,-1 15 9,1-15-16,0 0-16,-5 11-11,5-11-11,0 0 3,0 0-11,-5-14 1,6-8-38,2 3-18,1-3-54,2-9 18,3-2-15,1-5 6,5 2 64,0 0-52,3 4 65,-2 3-52,-1 6 55,-3 5-53,-1 4 54,1 3-30,-2 4 76,5 3 40,-15 4-47,9 7-2,-9-7-4,4 16-6,-6-5-28,0 5 13,-1 0-18,-1 2 28,1 0-37,-2-2 7,2 1-56,-1-2-10,3 2-47,0-5-54,0 12-275,1-24 89,3 18-55,-3-18-10,12 12-37,-12-12-404,11 4-403</inkml:trace>
  <inkml:trace contextRef="#ctx0" brushRef="#br0" timeOffset="11284.9494">6092 7603 453,'5'-8'334,"-5"8"22,7-10-116,-7 10 46,1-12 272,-1 12-289,0 0 52,0 0-68,-15 3 14,15-3-72,-15 12-35,6-4-18,0 0-25,-1 3-24,2 2-43,-1-2 20,0-1-41,3 3 21,0 0-40,-5 11 55,7-13-42,1-1-7,3-10-8,-2 16-3,2-16-8,1 11-12,-1-11-17,8 8-15,-8-8-11,13 1 7,-13-1 11,19-3 5,-19 3 7,19-6 5,3 1-11,-12 2 18,1 0 3,-11 3 1,15-4-1,-15 4 3,13-3 8,-13 3-1,10-2 7,-10 2 4,0 0 0,0 0 4,10 5-2,-10-5-1,0 0-1,0 0 6,0 0-8,8 5 14,-8-5-34,0 0 18,0 0-24,0 0-17,10-2-2,-10 2 7,0 0 4,11-6 2,-11 6 5,0 0 2,14-2 3,-14 2 4,0 0 3,16 0 1,-16 0 3,12 2 1,-12-2 2,0 0 24,15 0-27,-15 0 3,17 0 16,-17 0-11,19-3 1,-7 2-1,1-2-6,2 1 3,0-3-3,18-10 53,-14 10-60,-1-4 55,1 1-58,-4 1 85,-2 0-26,-3 3 85,0 1-41,-1-2 3,-9 5-14,13-5-4,-13 5-8,0 0-8,0 0-12,0 0-5,-2 15-17,2-15-98,-7 13-53,3-5-82,0 2-104,4-10-112,-4 20-126,4-20-386,0 19-511</inkml:trace>
  <inkml:trace contextRef="#ctx0" brushRef="#br0" timeOffset="15700.3912">29413 3364 85,'0'0'436,"0"0"-91,0 0-37,0 0-47,0 0-19,0 0-22,0 0-13,0 0-10,0 0-30,3-9-16,-3 9-14,0 0-13,0 0-6,0 0-3,0 0-20,0 0 13,4-10-17,-4 10 11,0 0-16,0 0 3,0 0-16,0 0 4,0 0-9,0 0 7,0 0 0,0 0 5,1-4 71,-1 4-87,0 0 5,0 0-5,0 0-11,0 0 2,0 0-10,2-10 5,-2 10-22,0 0 18,0 0-7,0 0-10,0 0 4,0 0-2,0 0-8,0 0-5,0 0 6,0 0-7,0 0 5,0 0 2,2-10-1,-2 10-3,0 0 1,0 0-11,0 0 3,0 0-2,0 0-4,0 0 1,0 0-4,0 0-1,0 0 0,0 0 1,0 0-6,0 0-4,0 0 4,0 0-8,0 0 7,0 0 2,0 0 3,0 0-6,0 0 8,0 0-11,0 0 4,0 0 0,0 0 0,2 9-1,-2-9 13,0 0-15,0 18 18,0-18-17,0 15 15,0-15-5,0 18 4,2-7-5,-2 2 4,2 0-11,-2 0 11,0 1-13,1 0 12,-1-2-21,0 17 14,1-15 14,-1-1-20,0 1 12,2-2-10,-2 1 12,1-2-11,-1-11 11,0 21-9,0-21 11,0 19-12,0-19-6,1 18-14,-1-18-28,0 15-58,0-15-46,-1 12-42,1-12-62,-1 11-47,1-11-78,0 0-106,-4 11-511,4-11-597</inkml:trace>
  <inkml:trace contextRef="#ctx0" brushRef="#br0" timeOffset="16039.835">29702 3364 83,'0'0'576,"12"-7"-166,-12 7-84,8-7-77,-8 7-51,0 0-40,0 0-26,0 0-15,0 0 14,0 0-8,0 0-6,-9 8 21,1-2 4,-9 3 109,8-2-141,-2-2 2,2 0-12,-1 1-11,-2-2-10,3 1-15,0 0-9,9-5-22,-15 8 2,15-8-6,-12 7-5,12-7-4,-9 5-12,9-5-6,-12 7-17,12-7 11,0 0 5,-3 14-6,3-14 5,1 12 0,-1-12 0,6 17 0,-2-9-1,2 2 5,-2-1-3,1 1-6,2 0 8,-2 1 6,2-1-19,-1 2 14,1-2-3,-1 0-32,1 2-45,1-3-48,-1 0-44,0-1-41,1-1-68,1 1-67,-2-3-45,4-1-334,0 0-229</inkml:trace>
  <inkml:trace contextRef="#ctx0" brushRef="#br0" timeOffset="16400.7074">29907 3566 290,'0'0'503,"0"0"-119,7-8-93,-7 8-61,0 0-46,9-5-36,-9 5-24,0 0 0,0 0-1,0 0-1,0 0-7,0 0-12,13 2-14,-13-2-17,0 0-1,9 5-11,-9-5 36,11 6-55,-11-6-6,0 0-7,13 4 8,-13-4-3,0 0-1,15 0-2,-15 0-6,10-2-7,-10 2 0,9-8-4,-9 8-7,10-9-1,-10 9-2,9-17 3,-9 17-6,4-12 5,-4 12 0,0 0-6,0-16 5,0 16-5,-5-8 2,5 8 3,-8-7 3,8 7 0,-13-3 4,13 3 8,-15 1 2,4 3 3,2 1-9,-1 3 5,-1 0-5,2 2 2,0 0-5,0-1 0,1 3 1,2-1-6,1 0 3,1-1-3,0 0-5,0 2-17,4-12-30,-3 19-14,3-19-19,0 24-147,0-24 73,5 18-41,-5-18-33,5 12-40,-5-12-30,7 11-380,-7-11-183</inkml:trace>
  <inkml:trace contextRef="#ctx0" brushRef="#br0" timeOffset="16820.0592">30119 3534 249,'0'0'605,"0"0"-123,4-12-94,-4 12-71,0 0-59,4-8-66,-4 8-35,0 0-37,0 0-24,0 0 48,0 0-89,0 0-4,0 0-1,6 8 7,-6-8-7,1 12-3,-1-12-4,2 9-7,-2-9-3,2 10-5,-2-10 0,3 10-1,-3-10 23,6 12 6,-1-4-17,0 1 0,3 0-3,-1 2-6,1 1-11,0-1 5,3 4-1,-2 2-1,0-2-14,1 2 13,-4-3-16,1 0 6,-2 0-8,1-1 13,-4-1-8,2 7 5,-4-19 14,-1 20-1,1-20 11,-8 16 4,5-7 24,3-9 25,-11 11 29,11-11-7,-10 8-13,10-8-12,-11 1-2,11-1 0,-10-1-14,10 1-12,-9-20 4,9 8-39,1-2-35,3-1 11,4-5-39,1 1-30,3-5-64,2 2-36,2-1-74,0 2-40,0 3-73,1-3-54,2 3-15,-1 0-482,2 0-473</inkml:trace>
  <inkml:trace contextRef="#ctx0" brushRef="#br0" timeOffset="17110.2621">30829 3280 622,'10'-6'572,"-2"1"-139,-8 5-87,12-6-69,-12 6-66,9-7-46,-9 7-30,0 0-21,0 0-14,0 0-14,0 0-18,-5 13-14,5-13-7,-11 13-26,6-6 14,0 0-7,5-7-5,-10 13-4,10-13-2,-10 12-9,10-12-12,-7 10-19,7-10-9,0 0 10,-1 4-28,5 6 16,-4-10-7,14 0-1,-14 0 13,17-4-2,-17 4 19,21-4 20,-21 4 33,16-3 11,-16 3-5,14-2-12,-14 2-10,0 0-6,13 5 14,-15 7 18,-3-3-38,-2 3-30,-4 2-70,-4-2-68,0 4-151,-4-1-110,0-3-347,-6 2-277</inkml:trace>
  <inkml:trace contextRef="#ctx0" brushRef="#br0" timeOffset="17610.4532">29230 2802 16,'1'-13'615,"-1"13"-146,0 0-97,1-13-72,-1 13-63,0 0-45,0 0-50,0 0-25,0 0-23,0 0-15,0 0-7,-7 5 1,-2 10 47,9-15-65,-5 17-6,2-7-15,3-10 0,-3 16-5,3-16-5,-3 12-2,3-12-3,-2 12-7,2-12 7,0 0-2,0 14 6,0-14 10,0 0 4,6 8 30,-6-8-30,0 0-2,14-3 29,-14 3-3,12-9-1,-5 4-1,0-1 33,-7 6 22,14-10-17,-14 10-22,10-8-21,-10 8-37,12-2-7,-12 2 3,10 3-41,-4 3-74,1 2-106,0 4-162,1 1-708,-5 3-695</inkml:trace>
  <inkml:trace contextRef="#ctx0" brushRef="#br0" timeOffset="20620.2149">30995 3643 259,'0'0'488,"0"0"-79,0 0-79,0 0-29,2-9-21,-2 9-13,0 0-34,0 0-13,0 0-15,0 0-20,0 0-11,2-6 78,4-1-171,-6 7-8,10-4-27,-10 4 7,19-3-25,-4 1 8,2-1-19,2 0-2,0 2-39,-2 0-30,4-1-27,-2 1-56,-3 1-30,0-1-61,0 1-45,-1 1-60,-2 0-48,-1-1-342,1 2-227</inkml:trace>
  <inkml:trace contextRef="#ctx0" brushRef="#br0" timeOffset="20764.9594">31040 3762 590,'-8'5'402,"8"-5"-72,-8 7-91,8-7-37,0 0-50,0 0 89,6 8-155,-6-8-21,19-1-4,-6 1-57,5-1-75,1-2-108,3 2-99,6-2-298,5-2-91</inkml:trace>
  <inkml:trace contextRef="#ctx0" brushRef="#br0" timeOffset="21090.0845">31845 3551 401,'0'0'416,"0"0"-78,0 0-96,0-12-37,0 12-51,0 0-2,0 0-22,-13-2 8,13 2-32,0 0-5,-12 1-25,12-1-2,-10 8 30,10-8-73,-5 9 13,5-9-17,-4 11 9,4-11-11,-2 16 12,2-16-8,4 20 8,0-8-9,1 0 25,0 3-10,0-1-5,2 1-6,-1-1 0,3 15 15,-5-17-18,0 1 2,-3-1 16,-1 0 41,-1 0 17,-1-2 2,-2 0-8,-1 1-9,-2-2-7,-5 2-10,2-2-18,-3-2-5,1 1-8,-2-2-3,-11 2 0,12-5-63,2-2-61,11-1-61,-22 1-48,12-3-40,10 2-85,-18-7-30,12-1-50,1 0-363,2-1-278</inkml:trace>
  <inkml:trace contextRef="#ctx0" brushRef="#br0" timeOffset="21379.8114">31749 3641 49,'13'-13'399,"-1"5"-106,1-3-50,5-1-20,-2 3-31,3 1-16,1-2 5,-2 2 17,19-6 171,-20 9-223,-1 1-24,-1 2-22,-4-1-13,2 0-21,-2 3-7,-11 0-16,20 3 9,-11 1-12,-1 1 3,1 0-10,-3 3 0,0-1-8,0 4 1,6 8 7,-4-6-17,-2-2 25,0 1 6,4 0-4,-2-1-2,2 1-8,2-2 4,0-2-2,1 1 9,3-1 16,0-3 2,1-1-15,1-2 3,-3-2-8,19-6 67,-17 1-60,-4-5-26,0 1 13,-4-1-9,-2-3 23,-4 1-28,-3 0 13,-1-1-27,-5-1 8,-2 3-16,-6-2-1,-1 4-47,-5-1-77,1 3-104,-23-1-571,23 6-140,-2 2-520</inkml:trace>
  <inkml:trace contextRef="#ctx0" brushRef="#br0" timeOffset="23760.1525">7667 7399 1209,'0'0'522,"0"0"-116,-3-11 10,3 11-90,0 0 48,-3-11-57,3 11-8,0 0-34,0 0-36,-1-13-45,1 13-34,0 0-31,0 0-25,0 0-23,0-7 16,0 7-76,0 0-6,0 0-2,0 0 0,0 0-3,7 12 2,-4-2 3,-1 3-3,1 2 1,-2 2-10,1 0-7,0 0 17,-1 0-17,2 3 17,0 13-4,-2-16-13,1-2 22,0 1-31,-2-3-37,1 0-42,0-2-52,-1 1-26,2-2-66,-2-10-32,2 18-86,-2-18-51,1 11-33,-1-11-548,0 0-583</inkml:trace>
  <inkml:trace contextRef="#ctx0" brushRef="#br0" timeOffset="24010.1898">7979 7435 615,'11'-11'488,"0"2"-29,-3 3-115,-8 6 33,10-13-111,-10 13 29,5-10-70,-5 10 38,0 0-57,-9-8 30,9 8-73,-15 0 42,-10 5 70,9 0-155,1-1-9,-1 2-3,3-1-11,-2 2-12,4 0-15,-3 0-16,3 1-11,2-1-1,-3 3-10,5 1-3,-1 0-7,3-1-3,0 2-1,-1 10-7,5-10-25,2-3-15,1 2-68,4-1-21,1 0-67,1-3-34,2 2-61,2-3-78,2-1-46,1-3-17,1 1-37,0 0-392,1-6-394</inkml:trace>
  <inkml:trace contextRef="#ctx0" brushRef="#br0" timeOffset="24345.2078">8139 7544 700,'11'-4'608,"-11"4"-150,16-4-1,-16 4-124,11-5 21,-11 5-79,0 0 41,17-4 148,-17 4-265,0 0-37,10-5-36,-10 5-30,0 0-26,10-3-10,-10 3-9,0 0-20,0 0-4,11-3-4,-11 3-5,0 0 0,14-1-10,-14 1-19,23-8-66,-14 5 40,2-2-7,-2 1-15,-1-2-3,2 0 11,-2 1-1,-2-2 45,0 0-62,-6 7 59,10-12-49,-10 12 59,5-13-53,-5 13 60,0 0-53,-1-15 62,1 15-57,-6-7 57,6 7-32,-14 0 73,14 0-47,-17 3 65,6 0-52,1 3 37,0 1-47,-3 1 44,3 2-55,-1 0 3,1 0 3,1 2 3,-8 12 11,10-12-14,2-1-8,1 1-11,0-1-11,1 0-13,0-2-37,3-9-38,-2 19-29,2-19-35,3 15-28,-3-15-28,5 14-34,-5-14 7,6 10-27,2-2-364,-8-8-16,9 4-173</inkml:trace>
  <inkml:trace contextRef="#ctx0" brushRef="#br0" timeOffset="24690.3109">8456 7485 585,'0'0'662,"5"-10"-154,-5 10 12,0 0-143,2-3 215,3-5-372,-5 8-36,0 0-19,0 0-2,0 0-6,0 0-15,4 11-28,-4-11-22,0 12-20,0-12-40,3 13 27,-3-13-46,4 12 35,-4-12-36,12 19 43,-12-19-14,13 10-39,-4-4 33,2 0-38,2 1 32,-1 0-42,1 2 40,0 1-41,1 0 39,-2 1-32,1 3 32,-4-1-34,-2 2 14,1-2 27,-1 17-3,-4-15-17,-3-2 38,0-1-21,-3 1 25,1-1-19,-3 0 35,-1-3-2,1 1 32,-2-3-5,1 0 12,6-7-28,-14 5 2,14-5-30,-11-1-3,-1-13-109,9 3-48,1-7-46,2 0-85,5-5-118,1 1-44,5-7-157,4 3-102,1-4-371,6 2-645</inkml:trace>
  <inkml:trace contextRef="#ctx0" brushRef="#br0" timeOffset="25360.2568">9673 7470 707,'0'0'641,"0"0"-98,6-6-141,-6 6 236,0 0-367,0 0-87,0 0 39,0 0-67,0 0-22,-15 7-7,8 0-16,-4 2-8,1 3-11,0-1-38,0 0 23,-1 4-44,2-3 24,1 2-41,-6 13 37,9-14-17,1-4-49,3 3 48,1-12-31,0 16 3,0-16 0,8 11-7,-8-11 3,16 7-44,-4-4 20,0-6-34,1 0 15,4 1-36,-1-5 26,23-13-40,-19 9 54,-1 0 15,-2 0 17,-1 1 29,-4 2 32,-1 1 26,-2 0 16,-2 3-2,1 0-14,-8 4-16,10-6-4,-10 6-29,0 0 21,0 0-33,0 0 19,3 12-33,-3-12 20,-3 9-29,3-9 25,0 0-27,1 18 23,-1-18-30,3 10 30,-3-10-28,7 10 29,-7-10-32,14 6 18,-14-6-54,19 3 20,5-6-135,-11 0 62,2-1 38,0-1 7,3-5-5,0 0-5,-2-2-2,2-1 15,-3 0 7,2 0 10,-3 0 23,1 0 51,-4 1 38,1 1 29,-1 2 0,5-7 152,-8 8-130,-2 3-34,-6 5 5,12-9-37,-12 9 11,0 0 18,12-1 39,-12 1-19,0 0-3,5 12-25,-5-12-8,0 15-24,0-15 1,-2 20-20,-1 3 24,0-12-37,1 2-54,0-2-30,-1 0-60,2 0-63,-2-2-61,3-9-32,-2 18-55,2-18-3,-3 11-47,3-11-62,0 0-20,0 0-120,0 0-246</inkml:trace>
  <inkml:trace contextRef="#ctx0" brushRef="#br0" timeOffset="25480.0247">10130 7381 668,'-2'-16'698,"2"2"-78,-1 1-57,-1-11 292,2 24-522,-3-20-98,3 20-16,-2-16-78,2 16-30,-2-14-148,2 14-102,0 0-140,0-16-93,0 16-46,0 0-123,8-9-297,-8 9-380</inkml:trace>
  <inkml:trace contextRef="#ctx0" brushRef="#br0" timeOffset="25690.327">10414 7125 270,'21'-12'1315,"-21"12"-838,15-7-93,-15 7-73,11-6-46,-11 6 12,0 0 81,9 8-8,-9-8-22,3 19-89,-5-4-24,0 3-38,-3 7-19,-3 3-26,1 4-27,-2-2-39,0 6 3,-2-2-28,2-2 5,0-3-37,-1 1-14,2-1-57,-1-1-24,0-1-47,2-4-46,0-1-28,1-2-21,0-3-14,0-2-69,0-1-47,-4 9-390,6-13 370,-1-3-459,5-7-380</inkml:trace>
  <inkml:trace contextRef="#ctx0" brushRef="#br0" timeOffset="26220.2382">10244 7599 157,'0'0'458,"-5"-17"-101,5 17-44,-6-14-32,6 14-28,-2-14-50,2 14-39,-3-15-21,3 15 4,0-14-73,0 14-15,3-14-19,-3 14-7,6-16 18,-6 16-35,9-10-5,-9 10 52,11-11-67,-11 11 52,13-10-60,-13 10 52,15-8-58,-6 4 54,-1-2-59,3 1 56,-1-1-56,4-1 54,-2-1-60,15-9 30,-13 10 31,4-3-61,-1 1 60,0-1-59,2 1 56,-1-2-45,2 2 44,-2-1-51,2 1 49,-1 1-55,-1-1 61,-2 1-45,-2 0 73,1 1-30,13-7 156,-16 7-34,0 2-34,-3-1 27,0 1 8,-1-1-2,0 2-11,-8 4-21,13-8-16,-13 8-13,9-8-8,-9 8-9,10-6-37,-10 6 27,6-6-45,-6 6 29,9-5-13,-9 5-47,0 0 35,0 0-5,0 0-6,7 8 5,-7-8 1,-3 21 5,1-6-3,-2 2-3,-1 2 2,-2 4-2,1-2-3,-4 5-35,1 2 39,0-3-35,-2 1 38,3-4-36,-1 3 36,-1-5-39,3 0 40,0-3-35,1-2 34,1-2-34,0-3 32,2 1-51,0-3 14,3-8-54,0 0-28,0 0-118,0 0 150,8 3 5,-8-3 22,9-4 18,-9 4 7,8-5 8,-8 5 8,0 0 6,10-4 12,-10 4 8,0 0 28,11 6-58,-11-6 22,8 6 1,1 2-28,-9-8-65,12 11-54,-12-11-92,14 10-123,-14-10-68,18 8-564,-8-5-567</inkml:trace>
  <inkml:trace contextRef="#ctx0" brushRef="#br0" timeOffset="26690.3008">11458 7409 130,'21'11'751,"-21"-11"-495,16 8 30,-16-8-85,19 7-9,-19-7 2,21 4 39,-10-2-83,-11-2 24,22 0-78,-8 0 30,-4-3-71,2 1 37,0 1-67,-1-5 43,0 1-60,-2 1 50,0-2-66,-2-2 55,-2 1-66,2-2 42,-3-1-62,-2 1 58,0 0-49,-2 9 54,-2-17-47,2 17 71,-8-11-25,8 11 83,-12-6-49,-6 10 136,8 1-31,-2 1-45,3 4 42,-3 2-34,1 2-10,-1 3 4,3 0-11,3-1-21,0 1-34,2-2 7,0 2-42,4-2 30,0 2-42,1 0 33,6 12-112,-1-17-54,-2 1-8,3-2-79,0-1-28,3-2-53,-2-2-30,2-1 15,-10-5-32,19 4-45,-19-4-338,18-2-231</inkml:trace>
  <inkml:trace contextRef="#ctx0" brushRef="#br0" timeOffset="27490.345">11771 7435 571,'4'-10'609,"-4"10"-203,5-10-29,-5 10-62,0 0 70,0 0 311,14 7-366,-14-7-55,5 14-13,-3-4-59,2 2-9,-2 3-62,1 1-4,1-1-35,0 0 1,0-1-38,0 0-8,2 1-7,-1-3-7,0 1-6,8 6 19,-7-10-36,1-1 6,0-3-3,-7-5-6,17 6 4,-17-6 20,18 0-28,-6-3 20,-3-3-27,4-3 25,1-3-32,-1-2 15,3-6-5,-1 0 1,15-26-11,-17 25 3,-2 3 0,1 2-28,-6 2-25,3 1-38,-4 1-46,3 2-54,-3 1 6,-5 9-48,8-11 68,-8 11-42,0 0 66,8-6-72,-8 6 58,7 7-265,-7-7 253,7 9 30,-7-9 31,5 10 24,-5-10 20,8 15 25,-4-8 38,-4-7 21,7 15 30,-7-15 30,5 15 66,-5-15-46,7 12 61,-7-12-51,4 10 55,-4-10-55,5 8 57,-5-8-56,6 8 6,-6-8-13,0 0-18,9 5-14,-9-5-13,0 0-11,13-2-2,-13 2-10,9-3-3,-9 3-7,12-8-8,-3-1 0,-3 3 45,-1-1-81,-5 7 56,10-14-62,-10 14 53,8-15-58,-8 15 51,6-14-44,-6 14 47,3-11-48,-3 11 58,0 0-61,0-12 59,0 12-52,0 0 58,-13 1 24,13-1-60,-16 11 2,9-6 2,1 4 3,1 2 9,-5-3-9,4 5 1,1-4-5,1 2 4,0-2 11,4-9-9,-5 18 6,5-18-4,0 21 1,0-21 0,7 10 9,-7-10-8,11 3-5,-11-3-3,17 3-9,-7-6 4,4 3 1,-14 0-4,22-2 2,-22 2-1,20-1 0,-20 1 0,19 0 0,-4 1 21,-15-1 10,13 5 8,-13-5 0,10 8-6,-10-8-34,6 9 31,-6-9-31,3 12 32,-3-12-36,4 7 33,-4-7-36,4 9 34,-4-9-36,0 0 40,10 9-9,-10-9-45,11-1 16,-11 1-12,16-6-11,-7 2 7,-9 4 7,20-6 3,-20 6 3,13-3 3,-13 3 1,15-2 7,-15 2 15,14 0 8,-14 0 20,23 2 69,-23-2-67,15 4 23,-15-4-38,19 3 29,-19-3-29,22 1 27,-22-1-37,20 1 23,-20-1-32,19 0 23,-19 0-54,17-1 2,-17 1-91,16-1-40,-3 0-425,-13 1 138,12-2-52,-12 2-512,0 0-604</inkml:trace>
  <inkml:trace contextRef="#ctx0" brushRef="#br0" timeOffset="27962.5298">13243 7353 141,'0'0'389,"0"0"-18,4 12-80,-4-12 315,8 12-339,-8-12 59,6 8-62,-6-8 50,7 6-77,-7-6 20,11 4-93,-11-4-28,16 3-25,-16-3-21,18-3-17,-7 0-8,0 1-15,1-3-13,12-6 5,-11 3-49,-4 0-29,1-2-31,-1 2-20,-3-4 59,-1 3-49,-1 1 65,-4 8-47,0-15 63,0 15-41,-7-10 70,7 10-28,-15-1 63,5 2-48,-15 15 148,10-7-93,-1 5 36,3 3 10,0 1-7,-3 1 5,5 2-30,3-1-28,0-1 12,5 2-35,1-3 17,2 0-33,2 0 6,1-1-76,1-2-17,10 13-259,-7-16 85,4-3-52,0-1-58,2-4-12,1 0 16,0-4-23,-1-1-22,5-3-323,-2 0-218</inkml:trace>
  <inkml:trace contextRef="#ctx0" brushRef="#br0" timeOffset="28420.0247">13692 7218 316,'16'-22'805,"-7"7"-174,0-1-116,-1 4-118,0 4-65,-8 8-4,9-8 81,-9 8-34,0 0-26,4 12-51,-4-12-16,0 24-43,0-9-28,-2 4-49,2 1-27,-2 3-28,2 3-15,0-2-26,0 0-2,-2-3-59,4 1-26,-2-1-54,2 16-190,0-19 77,0-3-88,2 0-11,2-2-29,-2-3-34,5-2-60,-2-2-2,5-1 23,-2-2 22,3-2 11,-1-2 13,1-1 48,3-2 94,0 2 96,13-8 203,-17 6 31,-1 3 125,-1-4-28,-10 5 73,17-4-53,-17 4 66,11-4-62,-11 4-13,13-4-31,-13 4-25,9-4-31,-9 4-26,0 0-20,11-2-18,-11 2 44,14-4-80,-14 4-7,11-3-7,-2-1-13,2 1-2,-1-1-19,0-1-20,4-1-23,-1-1-3,-1 0-21,1-2-30,1-1 32,-3 0-49,-2 0 36,13-10-55,-17 13 101,1-2 78,-6 9-29,6-12 67,-6 12-28,0 0 75,0 0 21,0 0-12,-17 5-18,4 4-20,-1 0-2,-1 3-10,-1 2-17,3 1-14,-18 20 9,19-18-54,1-1-59,4-1-7,-2-2-88,4 0-26,3 0-48,0-3-67,2-10-76,2 18-64,-2-18-38,7 14-99,-7-14-266,16 8-360</inkml:trace>
  <inkml:trace contextRef="#ctx0" brushRef="#br0" timeOffset="29380.1977">14263 7518 231,'9'-11'1013,"-9"11"-606,6-12 60,-6 12-80,8-14-29,-8 14-46,7-13-46,-7 13-45,6-14-25,-6 14-42,8-15-26,-3 8-22,2 0-22,-7 7-23,11-11-20,-4 6-6,-7 5-10,16-7 2,-16 7-1,13-2-3,-13 2-2,15 3 0,-15-3-3,12 10 0,-7-3 2,2 0-1,-3 1-6,-1 1 1,1 1-26,-2 0 28,1 9-16,-3-19-15,0 19 34,0-19-33,0 17 33,0-17-33,2 14 37,-2-14-34,0 12 37,0-12-36,0 0 33,0 0-38,4 8 17,-4-8-47,9-8 26,4-6-57,-4 5 49,1-2 3,-1 2 4,0 0 5,-1 1-8,2-2 9,-2 5-2,-1-1 4,-7 6 4,16-7 5,-16 7 7,14-3 8,-14 3 3,11 3 0,0 1 18,-11-4-13,7 7 8,-7-7-6,9 7-1,-9-7-2,9 8-4,-9-8 1,10 9 0,-10-9 1,13 5-1,-13-5-6,15 3-2,-15-3 11,24-1-12,4-3-7,-13-1-14,1 1-9,0-3-1,0 2 0,-1 1 7,-1-2 4,-1 2 3,-1 1 2,-12 3 5,17-5 21,-17 5 26,0 0 11,16 2-2,-16-2-15,9 7 57,-9-7-40,0 0 0,8 9-6,-8-9-5,0 0-18,5 8 6,-5-8-9,0 0-2,9 5-3,-9-5-1,0 0-4,10 6-3,-10-6-5,0 0-20,26-4-66,-26 4 27,19-6-7,-8 2-1,0 1 6,-1-1 13,0 1 5,-10 3-6,14-5 21,-14 5 3,13-3 5,-13 3 5,0 0 7,0 0 5,0 0 2,9 4-1,-9-4 2,-4 10-1,4-10-1,-5 11-3,5-11 3,-6 13-1,6-13-5,-6 13-4,6-13-11,-2 12-12,2-12-18,0 0-22,0 13-17,0-13-15,10 7-97,-10-7 109,15-2-2,-5 0 64,1-2-62,1-1 62,2-3-56,-2-1 33,4-1-50,0-4 65,3-2-48,-1-5 59,1-1-52,1-7 55,2-5-42,21-39-15,-22 35 103,-1 2 44,1 0 70,-4 4 65,-2 5 75,-2 4-45,-2 5-27,-3 4-76,-2 4-4,0 2-44,-6 8 51,0 0-3,0 0 26,0 19-13,-14 26 104,3-14-152,-4 6-27,1 2-3,-3 2-16,-1 0-7,5-1-18,-1-1 2,-1 0-29,2-2 0,0-4-41,2-3-31,1-3-24,0-1-42,3-4-51,-6 11-297,8-19 239,1-3-22,4-11-15,-4 14-9,4-14 25,0 0 52,0 0 50,0 0 34,0 0 37,14-5 54,-10-3 82,2 3 93,-1-4 56,1 0 37,7-9 169,-5 8-241,1 1-28,0 0-25,1 0-19,0 0-18,4 1-24,1 2-77,4-2-119,0 1-85,4 0-213,3-2-635,-2 2-709</inkml:trace>
  <inkml:trace contextRef="#ctx0" brushRef="#br0" timeOffset="29905.0996">16152 7458 87,'10'-12'1466,"-10"12"-821,9-7-143,-9 7-81,0 0-70,9-7-74,-9 7-37,0 0 33,0 0 24,9 5-36,-9-5-55,2 15-8,0-6-43,-1 3-20,1 1-36,-2 13 54,0-10-91,2-3-21,-2 2-12,-2-3-35,2 2-53,-2-1-63,1-3-77,1 2-71,-2-1-36,1 0-71,1-11-80,-4 11-55,4-11-613,-5 7-739</inkml:trace>
  <inkml:trace contextRef="#ctx0" brushRef="#br0" timeOffset="30029.8825">16181 7340 334,'10'-55'1168,"-3"31"-722,-1 1-79,0 2-90,1 2-53,0 2-46,1 2-46,-1 3-76,1 2-80,0 3-58,2 2-98,-10 5-86,15 2-188,-5 1-235,-2 5-197</inkml:trace>
  <inkml:trace contextRef="#ctx0" brushRef="#br0" timeOffset="30350.1957">16394 7442 606,'0'0'506,"0"0"19,0 0-63,0 0 49,14-3-84,-14 3-39,0 0-70,0 0-66,0 0-56,0 0-39,12 0-34,-5 7 51,-7-7-115,5 11-9,-1-3-2,-4-8-42,7 18 26,-7-18-37,5 21 31,-2-13-35,-3-8 32,4 18-39,-4-18 26,3 13-25,-3-13 29,6 10-31,-6-10-1,16 1 1,-7-3-11,2-6-6,0 0-12,4-4 2,1-2 7,0-1 2,1 2 71,0-1-41,-1 3 19,0 0-3,-3 2 12,1 4-13,-4 1 7,8 4 19,-18 0-18,16 7-5,-8 0 0,-3 1-11,2 0-24,-2 5-53,0-5-64,0 3-34,-1 1-71,4 0-61,-2 1-56,3-4-91,0 1-490,3-2-524</inkml:trace>
  <inkml:trace contextRef="#ctx0" brushRef="#br0" timeOffset="30730.1795">17543 7394 135,'12'-16'817,"1"1"-188,-4-1-65,-1 5-85,-1-2-78,-2 3-70,-1-7 155,-4 17-297,0 0-18,-7-11-17,7 11-19,-17 5-11,5 4-4,-5 3-17,-2 2-15,0 6-21,-1 0-2,-1 1-13,4 0-26,-1 3 11,3-3-23,-9 16 29,16-22-22,-3 2-21,6-5 21,2 0-23,1-1 27,2-11-25,2 14 22,-2-14-27,14 8-1,-14-8-48,23 0 14,-7-4-39,0-2 34,4-2-35,25-16-8,-22 10 58,1-1 4,-1 1 10,-5 3 27,-1 1 17,-4 2-28,0 2 16,-5 0-10,-8 6 44,17-3-5,-17 3 19,9 5-32,-9-5 15,5 11-30,-5-11 16,2 20-54,-2-20-15,2 19-63,-2-19-48,0 23-80,1-14-25,-1-9-60,0 21-80,0-21 4,2 15-43,-2-15-53,2 13-280,-2-13-279</inkml:trace>
  <inkml:trace contextRef="#ctx0" brushRef="#br0" timeOffset="30990.2452">17734 7538 31,'5'-10'489,"2"-2"-49,1 3-19,0-3 19,-1 3-64,2-2 62,5-3 295,-6 9-402,-8 5-111,15-10-2,-6 5-23,-9 5-39,19-4-35,-19 4-18,20 1-21,-9 3-13,-1 0-39,2 0 23,-3 3-9,-2 0-39,0 0 30,3 8-16,-10-15-31,0 16 14,-3-7-41,-2 1 33,1-1-27,-2-1 36,0-1-34,-2 0 41,0-2-32,8-5 40,-11 8-37,11-8 37,0 0-37,0 0 30,-13-8-33,13 8-34,5-17-13,0 6-53,3-4-51,2-3-67,5-4-154,3 0-16,0 1 32,2-1 59,3 3 30,-2 0 4,1 4-13,-3 1-6,-1 4-190</inkml:trace>
  <inkml:trace contextRef="#ctx0" brushRef="#br0" timeOffset="31480.2658">18164 7291 843,'15'-4'98,"-1"2"11,0 2 27,-1-3-18,4 3 50,-3-3-17,3 2 35,-1-1 18,1 0 73,-1 0-69,12 0 206,-16 2-217,-12 0-75,21-2 43,-21 2-72,16 0 49,-16 0-62,12 2-7,-12-2-4,0 0-1,4 9-9,-4-9-10,-6 11-6,6-11 45,-10 14-45,-3 2 24,6-8-43,-1 2-1,1-3-2,2 2-11,-3 0 3,3-2-8,0 0-1,5-7-2,-8 12-5,8-12-2,-6 9 2,6-9-2,0 0 0,0 0-7,0 0 7,0 0-10,10 2 2,-10-2-9,13-8-13,-3 2 53,-1 0-61,1 0 56,1-2-53,0 2 8,-3-1 2,2 2 3,-10 5 10,14-6-3,-14 6 57,21-4-81,-21 4 79,0 0-55,15 2 53,-15-2-56,10 2 53,-10-2-56,9 3 56,-9-3-56,7 6 4,-7-6 5,0 0 3,14 6 5,-14-6 17,12 3-18,0-2 6,-12-1 2,17-3 1,-17 3 6,19-4 22,-19 4 17,15-3 5,-15 3 0,15-3-5,-15 3-6,12-1-1,-12 1 6,0 0 1,16 1-13,-16-1-3,19 5 13,-19-5-24,10 5-3,-10-5 12,14 4 17,-14-4 4,18 2 5,-4-2 1,1-1 1,4-1 16,1-2 27,3 1 12,2 0 4,0-1 7,-3 2-17,17 2 48,-22 3-95,-3 3-6,-4 5-11,-2 3-53,-5 5-131,-4 0-199,-7 10-192,-10 6-245,-6-1-449,-2-1-839</inkml:trace>
  <inkml:trace contextRef="#ctx0" brushRef="#br0" timeOffset="33400.0333">8814 4143 278,'0'0'598,"-8"8"-163,8-8-77,0 0-79,0 0-33,-6 8-73,6-8-15,0 0-17,0 0 22,1 16-26,-1-16 2,7 10-8,-2-3 14,11 6 110,-6-9-139,3 1-4,1-1-8,3-1-11,0-3-16,4 0-16,5-7-12,4-2-8,7-5-9,1-4-57,0-1 57,1-3-57,-2-3 53,-2 1-54,28-31 25,-36 26 32,-4 0-2,-4 1 33,-6 3 36,-1 1 11,-6 3-7,0 2 3,-2 3-6,-2-1-12,-1 4-19,-1 1-17,0 12-7,-1-21-11,1 21-11,0-18-12,0 18-9,-3-14-36,3 14-52,0-11-65,0 11-51,0 0-14,-3-11-33,3 11-12,0 0-53,0 0 17,0 0-50,-12 5 5,12-5-4,0 0-4,-6 16-1095</inkml:trace>
  <inkml:trace contextRef="#ctx0" brushRef="#br0" timeOffset="33649.9775">9336 3777 85,'0'0'480,"0"0"-122,0 0-2,0 0 184,0 0-312,-14-2 1,14 2-51,0 0-14,-12-1 3,12 1 8,-15 1-15,15-1 6,-22 3-23,12 1-10,-1-1-17,-2 0-23,3 3-12,0-2-7,-8 1 44,18-5-75,-11 5-9,11-5-13,0 0-2,-10 5 1,10-5-1,0 0-4,13-6-4,0-1-3,5-1-8,7-6 0,-1 0-4,5 1 3,0 0 1,2 0-8,-2 5 3,1 0-13,-3 3 5,-2 2-23,-1 3-19,1 3-63,1 3-65,-2 1-75,1 6-65,0-1-133,-1 2-412,-3 1-419</inkml:trace>
  <inkml:trace contextRef="#ctx0" brushRef="#br0" timeOffset="34380.3224">10341 4571 219,'-6'9'500,"6"-9"-192,0 0 10,-3 10-128,3-10 47,0 0-34,2 10-2,-2-10 13,0 0-4,11 6-66,-11-6 35,16 0-30,-2-2-28,1-3-25,8-2-18,5-3-10,6-5-17,3-2-13,2-4-3,0-1 21,8-7 13,46-37 59,-48 32-62,-3-2-13,-2-4-7,-4 1-66,-3 0 61,-8 4-46,-5 4 109,-1 1 21,-6 4 58,0 0-66,-6 5 13,-1-1-48,-3 5 38,-2-1-34,-1-13 129,-1 20-114,0-1-34,-1 1 2,-1 2-35,0-2 9,-2 3-31,1 0 16,4 8-27,-8-12 17,8 12-33,-7-10-5,7 10-64,-6-9 9,6 9-88,-4-3-114,-6-1 74,10 4-31,-12 3-20,12-3-10,-11 4 2,11-4 18,-10 5 33,10-5 25,-9 4 24,9-4 28,-8 5 20,8-5 25,0 0 17,-9 8 17,9-8 4,0 0 67,-11 4 23,11-4 19,0 0 14,0 0 0,-9 5-1,9-5-14,0 0 0,-9 3 1,9-3 6,0 0-2,-13 7 3,13-7 5,-14 10 4,3-2-5,1 2-6,0-1-3,0 2 6,0-3 14,0 1 14,1 0 7,0-2 4,2 1-46,0-3 73,7-5-48,-9 8 73,9-8-53,-6 8 35,6-8-59,0 0 53,0 0-68,15-14-59,-2 4 41,3-1-50,1 0 44,0 2-58,2 0 52,-3 1-52,0 2 40,-1 2-63,3 2 57,-4 0-67,2 4 17,1-1-104,17 7-275,-14-1 103,0-1-141,-2 2-147,-1-1-310,-2-1-474</inkml:trace>
  <inkml:trace contextRef="#ctx0" brushRef="#br0" timeOffset="34910.005">12189 4756 787,'0'0'433,"0"0"-134,5 12 25,-5-12-95,4 9 31,-4-9-87,6 8 59,-6-8-58,9 5 61,-9-5-74,14 2 36,-3-4-86,4-3 32,4-2-75,30-15 88,-17 5-123,2-2 71,1-5-76,1-1 85,6-6-63,-3-4 57,1-2-71,-2-4 53,-3-3-70,-4-2 46,-3-5-65,-3-2 54,-4-1-52,-2 1 124,3-27 255,-15 48-145,-1 2-27,-4 6-34,3 3-48,-3 3-15,0 3-34,-2 2-10,2 0-25,0 0-7,-2 13-23,2-18-37,-2 18-55,0-15-81,0 15-25,-6-10-378,6 10 235,-10 5-44,5 1-44,-4 1-58,0 1 21,0 2-9,2 0-410,1-3-425</inkml:trace>
  <inkml:trace contextRef="#ctx0" brushRef="#br0" timeOffset="35170.2259">12715 4039 525,'0'0'480,"0"0"-103,-14-6 209,14 6-327,-11 2-17,11-2-12,-21 7-2,10 0-14,-2-1-10,-1-1-16,1 1-21,2-1-23,2-2-60,0 2 46,9-5-63,-12 6 71,12-6-44,-15 7 131,15-7-106,0 0-50,0 0 15,0 0-41,0 0 19,7-8-41,3-1 24,4 0-38,4 0-2,0-1-5,3 2 2,-4 2 29,2 1-40,-2 1 43,22 0-23,-19 5-26,0 1 17,5 0-76,0 1-18,-3 2-132,3 0-27,-3 2-119,1-1-141,-1 0-607,0 0-734</inkml:trace>
  <inkml:trace contextRef="#ctx0" brushRef="#br0" timeOffset="35935.2895">13717 4901 467,'-4'18'697,"4"-18"-446,2 11 50,-2-11-19,4 12-11,-4-12-13,3 10-46,-3-10 72,8 7-55,-8-7 51,14 2-75,-14-2 34,27-4-92,-9-3 26,2-3-88,41-21 94,-29 9-122,1 0 3,1-4-36,1 1 26,4-11-11,-3-1-7,0-1 33,-3-3-66,-3-3 38,-1-4-45,-2-2 34,-4-1-55,-6 7 50,-3 0-37,-1 2 59,-4 5-20,-4 5 25,0 3 1,-1 5 3,-4 4-13,2 3-8,0 0-21,-2 3 8,0 2-4,0-1-9,0 13-5,-2-19 2,2 19 1,0-17-4,-2 4-110,2 13 35,0 0-83,0-12 46,0 12-55,0 0 56,0 0-42,-9-6 64,9 6 5,0 0 10,0 0 10,0 0 13,0 0 11,-11-2 9,11 2 8,0 0-6,0 0-23,0 0 68,0 0-1,-14-1-6,14 1 4,-12 3 0,12-3 10,-17 7 0,3 0 18,-3 3 0,-2 0-2,-3 4-7,-2 2-4,1 0 3,-25 11 31,31-14-23,1-4-2,3 0 9,3-3-3,1 2-4,9-8-11,-11 8-6,11-8-7,0 0 2,0 0-4,0 0 4,23-8-10,1-5-3,8-3-49,38-22 16,-37 20 54,-3 1-41,-3 5 66,-3 0-53,-1 3 43,-3 1-54,1 2 56,-4 3-64,-1 2 54,-1 1-55,3 3 48,-4 1-67,4 1 17,0 3-106,0 3 17,3-1-57,-4 2-82,7 2-63,0 0-100,2 2-116,-2-3-271,3 1-330</inkml:trace>
  <inkml:trace contextRef="#ctx0" brushRef="#br0" timeOffset="36409.987">15624 5007 975,'0'0'422,"-3"11"-94,3-11-65,0 11-49,0-11-53,5 13-34,-5-13-5,8 12 23,-8-12 32,17 9 4,-7-6-63,4-6 35,5 3-78,5-5 49,5-3-79,3-3 45,5-4-61,4-2 42,0-4-52,-1-3 72,0 3-67,5-11 50,-3-3-68,-2-1 50,-2-5-66,-4-3 49,-1-4-57,-4-4 50,-2-6-8,16-63 23,-27 61 84,-5 13 30,-4 1 40,-1 4-17,-2 6-31,-2 4-29,-1 6-3,-1 1-27,0 6-6,0 1-35,0 1-6,0 6-26,-1-1-6,1 12-88,-2-26-200,2 26 139,0 0-60,-11-5 23,11 5-92,-10 7 5,10-7-26,-9 8 5,9-8-7,-9 14-27,9-14-10,-5 11 14,5-11-6,-4 13 9,4-13-26,-5 18-551</inkml:trace>
  <inkml:trace contextRef="#ctx0" brushRef="#br0" timeOffset="36659.8353">16295 4145 612,'0'0'193,"0"0"-20,0 0 31,0 0-23,0 0 37,-6-8 27,6 8 28,0 0 17,-4-5 221,-2-3-308,6 8-32,0 0-31,-8-4-27,8 4-15,-11 1-15,-1 2-10,2 1-15,-4 2-12,2-2-10,1 1-7,0 1-3,4-2-7,-2-1-4,-5 4 18,14-7-20,-10 5 0,10-5 4,0 0 1,0 0 1,0 0-5,10-8-55,5-1 59,3-1-7,8-4-53,5-4 66,2 0-62,1 1 60,-8 3-61,30-8 24,-33 14 35,-2 3-65,-3 3 54,1 0-65,-3 4 54,2-1-87,-2 5 36,-2 1-40,4 3-59,-3 2-88,0 0-91,2 5-106,1 0-375,-2 1-343</inkml:trace>
  <inkml:trace contextRef="#ctx0" brushRef="#br0" timeOffset="37370.1294">17234 4981 337,'-3'11'591,"3"-11"-134,-2 11-111,2-11-73,0 12-41,0-12-49,0 14 161,0-14-133,0 0-34,4 10 63,-4-10-77,11 1 35,3-5-80,4-3 28,8-4-81,3-3 41,7-4-75,1-2 49,2-1-67,-1-3 7,5-5 24,40-39 62,-45 29-62,0-3 41,-4-5-36,-2-4 32,-3-3-46,-4-4 51,-2 3 22,-5-2 74,-7 12-5,-1 3-16,-2 3 12,-3 8 6,-1 6-23,-2 2-28,1 2-25,-2 4-33,0 2-29,1 1-24,-1 2-16,-1 0-30,0 12-30,1-18-31,-1 18-29,0-14-24,0 14-24,0 0-38,-1-12 41,1 12-60,0 0 39,-13 2-199,13-2 214,-9 5-6,9-5 5,-8 5 26,8-5 25,-9 7 20,9-7 21,0 0 15,-9 7 18,9-7 38,0 0 32,0 0 17,-11 6-1,11-6 27,-11-3 117,11 3-48,0 0-80,-15-5 48,15 5-69,-18-3 51,8 1-66,-4 2 44,0-2-32,-2 4 43,-1-2-57,0 2 41,3-1-65,0 1 49,3-2-61,-12 4 26,23-4 27,-15 3-63,15-3 59,-13 1-63,13-1 56,0 0-49,0 0 58,0 0-55,14-6 55,1 4-56,7-6 63,2 2-53,-3 0 55,1 0-55,16-2 63,-18 7 26,0-1-52,-1 2 36,3 2-51,-2 2 40,0 1-43,0 3 33,-1 2-85,-2 3-75,2 5-200,-4 3-259,-4-3-652,-4 1-839</inkml:trace>
  <inkml:trace contextRef="#ctx0" brushRef="#br0" timeOffset="46820.0352">10462 5230 105,'-8'-13'309,"4"0"-151,0-1-51,4 0-89,3-4-25,3-1-93,6-4-87,3-2 55</inkml:trace>
  <inkml:trace contextRef="#ctx0" brushRef="#br0" timeOffset="47949.8497">11549 3775 87,'0'0'679,"-7"5"-172,7-5-145,-7 4 171,7-4-332,0 0-48,0 0 20,-9 4 7,9-4 33,0 0 4,0 0 3,0 0-8,0 0-7,-8 7 0,8-7-17,0 0-28,0 0-16,0 0-15,0 0-11,0 0-18,0 0-24,0 0-19,0 0-11,-8 5-19,8-5-47,0 0-111,0 0-195,0 0-238,0 0-751,0 0-920</inkml:trace>
  <inkml:trace contextRef="#ctx0" brushRef="#br0" timeOffset="48594.9332">12822 3880 290,'0'0'610,"0"0"-154,0 0-72,0 0-70,0 0-23,0 0-50,0 0 12,0 0-10,0 0 7,0 0 12,0 0-8,0 0-71,0 0 129,0 0-177,0 0-76,0 0 23,0 0-113,0 0-28,0 0-103,0 0-130,0 0-108,8 7-170,-8-7-401,15-6-562</inkml:trace>
  <inkml:trace contextRef="#ctx0" brushRef="#br0" timeOffset="49130.176">14387 3755 619,'0'0'1089,"0"0"-712,0 0-55,0 0-59,0 0 8,0 0-12,0 0 1,0 0-14,0 0-32,0 0-41,0 0-34,0 0-32,0 0-66,0 0-93,0 0-118,6 7-193,-6-7-202,0 0-443,0 0-613</inkml:trace>
  <inkml:trace contextRef="#ctx0" brushRef="#br0" timeOffset="49820.2977">16358 3530 572,'0'0'540,"0"0"-109,0 0-60,0 0-30,0 0-39,0 0-29,0 0 270,0 0-281,0 0-11,0 0-30,0 0-36,0 0-40,0 0-29,0 0-21,0 0-24,0 0-48,0 0-66,12 1-90,-12-1-106,0 0-140,0 0-128,0 0-2333</inkml:trace>
  <inkml:trace contextRef="#ctx0" brushRef="#br0" timeOffset="53445.2198">5549 9005 283,'-6'-10'319,"6"10"-59,0 0-24,-5-8-63,5 8 31,0 0-67,-4-9 63,4 9-74,0 0 63,0 0-63,-2-12 53,2 12 136,0 0-159,-2-10 56,2 10-49,0 0 59,0 0-52,-1-12 59,1 12-60,0 0 5,0 0-13,0 0-23,-2-9-16,2 9-18,0 0-17,0 0-18,0 0 21,0 0-72,0 0 14,0 0-11,0 0 5,-3 16 34,2-3 13,-2 4-9,1 2-11,-1 5-30,1 0 15,-3 1-19,1 4 15,-1 1-27,1-5 19,-6 29 12,6-30-24,-2 0-3,1-2-7,0-1-30,0 1-58,1-7-77,0-1-84,-1 1-14,2-3-110,1-2-14,2-10-113,-4 12-615,4-12-728</inkml:trace>
  <inkml:trace contextRef="#ctx0" brushRef="#br0" timeOffset="53739.9825">5818 9072 598,'6'-7'486,"-6"7"-39,9-6-134,-9 6 14,0 0-95,0 0 28,0 0-66,0 0 41,-8-6-71,8 6 49,-16 5-61,6-2-11,-3 4-11,-1-2-22,0 3 0,-1-2-6,1 1 9,-4 3-44,3 0 22,-1 2-44,0-2 31,-11 11 11,14-13-62,3 3 23,0-2-46,1 0 34,3 0-38,-1 0 38,3 0-43,4-9 27,-2 18-23,3-8 34,2 0-36,2-1 21,2 1-65,3 0-13,12 8-213,-9-12 37,-1 3-89,2-3-69,-1 1-35,1-2-96,0-1-287,-2 0-348</inkml:trace>
  <inkml:trace contextRef="#ctx0" brushRef="#br0" timeOffset="54129.9357">5947 9275 276,'0'0'1164,"0"0"-769,9-7-58,-9 7-82,0 0-30,0 0-59,0 0 2,0 0-39,11-2 12,-11 2-41,0 0 3,0 0-19,6 7-13,-6-7-11,0 0-12,12 8 29,-12-8-48,0 0-4,11 4-3,-11-4-6,0 0-6,14 1 0,-14-1-1,11-2-4,-11 2-1,13-5-22,-13 5 24,10-5-20,-10 5 20,9-10-18,-2 2 29,-7 8 1,6-9 13,-6 9 8,0 0 12,2-15 11,-2 15-27,0 0 34,-1-11-33,1 11 30,0 0-30,-3-9 21,3 9-34,0 0 28,0 0-20,-21 8 80,13-2-85,1 0 37,-1 2-43,1-1 24,0 3-38,1-3 28,-2 5-38,2-2 25,0 2-40,0 0 13,1 0-59,2-2 8,-2 1-11,1-1-46,1 0-33,3-10-35,-4 20 5,4-20-98,-1 18-27,1-18-14,0 15 4,0-15-14,3 15-110,-3-15-206,4 11-153</inkml:trace>
  <inkml:trace contextRef="#ctx0" brushRef="#br0" timeOffset="54470.0943">6095 9406 159,'0'0'588,"7"-12"-68,-7 12 454,7-9-527,-7 9-38,0 0-66,5-7-27,-5 7-86,0 0-14,0 0-69,0 0 16,0 0-49,0 0 3,0 0-39,0 0 6,8 5-42,-8-5 15,4 11 17,-4-11-37,5 12-7,-5-12-5,9 14-4,-4-6 3,3 1-7,0 0-3,-1 2-4,0 0 1,1 0-4,-1 1-2,-2 0 3,0 0-3,-1-1 0,2 9 35,-4-11 2,-2-9 11,2 18 9,-2-18 4,1 14 8,-1-14 11,-1 11 15,1-11 17,0 0 14,0 14 23,0-14 2,0 0-23,0 0-36,0 0-67,-2-13-100,2 13 22,2-23-36,0 9-89,2-2-33,1 1-54,0-1-15,0 1-67,4 1-90,-3 0-92,3-1-40,-1 3-53,2-1-336,-1 2-535</inkml:trace>
  <inkml:trace contextRef="#ctx0" brushRef="#br0" timeOffset="54669.8442">6562 9324 122,'0'0'730,"7"5"-154,-7-5-89,0 0-47,0 0-66,13 3-34,-13-3-61,0 0-4,0 0-69,14 0-4,-14 0-72,14-1 9,-14 1-61,16-1-13,-16 1-95,22 0-39,-22 0-79,22-1-80,-10 2-93,-12-1-19,23 1-74,-13 2-495,-10-3-474</inkml:trace>
  <inkml:trace contextRef="#ctx0" brushRef="#br0" timeOffset="54795.6396">6690 9476 46,'-7'10'802,"2"-2"-236,0-1-34,-4 6 280,9-13-531,-6 9 2,6-9-101,-3 9 24,3-9-91,0 0-21,12 10-23,-12-10-66,25 2-99,-5-2-120,5 0-132,5-2-90,-3 4-476,8-7-480</inkml:trace>
  <inkml:trace contextRef="#ctx0" brushRef="#br0" timeOffset="55300.3588">7430 9268 459,'0'0'651,"6"-7"-107,-6 7-114,8-9-47,-8 9-81,5-9 1,-5 9-32,5-11 40,-5 11-37,2-9 1,-2 9 159,3-10-264,-3 10-2,0 0-37,0 0-2,0-12-37,0 12-9,0 0-17,0 0 16,-12 2 6,3 5 4,-3 1-9,-5 5-5,1 0-18,-6 4-3,-21 21 24,23-16-60,1-2 7,1 1-15,2 0 6,2 0-16,3-2-15,2 0 7,4-4 4,1 2-22,0-3 7,4-1-14,3-1 16,0-3-13,4 1 13,11 4-25,-7-10 20,0-3 0,2 0 3,-13-1-13,20-2 22,-8-1-12,-4-2 15,0-1-14,-2-2 18,1 0-3,-2 2 61,-5 6 22,4-13 5,-4 13-2,1-5 32,-1-9-75,0 14-14,0 0-13,-9-8-99,9 8-51,-18 0-84,18 0-34,-19 2-65,19-2-52,-12 2 22,12-2-101,0 0-39,-11 4-61,11-4-429</inkml:trace>
  <inkml:trace contextRef="#ctx0" brushRef="#br0" timeOffset="55559.9186">7545 9353 652,'0'0'621,"11"-6"-110,-11 6-46,0 0-79,0 0 25,0 0-35,5 9 8,-5-9-85,-2 12-38,2-12-81,-3 14-11,3-14-53,-2 20 0,3 1 35,-1-21-107,5 20 14,-1-11-30,1 1 16,4-3-26,-1 1 17,3-1-28,1-2 23,0-3-27,-1 1 22,3-2-34,-14-1 39,25-2-23,-13-2 23,10-11 7,-13 4-38,-1-1 19,-1-1-10,-3 1 41,-1 1-3,-3 11 3,0-18-25,-5 8-198,-8 5-104,-3 0-141,-8 1-198,-6 4-712,-5 1-931</inkml:trace>
  <inkml:trace contextRef="#ctx0" brushRef="#br0" timeOffset="56580.1159">10212 9453 636,'0'0'601,"-6"-7"322,6 7-557,0 0-53,0 0-40,0 0 4,0 0-11,11-6-62,-11 6 23,23-3-50,-3-1 15,7 2-26,8-3 3,3 2-34,10-2-5,3 1-41,49-4 52,-53 6-95,-7 0-64,-3 1-29,-6 1-77,-2 1-23,-3-1-77,-5 3-28,-2-1-57,-2 1-57,-6 1-37,-1-2-57,-10-2-475,8 8-510</inkml:trace>
  <inkml:trace contextRef="#ctx0" brushRef="#br0" timeOffset="56779.9973">10272 9662 97,'-11'6'687,"2"-2"-169,9-4-112,-13 8-7,13-8-103,-8 5-5,8-5 11,0 0-18,0 0-30,15 0-49,-2 0-35,2-4-31,4 0-34,5-1-32,0 1-66,0-1-76,0 2-35,1-1-158,1-3-53,-1 2-109,-3 0-118,2-4-255,-3 1-322</inkml:trace>
  <inkml:trace contextRef="#ctx0" brushRef="#br0" timeOffset="56997.7461">10647 9293 215,'0'0'745,"-5"-18"-137,5 18-74,-1-14-63,1 14-106,-3-12-21,3 12-93,0 0-16,-2-11-84,2 11-1,0 0-26,-5 13 274,0 0-222,0 8-52,-4 8-1,-3 8-25,0 2-19,-2 2-37,0 2-8,-1-2 6,2 2-46,-2-1-5,2-2-75,0 0-35,1-2-90,2-3-43,-8 25-514,12-35 273,-3 1-550,4-7-664</inkml:trace>
  <inkml:trace contextRef="#ctx0" brushRef="#br0" timeOffset="57245.0032">10755 9266 165,'7'-12'807,"-2"2"-146,-1 1-100,0 1-103,-4 8-107,8-12-28,-8 12-85,3-12-17,-3 12-56,0 0 87,0 0-13,7 8-11,-10 3-15,-1 7-25,-1 9-48,-4 12-13,-3 4-64,-6 12-84,-2 3-188,-23 67-367,19-63 27,-3 0-730,2-1-886</inkml:trace>
  <inkml:trace contextRef="#ctx0" brushRef="#br0" timeOffset="58179.873">11353 9334 274,'0'-12'719,"0"12"-171,0 0-98,-16 2-85,16-2-70,-19 12-37,5-4-14,0 5-19,-4 2-16,4 0-31,-14 19 86,13-12-169,5-3-23,1 1-13,2 1-28,-1-2-57,4-1-51,3 0-45,1-4-48,3 1-93,2-2-78,3-3-68,1 1-495,1-6-469</inkml:trace>
  <inkml:trace contextRef="#ctx0" brushRef="#br0" timeOffset="58465.1905">11618 9410 131,'0'0'674,"2"-11"-149,-2 11-87,-6-7-30,6 7-33,-14 1-25,14-1-9,-18 7-62,7-2-11,0 4-83,-1-3-11,2 5-59,1 0 8,2-1-26,-1 3-22,4-1-20,2 0-3,2-12-9,2 21-9,1-11-6,3 0-21,4-3-4,2 0-14,0-1-2,0-2-14,0-1-9,1-2-6,0-1-9,-1-1 1,8-9-69,-10 4 34,-3 0-8,-2-4 1,-1 0 15,-2 1 17,-2 9 12,0-17 8,0 17 3,-5-15-8,5 15-38,-6-11-49,6 11-37,-14-7-34,14 7-30,-19-3-274,19 3 234,-14 3-87,14-3-233,-9 4-107</inkml:trace>
  <inkml:trace contextRef="#ctx0" brushRef="#br0" timeOffset="59315.1387">11604 9478 82,'0'0'510,"0"0"-99,0 0-32,11-6-28,-11 6-11,0 0-22,8-8-37,-8 8-27,7-7-32,-7 7-30,8-6-47,-8 6-27,9-5-20,-9 5-19,5-1 45,13 2-78,-18-1-12,15 6-6,-8-1-6,2 1-1,-1 0-1,-2 2-2,0-1-4,1 2-3,-1-1 0,-1 0 0,0-2-4,-1 4 4,-4-10-3,9 19 7,-9-19-4,5 10 10,-5-10 24,7 8 19,-7-8 13,0 0 10,4 9-28,-4-9 24,0 0-52,0 0 26,9-9-44,-4 2 25,2-1-40,-1 1 32,7-8-18,-6 8-26,1 0 33,0 2-23,-1 0 18,1 0-31,-8 5 46,15-3-58,-15 3 39,14 1-32,-14-1 36,13 6-24,-13-6 31,12 9-37,-5-3 33,-2 2-34,0 1 36,-1-1-34,-1 1 27,-3-9-26,6 15 35,-6-15-37,4 14 37,-4-14-34,3 11 43,-3-11-32,5 8 50,-5-8-18,0 0 30,0 0-24,0 0 22,12-7-20,-7-2-39,1 0 27,2-2-24,-1 0 18,0 1-21,3 1 19,-1-2-21,0 4 29,0 0-29,1 2 25,-4 0-26,-6 5 25,14-3-28,0 5 25,-14-2 2,12 9-27,-12-9 10,11 14-52,-7-5 5,-2 1-76,2 0-22,-1 2-55,-2-2-50,1 2-39,1-3-46,-3-9-11,4 17 18,-4-17 23,6 19-207,-6-19 269,0 0 35,10 6 29,-10-6 44,0 0 24,11-7 36,-11 7 14,9-15 27,-4 8 27,0-3 37,1 0 31,-1 1 26,1 1 29,-1 0 31,6-6 156,-11 14-162,9-8 15,-9 8 39,0 0 31,14 4-9,-14-4-16,6 14 1,-2-4-1,1 4-33,-3 1-30,0-1-24,3 3-19,-3-1-8,1 1-21,1 15 85,-1-18-74,-1-1-41,-2 0 32,0-2-37,0-11 37,0 20-22,0-20 42,0 15-11,0-15 29,0 11-34,0-11 7,0 0-35,0 0-18,0 0-37,-17-14-18,15 2 6,1-5-47,0-3 19,3-6-18,1 1 32,4-4 11,-2 1 3,3 3-29,-2 1 43,3 2-28,1 3 36,-1 0-20,1 2 34,0 6-33,6-7 18,-7 14 36,-9 4-22,13-4 36,-13 4-39,9 4 26,-9-4-29,8 11 21,-8-11-29,6 16 20,-4-6-41,0 0 6,-2 1-85,1 0-42,0-1-53,4 10-305,-3-11 167,-2-9-30,6 17 0,-6-17-14,13 9-31,-13-9-18,12 5-180,-12-5-120</inkml:trace>
  <inkml:trace contextRef="#ctx0" brushRef="#br0" timeOffset="60050.2665">12652 9472 37,'9'-8'384,"-2"1"-75,0 0-55,2-5 170,-9 12-239,8-10 8,-8 10 0,7-8-3,-7 8 6,4-9-24,-4 9 5,0 0-25,3-11 8,-3 11-27,0 0 7,0 0-35,-3-13 5,3 13-30,-7-8 88,7 8-69,0 0-32,-8-6 28,8 6-36,0 0 28,0 0-33,-19 2 50,19-2-59,-11 5 30,5 0-44,-1 2 33,-2 0-47,3 0 26,1 1-38,-6 10 32,6-7-8,-1-2-35,3 1 29,3-10-34,-6 17 28,6-17-31,-3 16 33,3-16-35,0 13 35,0-13-31,3 10 34,-3-10-35,8 7 36,-8-7-36,23 2 24,-23-2-24,20-4 9,-20 4 26,22-3-40,-22 3 34,23 0-33,-12 3 52,-11-3-48,19 5 43,-11-1-40,0 1 38,0 2-29,-3 0 39,-5-7-37,10 25 67,-10-25-23,0 17-33,0-17 26,-2 14-32,2-14 29,-2 11-33,2-11 28,-2 11-29,2-11 26,0 0-28,-2 10 27,2-10-37,0 0 15,0 0-43,4-12-41,-4 12 38,5-14-35,2 6 32,-1-4-38,1 2 27,2-2 6,5-2 11,-1-2-27,-1-2 34,5-1-15,-1-1 42,0 1-33,0-1 35,-1 1-27,18-20 8,-19 22 29,-3 3-23,1-1 50,-5 5-14,1 0 66,-1 1-54,-1 3 1,-6 6-2,6-12 1,-6 12 19,0 0 15,0 0 15,0 0 3,-19 8-14,11 0-8,1-2 12,-3 2-35,2 0 13,-1 2-19,2-1 6,0-2-25,3 3 17,-1 0-27,1-3 21,2 2-25,2-9 24,0 20-33,0-20 30,4 18-25,5 0 15,0-8 6,0-2-28,-2 0 16,1 2-7,2-2 10,-1 1-19,-2-1 18,1 0-18,-2 1 19,0-2-25,-2 2 35,1-2-4,-5-7 33,4 17-9,-4-3 46,0-14-45,0 15-19,0-15 13,-6 13-23,6-13 3,-7 12-66,7-12-35,-12 12-89,12-12-39,-13 5-69,13-5-78,-11 2-92,11-2-40,0 0 25,-12-14-2007</inkml:trace>
  <inkml:trace contextRef="#ctx0" brushRef="#br0" timeOffset="60329.925">13146 9428 1057,'0'0'485,"19"-3"3,-19 3-4,15 1-48,-15-1 40,14 5-46,-14-5 1,11 12-59,-7-4-50,0 1-58,-4-9-46,3 19-44,-3-7-24,0 0-40,-3 13 51,1-12-128,0-2-57,0 1-37,-2 2-85,-1-3-37,1-2-89,4-9-21,-6 15-28,6-15-39,-6 9-44,6-9 2,0 0 47,0 0 50,-7-5 64,7-14-88,3 2 226,-1-3 23,0-5 47,4-5 49,0-2 72,0-2 34,1 3 58,-3 0 29,1 1 37,0 6-2,1 2-27,-3 1-38,1 4-41,-2 2-30,3-11-32,-1 16-171,-4 10-57,7-13-77,-7 13-103,7-6-87,-7 6-455,0 0-426</inkml:trace>
  <inkml:trace contextRef="#ctx0" brushRef="#br0" timeOffset="60940.2882">13395 9341 309,'0'0'573,"3"16"-60,-3-16-40,-3 30 372,1-18-494,2-1-23,-4-1-64,2 3-6,0-1-81,1 0-3,-3 0-59,4 1-1,0-1-55,0-12 23,0 21-49,0-21 28,5 20-42,-5-20 28,10 19 4,-10-19-52,14 7 29,-14-7-35,13 0 30,-13 0-38,15-3 27,-7-3-45,-1 0 24,1-3-65,2-1 11,-3-2-12,-1 1 25,-1 2-13,2 0 49,0-8 12,-7 17-8,6-12 30,-6 12-31,4-10 31,-4 10-30,0 0 29,5-9-25,-5 9 36,0 0-7,0 0-7,0 0-31,0 0 46,2-10-44,-2 10 34,0 0-11,0 0-19,8-5 35,-8 5-33,0 0 31,0 0-32,0 0 31,10-4-34,-10 4 38,0 0-32,11 5 39,-11-5-36,12 7 31,-12-7-36,11 9 36,5 1-14,-9-4-24,1 0 36,-1-1-31,5 2 26,-3-3-27,-1 1 31,6-2-40,-5-1 37,4-1-37,-1-1 34,1-1-27,1-1 32,1-2-32,3-1 29,12-9-13,-15 4-8,1-1 28,-3-3-8,1 0 15,-5 0 29,0 1 47,-2-1 25,0 1 3,-3 1-10,-2 2 1,3-1-10,-5 11-8,4-16-23,-4 16-20,4-13-20,-4 13-16,0 0-6,0 0 0,0 0-3,0 0 0,-4 9-8,2 1-3,0 0 2,2 2-8,0 2 2,2 1-4,0 2 3,0 2-8,2 1 6,8 21 5,-7-20-12,1 1 2,1-2-47,0 1-32,-1-1-49,-1 1-24,-3-4-58,2 1-16,-4-2-96,-4 1-45,-3 1-105,-3 0-80,-8 2-664,-5-3-824</inkml:trace>
  <inkml:trace contextRef="#ctx0" brushRef="#br0" timeOffset="61330.3847">12033 10032 189,'0'0'301,"-17"2"237,17-2-296,0 0-25,-14 0-16,14 0-28,0 0-24,0 0-11,0 0 3,0 0 13,0 0 16,0 0 5,0 0 16,0 0-26,27-2 23,-7 1-28,55-12 238,-26 6-189,8-1 3,14-3-20,6 1-23,3 1-24,8 0-12,6 1 13,8 1-30,3 1 15,23-1-34,1 2-12,-1 0-4,-23 3-31,1 0 4,-5-2-25,-7 1 8,-8 2-20,-9-1 7,-17 0-27,-9 2 9,-10 0-33,-5-2-5,-7 1-45,-6 1-37,-3-2-76,0-1-78,-4-1-105,0 1-97,-1-2-45,8-7-2638</inkml:trace>
  <inkml:trace contextRef="#ctx0" brushRef="#br0" timeOffset="61600.3095">14672 9499 401,'0'0'659,"0"0"-155,0 0-76,0 0-39,0 0-27,0 0-1,0 0 1,-7-6-43,7 6 3,0 0-52,0 0 208,11-4-255,-11 4-16,16-3-5,-4 1-23,1 1-23,0-1-34,3-1-22,0 1-26,2 0-5,-2 0-32,1-1-44,-3 2-74,0-2-54,-1 2-100,11 0-451,-24 1 244,19 1-86,-19-1-63,14 4-509,-14-4-718</inkml:trace>
  <inkml:trace contextRef="#ctx0" brushRef="#br0" timeOffset="61730.1482">14669 9694 557,'-11'9'791,"3"-1"-164,1-3-107,7-5-63,-5 10-59,5-10-21,7 5-94,-7-5-30,23-2-94,-5-1-73,7-2-175,-1 2-169,7-4-223,2-2-674,-2 1-769</inkml:trace>
  <inkml:trace contextRef="#ctx0" brushRef="#br0" timeOffset="64530.2428">9635 2612 472,'0'0'389,"0"0"-65,0 0-60,-1-11-36,1 11-23,0 0-3,0 0-6,0 0-8,0-13-9,0 13-1,0 0 150,-4-10-192,4 10 4,0 0-28,0 0-14,-6-9-7,6 9-3,0 0-24,-11-7-15,11 7-17,-16-6 0,16 6-14,-19-3 6,5 2-17,1 1 9,-3 0-18,-1 1 8,0 1-6,-3 0 10,2 3-11,-5 0 7,-1 1-7,1 2 9,-2 1-11,-2 2 10,1 2-8,1-1 8,1 0-5,3 3 3,0-1-4,-19 22 6,22-18 0,1 6-4,2-3 3,1 2-6,1 2 4,3 3 0,0-1 6,3 2-10,1 1 4,1 0-8,3 1 6,1 1 12,2 2 2,0-1 1,9 35 33,-3-33-31,3 0 6,0 2 0,3-5 1,0-4-6,0-1 1,3-1 0,0-3 5,3-2 21,1-3 23,1-2 4,5-3-9,0-2-4,5-4-10,31-1 25,-26-6-47,1-6-6,7 1 1,-2-4-6,2-3-7,-2-2-2,1-4-44,-1-1 53,-3-2-48,8-7 38,-3 0-28,-7 1 44,3-5-44,-8 1 52,30-40 10,-38 34-24,-6 0-2,-2-4-10,-6-1-1,-5-1 4,-5-4-5,-3 1 6,-8-1-1,-2 4 2,-4 2-9,-4 4 2,-3 1-3,-2 6-14,0 4-88,-3 4-95,-1 12-134,4 5-114,-7 9-203,-7 6-403,-1 6-667</inkml:trace>
  <inkml:trace contextRef="#ctx0" brushRef="#br0" timeOffset="65619.8838">11266 2738 241,'-9'-7'338,"0"1"-49,-2 2-83,-1-2-36,0 2-34,-2-2-3,-1 2 3,-2-3 13,0 2 14,0 1-22,-6-1-15,1 0-23,2 2-21,-2-1-10,0 3-14,1-1-12,-1 2-8,1 0-8,-1 2-4,-1 2 2,-25 7 23,24-4-24,-2 5 6,2 1-8,0-1-4,0 5 18,1 0-15,4 1 2,0 0-6,3 4 11,2 2 2,1 0-5,3 3-2,1 1-19,4 2 21,1 35 13,5-32-30,3 2 15,2 5-14,3-1 18,5-2-11,0 0 25,4-1-16,2-3 20,3-2-10,3-1 21,1-2-6,3-3 19,2-3-6,2-2 17,42 11 79,-37-21-88,4-2 3,-4-5-8,1-3 2,5-3-14,2-6-8,1-2-7,-2-5-12,7-5 4,-2-3-7,-3-5-1,-5 0-3,-3-5-53,-9 5 52,-4-5-3,-5-3-9,-3-3-2,-7-2-5,-4-1-4,-4-3-2,-11 0-6,-3 0 4,-5 2 16,-9-3 12,-6 5-4,-6 6-13,1 10-11,-7 5-6,-1 4-76,-51 1-343,50 18 72,-3 5-138,1 6-500,0 3-594</inkml:trace>
  <inkml:trace contextRef="#ctx0" brushRef="#br0" timeOffset="66630.3241">12645 2814 235,'-16'-1'286,"16"1"16,-13-11 125,13 11-249,-14-6 10,14 6 8,-15-5-43,5 1-29,-2 3-27,1-1-20,-4 4-3,-3-1-27,1 1-8,-6 2-5,0 1-5,-6 6 0,3-1-3,-38 20 40,31-11-29,1 1 0,3 5 5,-1 1 1,1 3-21,3 2 13,2 4-1,2 0 16,4 4-7,1 1 24,3 0-32,5 2 15,2 0-18,5-8 12,4 36 12,5-38-36,7 3 23,-1-3-14,10-1 18,-3-3-12,6-4 19,4 0-13,1-5 24,1-3-2,5-3 9,-2-2-17,1-6 18,0-1-12,4-6-2,46-8 65,-37 2-75,-4-4-2,1-2-7,0-3-1,-5-4-15,6-6 5,-8 2-10,-6-1 2,-1-6-10,-5-1-7,-3-3-11,-4-4 4,-4-3-2,-3-2-3,-8-1-4,-1 3 13,-8-2 32,-1 5-8,-5 3-8,-7 1 5,-3 4-14,-4 2-6,-5 7-9,0 3-29,1 5-11,-1 5-60,0 1-41,4 7-61,2 2-66,-15 4-569,21 2-24,5 1-421</inkml:trace>
  <inkml:trace contextRef="#ctx0" brushRef="#br0" timeOffset="67220.2222">14169 2896 359,'0'0'462,"-12"-8"-104,12 8-81,-15-10-46,6 5-3,-1 1-15,0 0-22,-4-1-29,1 1-17,0 0-22,-15-2 75,12 5-128,1 0-10,-5 2-11,-1 3-3,-4 1-5,-1 3-5,-1 3-8,-2 0-4,-3 7 7,3 3-5,0 2-17,2 4 25,2 3-15,4 2 0,-15 39 45,26-33-43,1 1 14,4-5-7,4-1 7,2 2-7,4-1 18,4-3-12,4 4 25,3-2 3,3-4 9,6-3 0,2-3 9,5-2-12,3-4-5,45 6 39,-38-17-65,-1-1-7,1-4-9,8-4 0,4-3 0,-3-2 9,12-6 14,0-4 12,3-2 7,-6-5-17,-2-2-10,-2-3 9,-4-1-34,-4-6-26,33-41 67,-46 34-37,-10-3-8,-6 5 4,-7 1-15,-7-4 4,-6 1-14,-4 2 0,-8 1-4,-4 3 8,-5 5-7,-5 2-11,-4 5-33,2 7-39,0 6-42,-1 3-62,5 6-59,3 4-52,0 0-75,1 7-60,3 1-432,1 2-442</inkml:trace>
  <inkml:trace contextRef="#ctx0" brushRef="#br0" timeOffset="67809.9444">15747 2963 385,'0'0'323,"0"0"-55,-10-8-29,10 8-22,-9-6-15,9 6 3,-10-4-3,-2-2 148,12 6-211,-13-5-22,13 5-20,-15-3-13,15 3-11,-14-1-1,14 1-10,-19 4-11,7 2-5,0 2-6,-5 3-8,2 2-19,-5 4 12,1 6-17,-20 32 35,20-24-15,2 6-17,2-1 12,2 4-16,1 2 18,3-1-16,1-1 19,4 2-19,3-8 29,1 2 2,3-3 28,2-1-6,1-1 16,5-3 2,12 26 128,-8-30-105,1-1-17,5-3-53,2-1 50,3-4-61,2-2 53,3-1-71,4-3 51,1-4-62,2-1 59,1-4-55,4 0 59,5-6-41,1-2 87,50-19 31,-45 8-56,1-5-5,-5-5-18,-2-2-5,-2-6-21,-4-4 1,-7-5-44,-2 1 37,-6-2-33,-7 6 51,-7-3-5,-3 3 1,-7 5-11,-4 2-8,-20-32-25,1 36-26,-7 5-53,-3 3-68,-5 3-70,-1 8-99,0 5-86,1 1-151,-2 5-523,-5 2-701</inkml:trace>
  <inkml:trace contextRef="#ctx0" brushRef="#br0" timeOffset="68600.322">17697 2973 237,'0'0'482,"6"-14"-109,-6 14-72,4-13-44,-4 13-26,4-12-12,-3-3 178,-1 15-215,-1-14 3,1 14-16,-2-15-24,2 15-30,-8-13-19,2 7-21,6 6-24,-16-6 14,16 6-8,-21 0-12,7 3-11,-1 2-4,-4 2-2,-24 15 12,19-7-31,1 3 14,-5 6-10,3 2 8,-1 2-5,2 3 13,3 2 1,1 3 0,3 0-8,2 3 13,5-3-7,2 3 2,4-6-10,4 1 4,8 32 9,2-31-17,4 0 1,1-2 5,4-1 7,3-4 6,1-2 2,3-2 15,6-4-64,2-2 57,5-3-60,0-4 56,2-3-50,-4-2 46,3-5-4,-1-2 37,8-2 0,-1-4-10,2-3-64,-3-5 65,2 1-6,3-11-8,-1-5-8,-2-5-11,-6-3-58,-1-6 54,-5-4-56,-3-3 59,-6-2-57,-4-1 89,0-35 97,-19 43-69,-6 5-28,-5 1 2,-5 2-29,-8 5-19,-6 5-64,-3 4-66,-7 5-117,-5 8-160,-5 4-178,-2 5-688,-7 4-868</inkml:trace>
  <inkml:trace contextRef="#ctx0" brushRef="#br0" timeOffset="70079.888">9979 3280 27,'0'0'569,"0"0"-142,0 0-118,0 0-49,-5-7-79,5 7-16,0 0-72,0 0-3,0 0-47,0 0 3,0 0-60,0 0-50,0 0-18,0 0-69,0 0-110,11 1-252,-11-1-11</inkml:trace>
  <inkml:trace contextRef="#ctx0" brushRef="#br0" timeOffset="70324.9834">11334 3205 279,'0'0'313,"6"7"-195,-6-7-343,0 0 71</inkml:trace>
  <inkml:trace contextRef="#ctx0" brushRef="#br0" timeOffset="70649.9114">12598 3306 411,'0'0'474,"0"0"-107,5 7-64,-5-7-78,0 0-27,0 0-66,0 0-4,8 5-58,-8-5-19,0 0-74,0 0-17,0 0-82,0 0-23,12 5-81,-12-5-336,0 0-78</inkml:trace>
  <inkml:trace contextRef="#ctx0" brushRef="#br0" timeOffset="71014.9354">14142 3321 156,'0'0'572,"0"0"-136,0 0-90,0 0-72,0 0-54,0 0-40,11 0-38,-11 0-41,0 0-35,0 0-48,0 0-39,0 0-78,0 0-41,0 0-67,0 0-74,0 0-269,0 0-62</inkml:trace>
  <inkml:trace contextRef="#ctx0" brushRef="#br0" timeOffset="71370.0601">15942 3468 497,'0'0'427,"0"0"-75,0 0-69,0 0-40,0 0-32,0 0-28,0 0-37,0 0-36,0 0-27,5 7-13,-5-7 23,0 0-74,0 0-19,0 0-43,0 0-56,0 0-87,0 0-81,0 0-65,14 1-226,-14-1-73</inkml:trace>
  <inkml:trace contextRef="#ctx0" brushRef="#br0" timeOffset="71770.2059">18068 3399 529,'0'0'513,"0"0"-281,1 14-248,-1-14-384,0 0 143</inkml:trace>
  <inkml:trace contextRef="#ctx0" brushRef="#br0" timeOffset="73955.2172">15949 9284 489,'0'0'524,"12"-13"290,-12 13-481,6-10-47,-6 10-29,6-9-1,-6 9-2,2-9-15,-2 9-5,0 0-43,0-15 23,0 15-69,0 0 11,-4-11-73,4 11 14,-10-6-57,-6 5 56,3 2-29,-3 3-30,-1 1 27,-2 2-25,-2 2 25,-2 4-17,0 2 34,-1 2-17,-2 2 16,-1 5 1,4-1-12,-1 0-2,1 4-12,7-5 7,-18 24 69,21-22-80,2 0-6,1-2-4,2-2-7,3 1-4,1-4-4,3 0-4,1 0-2,1-1-2,2-1-5,2-1 8,2-1 2,3-1-2,0-2 12,20 6 11,-14-11-30,3 0-9,1-3 8,-1-1 8,2-2-9,-1-1 9,-2-2-2,-1 0 25,-2-2-3,0-2-5,-2-2-2,-2-1-4,-2-1-6,-2-1-7,-1-13 25,-6 14-25,-2 0 5,-3 0-10,-2 2 1,-2-2-14,-2 4-44,-2 2-93,-3 3-90,1 0-121,-4 3-121,1 0-215,-6 5-800,-1 1-1108</inkml:trace>
  <inkml:trace contextRef="#ctx0" brushRef="#br0" timeOffset="77445.1562">5576 10367 766,'0'0'389,"2"-12"24,-2 12-78,3-9 57,-3 9-84,0 0 58,1-11-63,-1 11 1,0 0-21,2-11-43,-2 11-34,0 0-45,0 0-25,0 0-37,0-6 38,0 6-81,0 0 10,-3 13 11,-1-1-2,0 3-15,-3 4-9,2 3-10,-3 0-5,-1 4-28,-2 1 24,2 1-28,-1-3 22,-1 1-29,2 0 3,-10 21 24,10-27-31,1 0 2,1-1-62,-1-1-6,2-3-81,1-3-22,1 1-44,-1-2-38,2-1-53,-2-2-53,5-8-3,0 0-64,-3 9-497,3-9-501</inkml:trace>
  <inkml:trace contextRef="#ctx0" brushRef="#br0" timeOffset="77690.1112">5720 10507 189,'15'-8'453,"-6"2"-122,1-1-66,-2 2-58,-8 5 6,10-7 18,-10 7 71,0 0-62,0 0 46,0 0-69,0 0 42,-10 6-69,1-1-10,-12 9 142,7-6-168,2 4 2,0-4-21,-1 4-55,2-3 18,-3 4-48,5-2 30,-1 2-48,0-1 31,2 0-42,2-1 26,1 0-37,1 1 4,0 0-9,4 10 5,4-12 4,1 1-72,1 0-8,2-1-70,3 0-28,-1-2-72,2 2-84,2-3-43,-2-1-54,2-2-82,0 1-321,-1-2-354</inkml:trace>
  <inkml:trace contextRef="#ctx0" brushRef="#br0" timeOffset="78079.9718">6009 10698 353,'0'0'674,"7"-5"-153,-7 5-85,0 0-60,8-6-55,-8 6-31,0 0-42,0 0 3,9-4-59,-9 4-4,0 0-68,0 0 7,0 0-59,9-4 17,-9 4 14,0 0-81,10-2 23,-10 2-41,0 0 20,0 0-39,16-3 27,-16 3-36,12-2 29,-12 2-29,11-5 36,-11 5-2,11-6-2,-11 6-6,9-9-12,-9 9 1,9-10 0,-9 10 3,6-13 6,-6 13 15,3-10 16,-3 10 6,2-10 5,-2 10 16,0 0 10,0-15-24,0 15 39,0 0-26,-2-11 24,2 11-33,0 0 43,-7-5-35,7 5 2,-11 5 25,2 0-50,0 1 23,-1 2-33,0 1 16,1-1-28,-1-1-1,3 2-3,-1 1-2,0 0 3,1 0-8,1 2 8,-7 9 2,8-10-10,-1-1 2,2 0-11,0 0-44,1-2-36,3-8-7,-5 18-46,5-18-11,-1 15-66,1-15-33,0 13-58,0-13-40,4 11-57,-4-11-69,11 9-1587</inkml:trace>
  <inkml:trace contextRef="#ctx0" brushRef="#br0" timeOffset="78460.0081">6248 10660 489,'0'0'570,"0"0"-136,4-9-71,-4 9-41,0 0-43,0 0-19,0 0 268,0 0-282,0 0-53,5 10-2,-5-10-68,1 11 8,-1-11-56,1 12 17,-1-12-47,4 13 22,-4-13-43,6 13 27,-2-5-38,1-1 29,2 0-40,8 10 39,-6-7-8,1-1-37,-1 1 28,1 2-38,-1 2 35,-1-1-34,0 1 40,-2 0-38,-1 0 35,0 0-34,-2 2 38,-2-2-17,-1 0 50,0-1-29,-4 11 72,4-24-25,-1 21-8,1-21 38,-2 14 1,2-14 25,-2 12-10,2-12 6,0 0-35,-2 10-20,2-10-24,0 0 10,-3-10-170,3 10-40,2-22 0,1-5-37,0 10 105,1 1-19,0 0-75,-1-1-23,4 3-65,-2-2-29,0 3-74,0-2-2,0 2-28,2 1-52,-4-2-397,3 3-385</inkml:trace>
  <inkml:trace contextRef="#ctx0" brushRef="#br0" timeOffset="78650.4693">6702 10697 801,'0'0'627,"0"0"-124,11 2-119,-11-2-61,0 0-38,14 0 14,-14 0-64,0 0-13,23-5 68,-23 5-213,20-2-35,-20 2-101,22-3-60,-22 3-82,22 0-76,-22 0-32,18 4 5,-18-4-37,14 5-56,-9 2-260,-5-7-166</inkml:trace>
  <inkml:trace contextRef="#ctx0" brushRef="#br0" timeOffset="78750.3117">6812 10826 855,'-10'16'384,"-3"-2"-26,0 2 8,0-2-12,-1 1-35,4-4-35,1 1-24,-1-2-17,3-1-33,2-3-42,0 0-44,1 5 28,4-11-200,6 6-88,-6-6-141,16 0-65,-1-1-124,2-2-417,6-1-441</inkml:trace>
  <inkml:trace contextRef="#ctx0" brushRef="#br0" timeOffset="79105.2159">7489 10647 1039,'0'0'769,"0"0"-202,-3-9-109,3 9-132,0 0-39,0 0-87,3-12-10,-3 12-65,0 0 4,5-8-58,-5 8 16,10-7-49,-10 7 20,22-12-4,-22 12-54,14-2 26,-14 2-32,15-3 35,-15 3-31,11 3 33,-11-3-24,13 7 38,-8 0-15,0 1 20,-4 2 11,2 1 5,-3 2-59,1 0 54,-3 22 22,0-17-49,0 4-7,-2-2-10,1 2-30,1 0 5,-2-1-66,-2 1 3,3-5-95,1 0-70,-2 0-129,1 1-96,1-5-97,-1 0-385,-1-3-525</inkml:trace>
  <inkml:trace contextRef="#ctx0" brushRef="#br0" timeOffset="79480.1067">7273 10890 768,'-17'-5'820,"17"5"-218,-9-5-116,9 5-145,0 0-35,-6-8-88,6 8-17,9-10 63,-9 10-190,18-9 14,-3 4-44,4 0 22,1-2-44,5 0-6,2 2-2,2-2-4,3 0 5,-2 2 5,-2 2 5,-3-3 5,-1 3 0,-2 2 5,16-1 54,-23 4-19,-1-1 21,-2 2 17,0 1 13,-3 1 7,1 0-11,-3 3-21,0 0-2,-1 1-34,2-1 3,-1 0-28,0 3 7,0-1-24,2 0 15,9 9-4,-6-11-38,0 0-4,-1-2-41,6-1 21,-3-2-19,3-1 19,0-1-37,-2-4 28,2 1-22,-1-1 40,-2-5-37,-3-1-29,-1-1 37,-1-3 20,-4 2 77,-2 0 84,-3 11-15,-2-20-18,-4 8-224,-5 2 30,-7-2 0,-4 6 7,-4-1-24,-2 3-78,-1 1-126,0 2-178,-1 0-729,-1 3-836</inkml:trace>
  <inkml:trace contextRef="#ctx0" brushRef="#br0" timeOffset="81579.9326">10257 10859 480,'0'0'456,"-15"-8"-71,15 8-55,-10-6-30,10 6-27,-9-5-25,9 5-21,0 0-14,-10-6-14,10 6-22,0 0-27,-5-8-39,5 8-2,0 0-42,0 0 6,9-7-12,-9 7-6,16-5 3,-5 3-4,4 0-7,2 0-7,0 1-9,3-1-5,-1 2-5,1 0-6,21 0-3,-21 0-26,-1 2-37,-1-1-53,-1 1-53,-1 1-80,0-1-75,-3 2-29,-1-1-37,-1 2-451,-11-5-365</inkml:trace>
  <inkml:trace contextRef="#ctx0" brushRef="#br0" timeOffset="81795.1518">10318 11023 357,'-14'5'504,"4"-1"-46,1-1-130,0 1 19,9-4-81,-13 5 30,13-5-60,-12 6 27,12-6-81,0 0 23,-11 5-85,11-5 27,0 0-80,0 0 40,0 0 0,17 1-96,-5-3 23,3-2-106,2 1 7,0-2-109,0 1 20,0-2-109,1 2 37,-3-2-52,2-2 4,-2 1-26,-1-1-111,0-5-157,-4 2-81</inkml:trace>
  <inkml:trace contextRef="#ctx0" brushRef="#br0" timeOffset="81995.0213">10482 10719 28,'-4'-13'525,"1"4"-48,1-1-127,-2 2 11,4 8-92,-4-13-2,4 13-107,-5-9 26,5 9-57,0 0 64,0 0-64,-16 5 72,7 7-52,-1-1-6,-1 7-6,-3 4-9,-1 3-6,-20 37 75,17-30-122,3-1-15,-1 1-9,3-5-13,1 1-6,0-1-6,3-2-26,0 0-35,2-4-25,0-1-40,5 2-10,0-2-107,5-5-34,1 1-132,15 7-984,-5-14 58</inkml:trace>
  <inkml:trace contextRef="#ctx0" brushRef="#br0" timeOffset="82250.2056">11456 10790 719,'0'0'720,"2"-9"-170,-2 9-110,0 0-74,0 0-49,-13 0 12,3 4-46,-1 3 3,-2 3-42,-2 1-4,0 3-56,0 2-20,-2-1-34,-10 18 59,15-14-120,1-1-16,2 0-48,0 0-37,4-3-27,0 0-45,4-2-34,1 1-59,2-5 6,4 4-110,1-1-10,3-6-104,4 2-15,-1-5-58,18-3-1533</inkml:trace>
  <inkml:trace contextRef="#ctx0" brushRef="#br0" timeOffset="82520.2077">11658 10859 595,'0'0'511,"-8"-4"-72,8 4-26,-17 5-28,7 2-44,-1 1-19,-3 2-38,3-1-20,-3 1-45,4 3-42,1-2-33,3 1-28,-3 14 64,9-15-116,3 1-11,3 0-10,3-1-4,2-1-5,4-2-8,2-3-5,1 0-8,-1-1 2,4-4-2,-2 0-3,-2 0-2,0-4 0,-1-3-6,14-8-28,-18 4-10,-4 0 19,-1-3-25,-4 0 31,-2 1-23,-2 4 35,-2-2-29,-2 2 30,0 0-33,-3 2 22,-1 1-64,-1 3-37,10 3-71,-20 0-54,1 6-406,9-1 283,4 4-71,1-2-357,1 1-308</inkml:trace>
  <inkml:trace contextRef="#ctx0" brushRef="#br0" timeOffset="83830.2579">11807 11083 235,'9'-3'490,"-9"3"-107,0 0-48,6-9-5,-6 9 17,0 0 55,3-12-88,0-3 239,-3 15-287,4-9-48,-4 9-1,2-11-66,-2 11-5,4-10-50,-4 10-8,7-6-44,-7 6 13,10-3-42,-10 3 27,13 2-39,-13-2 36,18 8-40,-3 6 58,-6-6-42,0-1-5,-2 1-7,0 0 5,-1 0 0,2-1-3,-2-1 1,-6-6 1,9 12-1,-9-12 1,6 10 3,-6-10 9,8 8 23,-8-8 26,7 8 140,-7-8-96,0 0-19,0 0-19,0 0-15,9-8-16,-9 8-11,5-15-25,0 3 16,0 0-22,-1 4 17,1-4-18,-1 3 11,1 1-22,-5 8 14,10-20-24,-10 20-2,12-7 20,-12 7-18,11-1 16,-11 1 5,16 6 2,-7-1 0,0 4-1,1-1 2,-2 1-4,1 1-1,-2 0 3,2 0 1,-4-3-1,1 2-1,-3-1 0,1 1 2,-4-9 1,7 12 1,-7-12 1,4 10 2,-4-10-1,0 0 8,5 10-3,-5-10-1,0 0-1,0 0 3,0 0-1,0 0-2,-2-23-4,4 12-7,0-4-3,3 0-17,1 0 20,1-3-18,2 1 24,0 4-22,-1 2 17,3-1-18,-1 3 18,-1 1-19,1 2 20,1 2-16,-11 4 18,25 2-4,-15 1 16,-4 2 0,4 4-1,-6 2-3,3 0-1,-4 1-2,1 2-1,0-1-2,0 1-11,-2 0-18,2-1-34,-4 0-36,2-2-36,0 0-30,0 7-209,-2-18 226,4 15-55,-4-15 31,5 10-93,-5-10 40,10 4-67,-10-4 40,10-2 30,-10 2 18,14-12 65,-5 5-26,-4-3 69,3-1-19,1-2 64,5-11-45,-8 10 92,1 2 43,0-1 28,-2 4 37,-1 0 24,1 1 5,-5 8-14,8-14-21,-8 14 35,8-6 32,-8 6 4,0 0-1,11 4 15,-11-4-27,10 24 203,-7-11-224,1 1-27,1 1-21,-2 2-15,-1 0-17,2-3-30,-1 2 15,-1 0-49,-1-2 51,2 0-24,-1-2 25,-2-2-15,0-10 28,0 21-11,0-5 101,0-16-59,-2 11-27,2-11 1,0 0-23,-7 6 24,7-6-5,0 0-5,-11-8-42,6-1 10,3-3-9,0-4-17,-1-3-20,3-1-10,3-5-16,6-31-15,-4 30 45,3-3-16,-1 7 20,3 1-21,-2 1 11,1 3 3,0 1 4,0 3 1,0 1 1,2 4 2,-1 3-2,-2 1 28,-8 4-23,16 0 23,0 9-6,-10-3-9,-1 3 17,2 0-22,-2 1 22,-1 3-20,2 0 9,-4-2-6,3 1 20,-3 0-24,1-2 23,-1 1-23,1-3 21,-3-8-21,6 17 20,-3-3-10,-3-14-13,6 9 22,-6-9-24,7 6 11,-7-6-34,0 0 17,18-5-21,-9 2 27,4-5-28,-2-1 37,1 0-15,-1 0 18,2 0-18,-3 0 20,9-3-10,-9 6 3,-10 6 3,13-8-22,-13 8 28,13-3-23,-13 3 25,12 3-17,-12-3 22,11 4-1,-11-4-3,9 8-1,-9-8 0,11 6-4,-11-6 4,13 11-7,-13-11 0,10 7 1,-10-7-5,13 4-4,-13-4 0,16 0-20,-16 0-14,18-1 7,-18 1-17,22-4 6,-22 4 38,21-3-2,-21 3-1,17-3 1,0 3-8,-17 0 9,13 4 4,-13-4 2,14 5-1,-14-5 2,13 5 0,-13-5 9,16 8-9,-16-8 1,11 8 0,-11-8-3,13 8 20,-13-8-13,12 5 7,-12-5 0,11 6-33,-11-6 26,8 4 22,-8-4 4,12 5-7,-12-5 16,0 0-2,11 4 2,-11-4-15,0 0 6,14 4-5,-14-4-4,0 0-3,9 3-4,-9-3-3,0 0-25,13 3-42,-13-3-51,0 0-71,18 0-69,-18 0-31,16 0-145,-16 0-17,24 0 5,-7-3-120,0 0-274,6-1-368</inkml:trace>
  <inkml:trace contextRef="#ctx0" brushRef="#br0" timeOffset="84079.8098">14362 10966 890,'14'-1'703,"-14"1"-112,0 0-101,15-3-60,-15 3 346,14-1-427,-14 1-18,0 0-54,11-1-21,-11 1-48,13-3-20,-13 3-43,23-3-19,-7 2-36,-1-2-9,2 2-25,-2-1-1,5 1-19,-1-2-11,21-1-116,-20 3-51,0-1-35,0 1-98,-2 0-53,-4 1-65,1 0-86,-1 2-31,-14-2-18,18 4-466,-18-4-591</inkml:trace>
  <inkml:trace contextRef="#ctx0" brushRef="#br0" timeOffset="84220.4142">14567 11126 598,'-15'9'730,"3"0"-107,1-2-87,1 2-80,2-4-37,1 2-45,7-7 25,-14 14 326,14-14-409,0 0-44,4 10-57,-4-10-35,23 1-74,-4-1-54,3 3-102,7-3-106,4 0-148,4-3-157,-1 3-142,-7-3-805,2 2-1010</inkml:trace>
  <inkml:trace contextRef="#ctx0" brushRef="#br0" timeOffset="87309.9178">12252 3165 78,'0'0'459,"0"0"-165,0 0-47,0 0-111,0 0-64,0 0-197,-10 6-34,10-6-155,0 0 227</inkml:trace>
  <inkml:trace contextRef="#ctx0" brushRef="#br0" timeOffset="87880.0427">14052 3125 171,'0'0'231,"0"0"-128,0 0-95,-4 8-168,4-8 40</inkml:trace>
  <inkml:trace contextRef="#ctx0" brushRef="#br0" timeOffset="88670.1575">11234 2924 309,'0'0'321,"0"0"-58,0 0-83,0 0-8,0 0-65,0 0 7,0 0-53,-11-1 14,11 1-39,0 0 14,0 0-30,0 0 2,0 0-40,0 0-57,0 0-12,0 0-59,0 0-50,0 0-188,0 0 161</inkml:trace>
  <inkml:trace contextRef="#ctx0" brushRef="#br0" timeOffset="89000.054">12483 3100 259,'0'0'422,"0"0"-111,0 0-64,0 0-62,0 0 37,0 0-177,0 0-23,0 0-14,0 0-22,0 0-38,0 0-53,7 7-87,-7-7-238,0 0 103</inkml:trace>
  <inkml:trace contextRef="#ctx0" brushRef="#br0" timeOffset="89410.1711">14274 3192 582,'0'0'548,"0"0"-151,0 0-59,0 0 154,-11 3-332,11-3-20,0 0-43,0 0-6,0 0-34,0 0 2,0 0-24,0 0 3,0 0-36,0 0-47,0 0-116,0 0-78,0 0-101,0 0-374</inkml:trace>
  <inkml:trace contextRef="#ctx0" brushRef="#br0" timeOffset="89760.0108">15964 3355 193,'0'0'638,"0"0"-174,0 0-230,0 0-155,0 0-181,5 9-372,-5-9 43</inkml:trace>
  <inkml:trace contextRef="#ctx0" brushRef="#br0" timeOffset="90299.8506">17674 3282 707,'0'0'830,"0"0"-194,0 0-163,0 0-191,0 0-183,0 0-187,5 7-208,-5-7-167,0 0-227,0 0-199</inkml:trace>
  <inkml:trace contextRef="#ctx0" brushRef="#br0" timeOffset="98459.8931">15998 10761 376,'0'0'284,"0"0"-50,4-9-21,-4 9-26,0 0-24,3-10-4,-3 10-2,0 0-5,4-12 8,-4 12-5,2-11 136,-2 11-154,0 0-15,-4-10-13,4 10-8,0 0-20,-10-10 1,10 10-6,-16-2 5,16 2-10,-21 1-8,4 2-7,0 0 5,-6 3-6,0 2-6,-32 15 49,22-5-41,0 1-6,1 3-1,0 2 0,1 3 7,0 4 1,2-1-7,1 2 4,3 1-12,2 2 4,2-3-2,2 2-6,2-2-8,6-6 0,-3 24 20,9-29-30,5-2 3,0 1-27,4-4 33,1-1-33,3-2 38,2 1-27,1-5 37,2-1-29,4-2 33,2-3-36,-1-1 34,2-2-30,-1-2 35,24-13 56,-24 5-58,-1-1-1,-3-1 3,-2-2 12,-3-1 12,-3 1-9,-3 1-13,-2-1-13,-4 2 2,-2-2-9,-4 3-8,-4 1-13,-1 3 2,-3 0-34,-1 4-84,-1 2-136,-4 4-99,-2 2-274,-6 4-727,0 0-942</inkml:trace>
  <inkml:trace contextRef="#ctx0" brushRef="#br0" timeOffset="117540.1722">5071 11122 260,'0'0'296,"-13"-4"-50,13 4-46,-13-6-25,13 6-36,-12-5-15,12 5-5,0 0-6,-15-4 19,15 4-31,0 0-10,-5-3 56,-5-1-102,10 4-21,0 0-4,0 0-2,0 0-1,0 0-2,16 0-2,-3 2 6,2 1-50,8 1 64,1 1-5,9 1-1,1 1-5,8 3-5,49 10 32,-42-9-27,2 0 1,9 3 0,2-1-6,-1 2-53,0-1 67,1 1-62,-1-1 61,-1 1-64,1-1 66,-1 1-67,-8-4 70,8 4-66,0-1 72,51 13-25,-59-14-27,-3-1 9,2-1 7,-1 1-3,-3 0 4,1 1-4,-3-1 3,-2 0-3,-3-1-6,-7-2 3,0 0 4,0 1 4,-1-2-2,-1 0 3,3 1 14,-1-2 0,0 1 56,1-2-67,0 1 56,2-2-58,-1 2 55,3-3-55,-2 0 57,0 1-48,1-1 50,0-1-53,-1 0 49,0 0-57,1 0 53,32 1-44,-33 0 38,-1-2-57,-5 1 45,-2-2-58,1 2 55,-1-2-59,0 2 53,-1-1-56,-2-1 56,0 2-53,0-1 66,-4 1-50,0-1 55,2-1-53,18 2 45,-21-1 1,0-1-58,-1 1 63,1 0-67,-2-1 56,1 2-59,0-2 54,-5 0-58,5 1 57,-5-1-56,1-1 54,-2 1-53,-1 0 56,2-1-55,10 2 34,-24-2 25,22 1-55,-22-1 55,20 2-56,-20-2 59,19 0-56,-19 0 59,15 0-56,-15 0 64,16-2-47,-16 2 63,16-3-53,-16 3 55,15-3-60,0-7 45,-7 5-54,-1-2 12,1-1 8,-1-2-12,1-3 2,1-4-18,0-2 2,0-3 45,1-4-75,-1-3 46,-1-2-58,4-5 52,-2-2-60,-1-1 58,10-40-54,-12 40 4,1-1 60,-1 7-50,0-6 54,-2 5-51,1 1 8,-2-1 3,2 1 5,-2 0 1,-1 0 5,0 4 51,0-2-58,0 4 55,-1 2-61,3-25 35,-3 28 21,-1 2-54,1 2 57,-2 0-55,3 1 58,-3 3-56,1 0 55,-1 2-46,0-1 47,-1 2-60,-2-2 57,2 1-59,0 2 56,1 10-58,-5-29 32,2 19 25,-1 1-59,4 9 57,-6-17-58,2 9 60,4 8-7,-9-14-4,9 14-4,-7-13-5,7 13-1,-9-12-8,9 12 5,-9-11 0,9 11-3,-20-17 1,12 13-2,-1-1 0,0-1-2,-1 2 1,-2-1 0,-2 0 0,-1-2-1,-2 1 5,-3-1-1,-2 1-1,1-2 1,-3 0-11,-4-1 8,0-1 0,2 1 0,-2 0-48,0-2 58,-1 1-54,3-1 60,-1-2-55,-1 1 58,1 2-51,2-1 55,0-2-52,1 1 53,2 3-54,-2-3 54,-1 1-54,1 0 53,-27-13-24,23 12-30,0-1 56,-2 1-52,-5-2 55,-2 0-56,0-1 55,2 0-56,1 2 57,5 2-58,-1-1 58,3 0-55,0 2 59,2 0-59,2 1 56,-26-9-35,25 9-23,-3 0 55,-1-1-54,1 2 56,0-1-5,-1-1-5,-1 2-5,-2-1-3,0 0-2,-2 0-1,-7-1-2,-1 0-2,-2 2 0,-4-1-2,-52-11 0,48 13-1,-1-3 0,2-1-1,0 2 1,0-1-1,4-2-2,-1 2 2,2 0-2,3 0 3,1 0-1,7 3 0,0-1 4,2 1 0,0 1-2,-25-5-5,32 4 4,0 2-2,1 1 2,1-1-2,-1 0 1,1 1 0,1-1 0,0 1 0,-3 0 0,1 0-8,-3-1-16,0 2 6,0-2 2,0 2 4,-29-6-7,31 5 12,0 0 1,1 0 0,0 1 3,3-1 2,1 2-6,1-2 7,1 2 0,1 0 0,0-1 1,1 1 3,3 1 0,1-2-1,0 0-3,-8 1 0,20 2 2,-15-3-2,15 3 2,-14-1-2,14 1 1,-12-2 0,12 2 2,0 0-1,-12-2-2,12 2 1,0 0-3,-12-2 0,12 2 2,0 0 0,-10-3-2,10 3-5,0 0 4,0 0-2,0 0-7,0 0 2,0 0-21,-11-1-23,11 1 2,0 0 22,0 0-3,0 0 18,-5 13-10,5-13 19,0 15-14,-1-3 17,-1 5-13,0 0 13,-1 9-11,-3 6 10,-3 7 28,-4 6-26,-2 11 66,-2 2-58,-4 4 44,2 1-7,-1-4-9,2-1-12,1-2-4,4-13-3,-12 41 8,13-47-16,3-5-4,0-2 3,1 0 18,0-3-52,2-1 63,-1-2-51,1-2 72,-3 1-57,3-2 48,1-2-47,-2 0 44,2-2-56,-1-1 50,-4 12-23,6-16-36,0-1 58,1 0-58,0-2 59,3-9-58,-6 16 60,6-16-59,-4 11 58,4-11-51,-4 10 54,4-10-51,-2 9 48,2-9-56,0 0 45,-3 5-8,-1 6-38,4-11 53,0 0-56,0 0 55,-4 9-56,4-9 55,0 0-59,0 0 50,0 0-63,0 0 40,-3 7-72,3-7 42,0 0-61,0 0 52,0 0-90,0 0 46,-5 9 66,5-9-44,0 0 61,-5 10-48,5-10 57,-8 8-53,8-8 43,-11 9-75,3-4 30,8-5-49,-14 12-64,5-8-130,-1 2-107,-9 2-1266</inkml:trace>
  <inkml:trace contextRef="#ctx0" brushRef="#br0" timeOffset="120134.8636">7645 10480 49,'0'0'200,"0"0"-50,0 0-40,0 0-17,0 0-15,0 0 46,0 0-67,0 0-9,0 0 2,0 0 1,0 0 8,0 0-8,0 0-3,-7-6 4,7 6 3,0 0 0,0 0 4,0 0 7,0 0-19,0 0 24,-6-7 46,6 7-84,0 0 28,0 0-42,0 0 38,-6-6-46,6 6 40,0 0-47,0 0 46,-8-7-47,8 7 50,0 0-47,-9-7 58,9 7-63,-10-5 59,0-1-14,10 6-53,-11-4 69,11 4-57,-17-5 63,8 1-68,9 4 56,-19-5-68,19 5 63,-19-3-70,19 3 70,-20-4-11,20 4-8,-18-2-12,18 2-3,-25 1 4,25-1-13,-15 1-2,15-1-2,-18 4 0,18-4-1,-15 7-2,6-3 3,0 0-4,2 1-59,-1 1 73,0 0-4,1 0-58,-1 1 66,1 1-61,-1 2 66,-1 0-54,3 0 61,-2 2-60,1 0 63,-1 0-65,2 0 4,0-1 15,-1 2 1,0 0 7,2 1 6,1-1 4,-1 1 2,1 0 5,1 0 1,-2 16 7,2-15-14,1-2-2,1 0-1,1 1 4,-1-1 0,1 1-1,1 0 53,0 0-63,1-1 56,0 1-63,2 2 57,-2-2-68,2 0 66,1 0-63,5 13 46,-2-13 18,-2-1-47,1 0 56,0 0-47,3 1 63,-1-1-53,0-1 57,4 2-51,-2-1 55,2-1-58,-1 0 48,2 1-54,1-2 54,-2 1-59,14 7 53,-13-11-8,0 1-59,-2-1 59,3-1-57,-2 1 54,1-2-54,0 1 61,0-1-61,0-2 57,2 3-59,-1-3 58,2 0-58,-1 1 59,2-4-58,19 3 47,-18-4 14,0 0-56,2 0 60,-1-1-58,1-2 56,0 2-59,1-2 52,-2 0-57,0 0 56,0 0-55,-1-1 54,0 0-52,0 0 63,-1-1-56,15-5 63,-17 3-16,2-1-57,0-1 53,1-2-58,-4 1 55,1-2-59,0-1 57,-3 1-57,0-4 4,-1 3 16,-1-4 66,-1 2-18,-2-4-14,-1 0-10,5-23-15,-9 18-26,0 1 29,0-2 2,-2 1-5,-2-1-6,1-1-6,-3-1-4,0 1 51,0 0-61,-2-3 58,-3 3-50,-2-1 55,0 1-54,-2 0 51,-28-30-23,15 32-47,-3-1 52,-6 3-63,-4 4 11,-7 4-128,-7 5-26,-6 5-204,-5 6-87,-18 3-140,0 3-324,-5 4-505</inkml:trace>
  <inkml:trace contextRef="#ctx0" brushRef="#br0" timeOffset="127260.1818">16680 10980 346,'0'0'425,"0"0"-66,0 0-37,-4-11 25,4 11 207,0 0-343,0 0 34,0 0-66,-2-9 42,2 9-66,0 0 46,0 0-58,0 0-18,0 0-23,6-7-1,-6 7-10,12-3-10,-12 3-8,24-1-9,12-2 35,-13 1-60,1 1-5,2-2 1,2 3-4,-1 0-7,1 0-2,-1 0-5,0 0-4,-1 0-1,-4 0 0,1 3-1,-2-3-3,1 1-2,-3 1-25,15 1-83,-20-2-43,0 2 12,-2-1-96,0 0 20,-12-2-100,19 5 51,-19-5-55,12 7-12,-12-7-46,7 7-359,-7-7-234</inkml:trace>
  <inkml:trace contextRef="#ctx0" brushRef="#br0" timeOffset="127580.0457">16848 11132 283,'0'0'260,"-13"3"-36,13-3-14,-12 2 0,12-2-51,0 0 62,-14 2-65,14-2 253,0 0-195,-14 3-76,14-3 39,0 0-64,0 0 46,0 0-64,0 0 47,0 0-68,0 0 49,0 0-64,16 1 51,-16-1-62,18-1 45,-4 1-62,19-5 70,-12 4-30,2-1-62,4 0 54,1-1-61,-2 0 49,2 2-57,0-1 52,-2 1-62,-3 1 54,-3 0-58,2 0 54,-3-3-55,-4 3 58,-1 0-66,11 0 3,-25 0 18,22 0-68,-22 0 38,16-1-79,-16 1 22,13 0-84,-13 0 18,0 0-95,18-2-4,-18 2-68,0 0-117,0 0-212,10-5-164</inkml:trace>
  <inkml:trace contextRef="#ctx0" brushRef="#br0" timeOffset="130819.8167">18008 10902 559,'0'0'403,"0"0"-87,0 0-70,0 0-49,0 0-39,0 0-40,0 0-28,6 7-21,-6-7-11,0 0-9,0 0-9,7 5-1,-7-5-3,0 0 0,18 5 37,-18-5-42,17-2-5,-6-1-5,0 0-2,-1-1-5,1-2 4,2-1 31,-4 0-33,0 0-1,-3 0 16,2-1-13,-3 1 0,-5 7-3,4-13 5,-7 2 31,3 11-15,-9-12-1,0 8 4,-1 1 14,10 3 7,-26 3 8,10 1-6,-4 2 1,1 5 15,0 0 9,-2 4 32,1 0-70,3 4 41,1 0-61,4-1 51,3 1-55,1 1 52,2-3-60,5-1 52,1 1-57,3 0 49,1 0-52,6-1 43,0-1-58,1 0 34,6-2-98,-2-2 19,2-3-84,4 1 26,13 0-184,-16-8 85,1-1 41,-1-3-59,3-3 56,-2-4-50,1-1 3,-1-8-13,0 0 3,0-8 3,0-2-1,0 0 73,-4-2 88,-1 5 88,-1-1 47,6-20 139,-13 26-66,0 4 45,-1 1 23,1 2 17,-2 0 39,0 4-98,-1-1 20,-3 11-97,5-14 28,-5 14-69,0 0 14,0 0 78,0 0 14,0 0-21,-5 35 85,1-17-116,0 2-19,1 3 33,-1 1-71,0 0 39,3-1-56,-2 2 32,2-1-56,-1-1 45,2-3-57,0 1 16,2-2-92,-2-2-6,2 0-111,0-3 6,1 2-90,0-6 18,1 1-44,3-3-33,-7-8-518,12 8-406</inkml:trace>
  <inkml:trace contextRef="#ctx0" brushRef="#br0" timeOffset="131130.0137">18540 11071 571,'0'0'548,"0"0"-187,9-4-20,-9 4-116,0 0 27,0 0-77,0 0 34,0 0-66,10-3 34,-10 3 61,0 0-176,0 0 43,0 0-69,16 0 45,-16 0-64,13-3 47,-13 3-79,19-4 36,-9-1-82,4 0 52,-3-2-70,2-1 27,-2-1-64,1-2 26,9-12-148,-12 13 164,-2-1 20,-1 3 33,-3-2 23,-3 10 15,0-14 10,0 14 36,-5-10 19,5 10 25,-12-4 5,12 4-11,-15 1-15,15-1-3,-21 8 35,-1 9 66,9-4-132,-1 1 36,3 0-65,2 2 43,-1 0-60,2-2 48,2 1-62,1 0 20,2-1-107,-1 0 7,3 0-106,1-2 1,1 1-95,2-3 29,1 1-30,1-3-18,1 0-109,2-2-201,0-1-128</inkml:trace>
  <inkml:trace contextRef="#ctx0" brushRef="#br0" timeOffset="132520.0166">18746 11122 560,'2'-12'373,"-2"12"33,4-17-74,-4 17 55,3-18-75,-3 18 36,2-19-60,-2 19-16,3-17-29,-3 17-42,4-14-40,0 2 58,-4 12-140,8-8-23,-8 8-10,9-4-13,-9 4-8,12 4-6,-12-4 41,15 9-60,-8-1 51,1-1-62,-2 1 49,3 2-54,-4-1 47,0 0-53,5 10 21,-5-10 31,-1-1-54,-4-8 49,5 14-52,-5-14 55,5 12-50,-5-12 50,4 9-42,-4-9 71,0 0-49,4 8 50,-4-8-51,0 0 37,0 0-49,0 0 54,3-10-62,-3 10 0,3-16 0,2 5-16,0 0-9,3-4-20,-2 3 66,4 0-51,-1-1 7,-1 4 6,1 1 8,1-2 3,-3 4-3,2 1 55,8 0-50,-17 5-13,15 0 51,-15 0-51,16 7 53,-8-2-54,-2 0 56,3 4-51,-3-1 54,0-1-53,-1 1 46,1-1-39,-6-7 45,10 13-50,-10-13 57,11 16-18,-11-16-40,7 7 58,-7-7-52,7 7 51,-7-7-64,0 0 52,13 1-54,-13-1 48,0 0-56,14-5 46,-14 5-47,13-8 58,-13 8-55,11-7 55,-11 7-51,10-6 58,-10 6-57,9-6 57,-9 6-57,0 0 53,11-5-57,-11 5 56,0 0-53,12-5 60,-12 5-58,0 0 55,12-2-51,-12 2 52,0 0-54,19 2 25,-19-2 30,0 0-51,13 2 56,-13-2-54,0 0 53,16 3-46,-16-3 53,12 0-60,-12 0 60,11 1-58,-11-1 54,15-1-55,-15 1 54,17-3-55,2-4 24,-10 3 4,-1-2-54,1 1 58,-1-2-69,0 0 16,0 0 10,-1 1 6,-2-1 11,-5 7 6,9-13-2,-9 13 4,6-11 1,-6 11 1,0 0-1,-2-6-7,-6-1 60,8 7-58,-11 4 53,11-4-59,-18 8 56,10-3-55,-1 2 53,1 0-54,0 0 56,2 0-57,-1 2 58,2-2-55,-1 1 54,6-8-52,-8 22 42,8-22 16,-1 10-53,1-10 52,1 10-52,-1-10 54,4 9-59,-4-9 53,10 5-50,-10-5 50,12 3-58,-12-3 57,14-6-58,-4 3 51,-1-1-54,-1-1 53,2-1-54,1 1 54,-2-1-50,0 2 56,-1-1-44,-8 5 53,13-8-60,-13 8 50,12-2-56,-12 2 65,0 0-55,12 5 65,-12-5-53,4 8 52,0 5-13,-4-13-47,2 13 50,-2-13-57,4 15 57,-4-15-56,2 14 55,-2-14-52,4 9 55,-4-9-49,4 10 2,-4-10 3,0 0 8,8 10 2,-8-10-2,16-3 7,-16 3-12,20-8 0,-6-1-16,3 0 12,4-5-85,2-6 22,5 0-83,-1-6 25,4-1-72,-1-4 26,7-3 39,-5 4 22,-1-1 29,-2 4 99,21-18 122,-31 26-55,-4 5 43,-1 2-78,-4 2 28,0 4-61,-10 6 54,13-4-24,-13 4 30,6 9 43,-5 2-44,-1 1 1,-1 4-11,-1 6-13,-2 3 5,-9 34 31,8-27-54,-3-3-6,2 2-4,0 0-4,1-1-4,-1-6-2,2 1-4,0-5-37,0 1-37,0-3-37,2-2 5,0-1-89,0-4 31,-1 1-42,1 2-148,2-14 137,0 0-79,0 0 18,0 0-19,0 0 21,-10-11-10,8 0 30,1 0 72,1-4 84,0 3 102,0-3 46,0 1 108,-1 2-38,2-3 75,-1-9 177,1 12-224,1 2 28,-1-1-82,4 1 33,-3 0-75,3 2 41,1-2-74,-1 1 39,2 3-62,5-2 47,-1 1-56,2 1 38,-1 2-49,1-1 7,0 2 48,-3 0-57,0-1 53,-10 4-53,19-2 65,-19 2-38,14 0 73,-14 0-39,10 5 73,-10-5-51,5 8 52,-5-8-68,1 11 43,-1-11-63,0 15 56,0 4 13,0-7-86,0 0 48,3 1-56,-1 1 48,6 0-49,-1 4 41,5-4-39,3 3 15,3 0 11,2 2 5,1-3 18,0-1-14,-2-2-1,-4 1-7,9 4 31,-15-9-20,-2-2 15,-7-7-3,4 14-11,-4-14-9,-12 11-22,3-6-51,-3-4-65,-2 2-68,2-2-35,-3-1-163,3-1-124,-2 1-715,2-7-816</inkml:trace>
  <inkml:trace contextRef="#ctx0" brushRef="#br0" timeOffset="132770.1623">20678 10943 86,'0'0'921,"8"4"-293,-8-4-72,0 0-153,12 5-14,-12-5-84,0 0 0,10 3 4,-10-3-31,12 5-27,-12-5-33,15 0-32,-3 2-27,1 0-29,20-1 66,-14 0-125,0 0-14,3 0-13,-1 0-55,-2 1-62,1-1-104,1-1-117,-5 3-57,2-1-157,-7 2-25,-1 1-91,-1 1-293,-9-6-486</inkml:trace>
  <inkml:trace contextRef="#ctx0" brushRef="#br0" timeOffset="132900.1261">20803 11156 774,'-14'8'800,"2"-3"-68,2 1-169,10-6-74,-16 7-28,16-7-25,-12 7-40,12-7-54,0 0-66,0 0-55,0 0-45,14 3-69,-2-5-129,5 1-126,1-1-194,4 1-145,6-3-162,0 2-658,2-2-910</inkml:trace>
  <inkml:trace contextRef="#ctx0" brushRef="#br0" timeOffset="133781.2522">21618 10880 307,'0'0'473,"13"-3"-64,-13 3-41,10-6-26,-10 6-3,10-4-4,-10 4 7,10-4-14,-10 4-58,0 0-4,8-7-80,-8 7-1,0 0-62,0 0 16,0 0-41,0 0 26,-20 6-19,9-1 14,-1 1-11,-2 1 26,-1 2-18,-1 1-22,0-1-17,1 2-11,0 0-9,3-1-13,2 0-8,-8 12 20,12-12-32,2 0 3,4-10-11,-2 16-7,2-16-4,9 17-6,2-9-6,4-1-7,3 1-3,2 0 2,3 0-2,-2-3-6,0 1 1,-1-1 0,9 8-21,-16-9 25,-2 1 3,-3 0 1,-1 2 6,-7-7 16,7 13 21,-7-13 11,-4 15 2,-3-9-3,-1 2-5,-5 1-4,2 0-5,-2-1-4,-2 0-10,-14 7 4,15-9-58,0 1-42,2-2-42,2 0-53,1-1-48,9-4 4,-12 6-118,12-6-30,0 0-99,0 0-23,0 0-71,6-15-272,4 6-379</inkml:trace>
  <inkml:trace contextRef="#ctx0" brushRef="#br0" timeOffset="134080.1214">21767 11027 478,'18'-13'665,"-4"2"-101,-1 2-83,-2 1-89,-2 3-65,-1-1-35,5 0 279,-13 6-283,0 0 36,16 3-37,-16-3 9,6 10-28,-6-10-23,1 21-44,-2-10-30,-2 4-42,1 0-18,-2 1-25,2-1-9,-2 0-19,-1 2-8,-4 12-2,3-14-82,1-1-43,-2 0-49,2-2-38,-1-1-33,2 1-37,-2-4-19,1-1-21,5-7 7,-9 8-99,9-8 12,0 0-57,-12-5 77,12 5-12,-7-39-280,7 14 351,2-7 72,3-8 96,3-4 59,1 2 51,1-2 67,5 1 67,-1 2 39,1 4 40,-1 0 52,1 5-77,-3 3 44,0 5-92,-1 4 17,7-15-6,-10 22-209,0 3-10,-2 1-111,3 4-57,-9 5-31,11-3-57,-11 3-426,7 6-257</inkml:trace>
  <inkml:trace contextRef="#ctx0" brushRef="#br0" timeOffset="134750.8431">22051 10940 275,'0'0'815,"11"-2"-148,-11 2-87,10-4-117,-10 4-83,0 0-103,13-4-37,-13 4-51,0 0-41,11 1-29,-11-1-14,9 15 52,-9-15-97,5 18-17,-3-7-8,1-1-6,-1 2-9,-1-1-4,-1 2-7,1-4-3,-1-9 0,1 22 2,-1-22 0,0 17-6,0-17 8,0 14-8,2-1 9,-2-13 9,0 0-19,0 15 1,0-15-1,0 0-7,2 12 6,-2-12 1,0 0 0,3 12-1,-3-12 7,5 12-6,-1-4 1,0 2-1,-1-1 1,3 14 6,-3-10-1,-3 0 9,-3 3 14,1 0-20,-5 1 40,-1 0-13,-1-1 34,-4 0-11,1-2 27,-3 1-22,-1-4 8,0 1-28,-1-2 11,-1-3-24,2 0 11,0-4-24,3 2 17,-1-5-24,3-2 13,2-2-44,-1-2-22,4-3-37,3-6-62,3-2-74,5-5-26,6-7-85,6-3 52,4 1-21,5 0 58,23-21-108,-24 30 244,-2 5 52,1 2 11,0 1 111,3 2-18,-4 2 70,-2 4-69,-3-2 38,-2 1-63,-2 5 66,-1-2-36,-3 1 70,-10 3-46,23 0 47,-3 0 26,-20 0-127,18 2 50,-18-2-67,20 2 48,-20-2-54,23 3 9,-23-3-16,24 0 5,-9-2-4,2 0-3,1-1-12,5-2-17,-2-1-9,-1-1-7,16-9-26,-21 8 53,-2 1 29,-2 0 7,-3 0 8,-8 7 1,9-7 5,-9 7 13,0 0 35,0 0 14,0 0 14,-17 1 1,6 4-11,1 0-18,-4 4-17,-10 12 33,10-9-62,1 2-9,2-2-3,4 1-5,-1-1-21,2 0-56,-1 0-59,5 0-44,2-12 3,1 20-106,4-11-16,1-1-142,3-2-10,3 0-68,4-4-380,2 1-440</inkml:trace>
  <inkml:trace contextRef="#ctx0" brushRef="#br0" timeOffset="135270.2308">23095 10985 83,'16'0'666,"-16"0"-100,6 7-168,-6-7 25,0 13-97,0-13-15,-4 19-88,1-8 28,0-2-98,2 4 23,0-2-78,0 11 97,1-22-99,1 20-60,-1-20 41,5 18-59,-1-10 48,3-2-62,1-1 50,-8-5-61,15 6 49,-15-6-63,18-2 54,-18 2-66,16-9 55,-8-1-56,-1-3 62,-1-1-94,0-7 61,-1-2-58,0-8 3,-1-3-2,2-8-13,2-1 41,0 3 52,0-2 138,0 9 11,-2 2-31,2 5-32,-3 2-23,0 2-21,5-10 13,-6 19-57,1 4-9,-5 9-1,6-11-10,-6 11 3,0 0 9,-1 15 61,-3-1 34,-5 12 24,-5 9-40,-2 1 6,-1 6-18,-4 6-6,1-6 2,-16 43 40,21-46-66,0 1-9,2-3-8,-1-2-23,5-4 16,0-4-41,3 0-12,-1-4-66,3-3-24,0-3-71,1-2-2,1-2-14,1-2-3,1-11 8,-3 21-261,3-21 216,0 0-16,0 0-5,0 0 10,0-16 51,-1 5 134,1-3 71,0 1 127,-1 0 153,1 0-16,-2-1 24,2 2 16,0 0-13,0 0-2,0 12-29,2-22-37,-2 22-38,1-20-37,1 11-37,3-1-21,2 0-47,2 0-60,5 1-56,2-2-91,4 1-86,7-4-9,2 3-100,9-3 0,2 0-14,49-16-410,-42 16-78,8-7-413</inkml:trace>
  <inkml:trace contextRef="#ctx0" brushRef="#br0" timeOffset="135459.9744">24139 10660 193,'11'-8'739,"-2"2"-240,-9 6-62,10-6-116,-10 6 40,0 0-67,0 0-12,-1 17-10,-6-6-49,0 6 23,-3 2-74,-13 32 119,12-24-170,-1 1-57,2 1 26,0 0-22,0 0-20,1-3-52,0 0-46,1-4-39,1-1-51,-2-1-10,3-2-113,-1-1 9,1-3-96,0-3-18,-1-2-25,0 0-446,7-9-381</inkml:trace>
  <inkml:trace contextRef="#ctx0" brushRef="#br0" timeOffset="136019.7664">23836 11038 503,'0'0'752,"-7"-8"-168,7 8-89,-5-7-98,5 7-68,0 0-58,-4-11-49,4 11-34,4-9-19,-4 9-27,10-10-5,-1 6-78,2-1 21,2-2-23,23-5 33,-13 4-65,5 0-7,0-1-6,5-2-3,5-1-29,3-1 27,1 0-45,-1 0 33,0 0-24,-4 1 34,-5 3-24,-5 0 30,-3 0-30,-3 2 22,12-5 67,-19 8-32,-3 0-15,-11 4-6,18-3-8,-18 3 4,9 4 54,-9-4-18,0 13 31,-3-4-40,-1 4 17,-1 0-34,0 1 19,-4 0-35,2 4 26,-1-2-5,2 0-6,1-2-2,-1 1-5,2-2 0,0 0-3,2-1-2,1-2-1,1-10-7,0 15-6,0-15-5,5 14-4,-5-14-4,12 7-3,-12-7-29,21 3-3,-21-3 50,14-2-28,-14 2 44,13 0-29,-13 0 38,0 0-37,15 2 25,-15-2-29,0 0 29,7 5-34,-7-5 41,6 8-37,-6-8 36,0 0 4,10 13-22,-10-13 21,0 0-24,10 7 31,-10-7-31,11 1 31,-11-1-33,20-1 25,-8-2-21,3-1-37,-1-3 9,2 2-31,1-4-26,0-3-24,-1 1 4,12-10-63,-17 11 135,-1 2 47,-2 0 16,-2 3 1,-6 5 0,7-8-3,-7 8 17,0 0 3,0 0-2,-9 4-34,9-4 35,-12 11-40,6-5 37,-2 2-45,-2 10-2,6-8-21,4-10-22,-5 17-14,5-17-62,3 18-45,2-10-15,3 0-127,1 0-60,5-1-30,4-1-107,-1-1-299,4-1-334</inkml:trace>
  <inkml:trace contextRef="#ctx0" brushRef="#br0" timeOffset="136894.7621">25402 10796 342,'11'-8'812,"-5"3"-194,-6 5-156,10-5-87,-10 5-91,0 0 3,0 12-40,-4-2 13,-3 2-49,0 2 36,-15 31 170,8-22-243,-2 9-23,-2-3-22,0 2-18,5-4-21,-1-1-15,1-1-7,-1-2-7,3-5-8,1 0-10,0-2-9,5-2-3,-4-2-3,3-2 1,-4 7 48,10-17-34,-6 10 7,6-10-19,0 0 3,0 0-8,0 0-5,4-11-21,0-1-7,6-2-17,-1-5-29,7-5-30,1-9-40,6 0 29,0-1-11,24-33-46,-25 38 105,1 2 47,-6 5-29,2 1 24,-4 7-19,-3 0 29,1 4-27,-1 2 29,-4 3-16,-8 5 39,16-3 1,-16 3 39,9 6-17,-9-6 12,3 24 34,-4-13-62,-1-1 14,1 2-13,0-1 18,-1-1-10,0 1 9,2-11-12,-5 17 8,5-17-16,-1 14 8,1-14-13,-1 11 11,1-11-11,0 0 9,7 14 7,-7-14-28,0 0 2,11 2-8,-11-2 6,10-3-12,-10 3 7,13-8-21,-13 8 6,15-8-16,-8 3 2,2 0-23,-9 5 21,15-9-6,-10 2 10,10-4-18,-15 11 15,14-9 16,-14 9-10,11-8 10,-11 8-7,9-6 7,-9 6-10,9-8 12,-9 8-12,7-4 11,-7 4-11,0 0 10,7-9-8,-7 9 10,4-7-14,-4 7 2,0 0 11,0 0-17,-6-12 18,6 12-14,-10-8 14,10 8-13,-13-6 13,2 3-11,-1-1 11,-1 2-11,0 1 12,-3-1-12,-2 4 10,-27 4-23,18 0 9,-2 4 15,-2 0-11,-3 2 16,-3 5-14,4-1 12,3 2-1,4-3 3,2 2 4,3-2 5,3-1-1,4 0-4,3 0 2,-1-3-1,6 0 1,1-2 0,2-1 3,3-8 0,0 13-2,0-13-1,13 11 0,-3-9-11,3 1 8,0-6-10,5 3 5,3-4-7,0-3 1,8-3-30,1-1-11,40-26-134,-34 17 69,-1-3 34,-3 3-1,-1 2 42,-8 4 14,-5 2 38,0 2-21,-6 3 11,1-1-25,-4 4 23,-9 4 14,13-1 52,-13 1 15,4 10 9,-5 7 63,0-5-103,0 2-3,0 1-17,-2 2 1,1 0-13,2 1 3,0-1-16,0-1-24,2 0-31,1-1-29,0 1-41,3-2-42,0-2-46,1 0-43,12 6-329,-9-10 203,4-2 14,-3-3-91,0-2 13,3-1-27,-14 0-430,25-7-452</inkml:trace>
  <inkml:trace contextRef="#ctx0" brushRef="#br0" timeOffset="137580.0366">25869 11010 426,'3'-11'576,"1"4"-73,-4 7-37,5-16-15,-5 16-26,4-11-10,-4 11-40,3-13 8,-3 13-32,4-13-23,-4 13-42,5-13-35,-5 13-53,4-9-33,5 0 57,-9 9-151,9-7-6,-9 7-21,13-2-3,-13 2-19,21 2 4,-12 0-17,4 3 8,-2 1-18,2 2 8,-1 1-11,1 3 5,-3-3-14,-2 1-2,1 0-4,-2 3-4,0-2 5,-2-2 1,-3 0 4,-2-9 2,6 16 4,-6-16 2,0 14 0,0-14 2,-4 12 2,4-12-13,-6 8 21,6-8 2,0 0 1,-3 4 6,3-4-12,0 0-13,0 0-16,-11-7 3,11 7 3,9-14-5,-5 7-12,3-1-14,0-1-16,4-1 6,0 0 6,0 3 28,3-3-18,-1 1 28,14-4-40,-16 4 17,3 6 22,-5-1-28,0 0 9,2 3-15,-11 1 30,16 0-22,-16 0 34,14 5 0,-14-5-1,11 7 4,-11-7 1,8 13-1,-8-13 2,10 18-4,-10-18 4,4 13 2,-4-13-2,2 11 4,-2-11 1,0 0 7,3 13-1,-3-13 1,0 0 3,0 0 9,0 12 4,0-12 10,0 0-1,0 0-4,0 0 11,0 0-29,16-7-6,-10 1-8,1-1-15,4-1-10,1 0-2,1 1 1,1 0 10,-3 1 2,2-1 2,-2 3-1,0 1-2,-2 0 0,-9 3 3,27-2-16,-27 2 14,14 1 4,-14-1 4,13 5 2,-13-5 1,10 6 2,-10-6-1,9 7 4,-9-7 0,10 6 8,-10-6-2,10 4-5,-10-4-1,17 4-3,8-4-48,-12-1 35,6-2 4,-4 3 3,-1-3 4,-3 3 12,-11 0 3,21 0 3,-21 0 6,18 0 17,-18 0 11,13 3 2,-13-3-9,9 7-3,-9-7-7,14 7 16,-14-7-29,8 7-7,-8-7 0,7 7 1,-7-7 0,6 8-2,-6-8-5,6 12-1,-6-12 0,2 14-3,-2-14-15,-2 23-51,0-9-96,-2 3-112,-2 1-99,1 1-200,-1 3-661,-1-1-846</inkml:trace>
  <inkml:trace contextRef="#ctx0" brushRef="#br0" timeOffset="139509.8854">9582 515 491,'0'0'525,"-19"1"-100,19-1-74,-15 0-30,15 0-54,0 0-55,-18 0-35,18 0-34,-15 1 101,15-1-138,0 0-1,0 0-13,0 0-8,-9 2-3,9-2 25,8 7-11,2-3 12,2 1-17,7-1 2,4 2-24,9 0 3,3-1-11,3 1-30,6-1 8,3-2-5,1 0-4,-9 1-7,2-4-3,-2 3-7,0-3-27,-3 3-31,-6-2-59,-1 0-46,-2 1-47,-4 0-60,-4-1-35,-2 1 1,-3 0 36,5 1-432,-19-3-8,0 0-201</inkml:trace>
  <inkml:trace contextRef="#ctx0" brushRef="#br0" timeOffset="139789.8485">10089 424 289,'-2'-14'470,"2"14"-136,-4-12-63,-2 2 97,6 10-253,-15-4 1,3 4-32,-2 0 28,-5 1 21,-7 2 15,-6 3 4,-4 1 25,-5 2 3,-6 3 2,-2 2-8,-10 3-16,2 3 3,-1 4-17,0-2-16,0 3-25,2 1-15,3-2-14,5 2-9,9-4-22,6 0-7,2-2-26,9-1 2,3 0 14,4-2 28,6-1-35,5-2 23,5-2-44,5 0 9,22 12-187,-6-15-18,6 1-56,4 0-39,12-3-94,1 0-138,5-4-307,0-1-371</inkml:trace>
  <inkml:trace contextRef="#ctx0" brushRef="#br0" timeOffset="140200.0716">10637 798 324,'0'0'324,"0"0"-99,0 0 61,-1-11-41,1 11 13,0 0 18,0-17 22,0 17-18,2-14-20,2-1 155,-4 15-258,8-16-43,-3 9-18,-5 7-24,13-10-13,-13 10-20,17-4-1,-17 4-17,19 4 4,-7-2-3,-1 6-12,-1 0-4,0 2 14,-1-1-6,-2 2 1,0 1-9,-2-2 11,-2 2-13,-1-2 5,-1 0-10,-1-10 14,-1 21-5,1-21 34,-4 15 0,4-15 51,-4 9-12,4-9 22,0 0-57,0 0 18,0 0-9,7-20-75,4 4 16,4-4-3,4-3 4,4-2-1,0 0 4,3 3 17,-4 4 11,0 1-4,-2 8-4,0 1 1,-2 7-9,1 2-2,-3 2-6,21 18 11,-19-4-12,-1 2 28,0 2-75,-1 2-15,-2 2-48,2-1-48,3 6-69,-1-2-71,2 0-13,0-3-71,-2-1-52,3-5-399,0 1-365</inkml:trace>
  <inkml:trace contextRef="#ctx0" brushRef="#br0" timeOffset="140790.1492">12288 1160 360,'0'0'387,"0"0"-88,0 0-62,0 0-54,0 0-33,0 0-28,0 0-5,9-4 11,-9 4 4,23-2 2,-6 1-6,3-1-7,5 2-12,34 0 89,-21-3-109,4 6-5,12-3-16,3 3-6,5-1-37,13 2 17,5 1-7,-1 0 1,5 2-15,0 0 3,4 0 5,2 1-7,0-1 9,4 3 6,1-3-7,2 5-3,-1-2-34,1 0 39,1 2-5,-1-2-4,22 6-3,-2-2-7,-19-1 0,18 1-9,-17-1-4,-2-1 16,2 2-7,17-2 1,-18 2 3,96 9 12,-93-9-20,-4-2 7,3-2-5,-2 1 2,-1 0-1,-3-2-3,-2 2-2,-1-1-2,-4 0 6,-2-2-2,0 1-8,-4-1 12,-4-1 6,-2 0 33,65 7 78,-84-6-60,-2-3-8,-2 1-7,-4 0-6,-1 0-10,-4 0-7,-6-2-4,-4 1-6,-2 0-4,-4 1-17,-3-2 12,0-1-6,-4 1-1,-3-1 4,14 5-1,-17-5-15,-4 0-1,2-2-14,-12-1-5,15 4-18,-15-4-32,0 0-47,0 0-42,0 0-40,0 0-19,0 0-49,0 0 11,0 0-2,-14-9-51,-5-1-265,8 3 292,-2 0-132,2-4 109</inkml:trace>
  <inkml:trace contextRef="#ctx0" brushRef="#br0" timeOffset="140969.9137">16981 1528 15,'-9'-5'475,"9"5"-77,-13-7-66,13 7-57,-8-5-36,8 5-27,0 0-2,0 0 17,0 0-5,0 0 6,-5 10 4,5-10-25,12 14-2,-3-2-22,5 4 5,5 2 13,7 6 12,33 30 140,-28-28-210,2 2 14,-1 0-33,-3 1-12,-3-2-33,-2-1 5,-8-4-29,-6 2 6,-5-2-30,-10-3-24,-9 4-97,-15 0-145,-19 8-197,-13-1-261,-121 17-2724</inkml:trace>
  <inkml:trace contextRef="#ctx0" brushRef="#br0" timeOffset="143820.0053">5613 11579 390,'-14'-3'307,"14"3"-128,0 0-78,-5-7-38,5 7-46,8-6-5,13-2-32,-4 4-30,6-1-60,3-2-169,5-1 270</inkml:trace>
  <inkml:trace contextRef="#ctx0" brushRef="#br0" timeOffset="144349.812">5602 12447 56,'0'0'746,"-6"-11"-226,6 11-32,-2-12-115,2 12-7,0 0-123,-3-14 4,3 14-103,0 0 16,-2-10-87,2 10 27,0 0-73,0 0 46,0 0 109,6 10-84,-3 0 54,-1 4-23,3 4 27,-2 5-68,-1 1 23,-1 2-56,1 1 35,-2-1-65,-2 1 43,1-1-53,0 0 42,-2 1-51,1-2 7,-7 21-23,4-26-70,1-2-4,2-1-117,-2-2-15,2-3-103,0-2 29,2-10-93,2 12-81,-2-12-421,0 0-443</inkml:trace>
  <inkml:trace contextRef="#ctx0" brushRef="#br0" timeOffset="144590.1863">6019 12532 615,'0'0'389,"9"-10"2,-9 10-120,0 0 38,0 0-25,-13-1-84,13 1 58,-21 9-70,8-1 54,-2 1-66,-3 3 54,0-2-91,3 1 28,-1 0-85,-7 8 87,12-7-83,2-2-63,1 2 39,1-1-53,3-2 50,2 2-62,1-1 53,2 2-58,3-2 55,2-1-92,2 1 14,1 0-121,2 0 0,2-4-126,2 1-10,2-3-71,-1 1-49,2-2-450,1-2-405</inkml:trace>
  <inkml:trace contextRef="#ctx0" brushRef="#br0" timeOffset="145015.1777">6347 12639 286,'0'0'624,"5"-9"-144,-5 9 243,0 0-436,0 0-43,0 0-27,0 0-23,0 0-28,0 0-17,1-10-19,-1 10-67,0 0 52,0 0-77,0 0 47,0 0-63,0 0 45,0 0-62,0 0 37,0 0 1,0 0-57,0 0 60,0 0-59,0 0 59,0 0-62,0 0 62,0 0-51,0 0 65,0 0-50,0 0 62,0 0-63,0 0 48,9-7-60,-9 7 36,5-10 8,-5 10-58,0 0 53,4-12-55,-4 12 52,0 0-57,1-13 58,-1 13-46,0 0 41,0-12-42,0 12 47,0 0-47,-4-11 42,4 11-54,-13-5 26,13 5 28,0 0-59,-16 4 56,16-4-55,-16 8 49,9-2-47,0 2 50,0 0-52,0 1 54,0 3-50,1 0 52,1 0-53,1-1 50,0 2-68,1-2 30,0 1-101,2-1 15,1 0-48,0-11-43,0 22-37,1-12-25,3-1-42,-4-9 19,9 13-8,-9-13-12,10 7-7,-10-7-16,14 2-172,-14-2 19</inkml:trace>
  <inkml:trace contextRef="#ctx0" brushRef="#br0" timeOffset="145250.2593">6377 12712 861,'6'-7'309,"-6"7"-14,12-10-8,-12 10-7,7-7-6,-7 7-22,7-8-20,-7 8-20,0 0-22,10-9 46,-10 9-123,0 0-25,0 0-17,0 0-69,14 0 51,-14 0-59,8 9 58,-8-9-61,9 14 59,-1-8-69,-3 5 56,1-3-55,-1-1 53,0 3-60,7 7 28,-7-9 29,-5-8-60,6 16 62,-6-16-50,7 12 75,-7-12-30,4 10 93,-4-10-29,4 9 87,-4-9-45,0 0 14,3 10-14,-3-10-20,0 0-16,0 0 10,0 0-110,0 0-14,1-17-139,-1 17-33,5-18-129,-1 7-27,2-1-81,2-1-87,-1 0-474,4-1-580</inkml:trace>
  <inkml:trace contextRef="#ctx0" brushRef="#br0" timeOffset="145430.018">6793 12608 1125,'0'0'424,"0"0"-115,0 0 31,0 0-81,9 4 32,-9-4-86,0 0 21,0 0-95,0 0 24,14 0-74,-14 0 35,11-2-79,-11 2-9,14-1-138,-14 1-21,19 0-71,-19 0-65,22 1 16,-11 2-18,-1 1-76,0 0-336,-1 0-189</inkml:trace>
  <inkml:trace contextRef="#ctx0" brushRef="#br0" timeOffset="145540.2555">6921 12768 165,'-8'15'453,"0"-2"20,-1 0-80,1-1 42,0-3-88,2 2 6,0-5-95,1 2 16,0-1-91,5-7-31,-8 10-29,8-10-35,-4 7-68,4-7-21,0 0-301,13 0 3,-3-5-71,1-3-495,2 1-414</inkml:trace>
  <inkml:trace contextRef="#ctx0" brushRef="#br0" timeOffset="145840.109">7347 12554 175,'0'0'655,"9"-12"290,-9 12-575,6-7 10,-6 7-121,6-8-2,-6 8-104,7-6 13,-7 6-85,12-10 40,-4 5-64,0 0 46,2 3-70,0-2 49,0 1-65,2 1 67,8 2 42,-20 0-78,19 4 74,-10-1-46,-2 4 19,1-1 25,0 5 33,-2 1 7,-1 2-13,-2 1-12,-1 3-12,-1 2-19,-1 1-21,-1-1-12,0 3-14,-2 0-16,1 2 0,-2-3-10,1 1-24,1-1-65,-3 0-40,2-4-107,0 0-56,0 0-70,-1-1-67,0-3-74,1-2-16,0-1-63,-2-2-334,5-9-445</inkml:trace>
  <inkml:trace contextRef="#ctx0" brushRef="#br0" timeOffset="146130.142">7354 12821 818,'0'0'627,"-5"-11"-197,5 11-7,-5-9-133,5 9 29,-4-9-81,4 9 38,0 0-80,-3-9 18,3 9-95,0 0 30,0 0-58,0 0 48,0 0-54,22 4 99,-12 1-133,1 1-9,2 1-10,-2 2-6,2-2 1,2 1 4,-1-2-10,5 4-1,0-4 2,-1-1-37,3 0 37,1-2-2,-1-3-9,6 0 7,27-7 4,-23 0-4,-4-1 38,-3-1 39,-3-1 14,-2-2-12,-5-1 10,-1-1-1,-5 1 21,-1-1 22,-5 3-28,-3-1-21,-3 3-16,-1-1-16,-4 2-12,-18-2-10,9 7-162,-3 4-145,-5 4-246,-7 4-203,-8 2-779,-3-1-1114</inkml:trace>
  <inkml:trace contextRef="#ctx0" brushRef="#br0" timeOffset="148240.1436">7652 12365 101,'0'0'334,"0"0"-103,0 0-47,0 0-40,7-6-3,-7 6-29,0 0 109,0 0-89,0 0-49,0 0 2,0 0 2,0 0 1,0 0 2,2-11 9,-2 11-8,0 0 0,0 0-14,-2-9-11,2 9-3,0 0-15,-7-7-5,1 0 32,6 7-48,-10-8 3,10 8-1,-14-7-1,5 2-5,-1 1 2,0 0 1,-2 0-4,0 1 1,-3-1-1,0 2-3,-2 1-3,-1-1-3,3 2-2,-5 2-3,1 0 47,0 1-61,-1-1 51,-3 4-58,3-1 50,-3 2-56,1 1 62,2 1-67,-1 1 57,-3 3-61,2 3 53,0 0-3,1 4-5,-2 6-3,-19 27 29,24-24-23,1 3 7,2 1 3,2-1 2,2 0 1,3-1-45,3 1 61,1 2-55,2-2 51,0-4-55,5 4 10,1 1 57,1-3-58,4 0 53,15 27 22,-5-29-56,-3-3 56,3-4-59,3 0 57,-1-3-59,3-1 55,3-2-60,1-3 50,0-2-61,2-3 50,0 0-52,-1-3 56,2-3-66,4-2 58,46-10-18,-38 4-41,1-6 48,-1 1-49,-1-5 9,1 0 18,-2-1 31,-3-4-44,0-1 55,-3-1-62,-1-7 52,2-5-56,-3-3 50,-8 3-58,0-9 55,9-41-52,-23 40-17,-3-2 53,-4 1-52,-4 1 41,-6 3 15,-3 2 14,-5 2 44,-5 4-38,-5 2 44,-1 3-57,-2 5 50,-5 4-69,-3 4-2,5 8-24,-40 0-155,32 11 23,-5 4-144,0 5-109,0 4-123,1 1-422,2 0-530</inkml:trace>
  <inkml:trace contextRef="#ctx0" brushRef="#br0" timeOffset="150049.9811">8883 13551 331,'0'0'277,"0"0"-72,0 0-56,0 0-52,0 0-52,0 0-55,0 0-55,0 0-83,0 0-129,0 0 274</inkml:trace>
  <inkml:trace contextRef="#ctx0" brushRef="#br0" timeOffset="150760.2213">10595 12821 165,'0'0'577,"0"0"-130,-6-10 11,6 10-83,0 0 36,-8-8-92,8 8 35,-7-10 206,7 10-371,0 0 7,0 0-85,-5-9 26,5 9-83,0 0 30,0 0-55,0 0 37,9-4-61,-9 4 52,16-1-62,-3 0 60,6 0-61,3-1-5,40-3 5,-26 1 2,1 0-8,1 1-27,-1 1-1,-6 0-114,-1 2 17,-2 0-146,-2 0-41,-4 2-64,-1 0-6,-5 1-67,2 0-296,-8-1-270</inkml:trace>
  <inkml:trace contextRef="#ctx0" brushRef="#br0" timeOffset="150940.2274">10685 12972 485,'-17'6'720,"3"-2"-187,3-1-112,0 0-95,11-3-76,-17 5-47,17-5-37,-9 5-34,9-5-25,0 0-24,0 0-23,0 0-39,16 2-52,-5-4-51,6 1-43,-2-5-48,4 2-29,2-1-3,0-1 5,0-2-15,-1 0-37,-2-1-46,0-2-240,-3-2-47</inkml:trace>
  <inkml:trace contextRef="#ctx0" brushRef="#br0" timeOffset="151140.0502">10891 12622 450,'-2'-14'693,"-1"4"-187,3 10-31,-5-18-150,5 18-25,-2-14-114,2 14 127,0 0-106,0 0-20,0 0 58,-10 12-65,6 3-11,0 4-29,-1 5-12,-1 6-14,-2 2-24,0 6-10,0 1-41,-2-1 19,1-1-34,0 0 19,-6 25-18,8-34-48,2-3-49,0-1-52,-1-2-8,3-4-122,1 0-10,-1-4-103,2-1 47,1-13-44,1 19-45,-1-19-427,5 9-375</inkml:trace>
  <inkml:trace contextRef="#ctx0" brushRef="#br0" timeOffset="151539.9595">11868 12612 399,'0'0'396,"0"0"-87,-11-4 10,11 4 49,-12 1-57,12-1 38,-15 7-81,5-1 42,-1 2-67,-2 2 38,-21 23 102,16-12-239,2 0-31,-2 2-25,2 0-18,2 0-16,-1 1-4,4-2-84,1 0-22,1-1-67,4-3-51,2-1-47,1-2-47,4-1-34,1-5-14,15 8-869,-7-14 10</inkml:trace>
  <inkml:trace contextRef="#ctx0" brushRef="#br0" timeOffset="151809.7586">11929 12778 738,'0'0'623,"-15"1"-171,15-1-7,-19 5-132,10 2 6,-2 0-107,0 3 8,2 0-91,-1-2-26,4 3-16,3-1-17,1-1-10,2-9-3,0 18-10,0-18-11,8 14-6,-1-9-4,3 0-5,1-2-3,0-1-10,3-2-1,-2-2-10,5-2 47,-4-2-69,14-9-58,-18 3 36,0-1-48,-2-1 64,-3 0-48,-1 0 76,-3 1-34,-3 1 60,1 1-41,-4-1 53,-3 4-58,-1 2 57,-1 2-60,-1 2 34,12 2-107,-37 7-285,26-2 87,-1 2-56,1 3-116,2-2-191,3 1-172</inkml:trace>
  <inkml:trace contextRef="#ctx0" brushRef="#br0" timeOffset="153289.9506">11953 12866 430,'0'0'471,"6"-7"-14,-6 7-115,8-8 22,1 2 169,-9 6-365,7-7 23,-7 7-89,10-5 39,-10 5-71,16-3 56,-16 3-68,16 4 41,-6 0-64,4 1 47,-2 2-65,-1 0 49,0 1-62,0 1 51,9 8-64,-13-7 14,1-2-6,-2 0 1,-1-2 5,1 1-6,-6-7 2,7 12 6,-7-12 14,7 9 21,-7-9 17,0 0 7,5 9-10,-5-9-10,0 0-9,0 0 12,13-6-44,-5-1-7,-3-1 48,2 1-60,2-3 52,3 2-61,-2 2 55,0-2-57,3 1 53,-2 3-59,-2 1 55,-9 3-58,23 0 58,-13 2-52,-10-2 52,19 8-50,-10-3 3,0 2-1,-2-1 6,-1 2 9,-2-2-1,1 3 4,-1-1 1,-4-8 4,4 15 0,-4-15 3,2 13 16,-2-13 15,0 0 7,0 7 20,2 4-20,-2-11-30,0 0 25,0 0-9,0 0-7,6-13-9,-1 3-20,1 0-18,4-3 52,1-3-59,4 2 54,1-1-48,-1 2 60,2 0-52,12-5 25,-16 12 21,-1 3-47,-12 3 49,15 0-47,-15 0 1,16 9 2,-11-1 5,-1 1 5,-2 0-3,2 2-20,-4 1-39,0 2-49,0-3-36,0 3-33,1 8-292,-1-22 211,1 20 18,-1-20 24,3 14 25,-3-14 9,7 9 21,-7-9 21,9 5 19,-9-5 30,0 0 24,16-2 33,-9-3 20,2 0 18,-1 0 19,10-5 106,-9 6-26,-9 4 14,18-7 22,-18 7 30,13-1 20,-13 1-3,14 2-5,-14-2-11,11 10-18,-11-10-17,9 17-4,-6-7-12,2 2-7,-3-2-13,0 15 101,-2-25-39,0 23-43,-2-13 14,2-10 6,-4 19 2,4-19-14,-6 15-19,6-15-11,-8 10-8,8-10-14,-9 4-43,9-4 28,0 0-38,-12-8 27,5-8-14,5 5-53,0-3-1,2-4-47,2-2 15,0-2-8,1-2 12,3 0 4,4 2 59,-3 1-50,1 4 62,-1 0-56,0 5 57,2-1-55,-1 3 58,11-2-36,-19 12-19,13-4 53,-13 4-49,12 4 52,-12-4-54,13 8 4,-13-8-13,8 13-23,-8-13-19,10 14-18,-7-6-42,-3-8-27,8 13-25,-8-13-21,12 10-11,-12-10 1,13 9-8,-13-9-2,15 3-9,-15-3 7,18 1 9,-18-1 49,23-4 3,-10 2-3,1-4-17,-1 0 44,1 1 19,-1-3 93,0 0 89,13-10 126,-13 9-59,-2-1 39,-2 0 19,1 1-6,-2-2-45,-3 3 87,1 0-45,-6 8 73,6-14-54,-6 14 52,0 0-56,0-12 55,0 12-70,0 0 53,-21 6 117,12 0-224,-3 4 42,2-3-83,1 5-12,-1-3-12,2 1-6,1 2-8,-1-2-5,2-2-4,0 1-4,3 0-4,-1-1 1,4-8 0,-4 14-1,4-14 11,2 15-18,-2-15-14,8 4-9,-8-4-14,13 1-8,-13-1 3,19-2-1,-8 1 55,-11 1-54,22-2 54,-22 2-49,21-1 48,-21 1-52,18 0 45,0 3-44,-18-3-6,16 5 8,-16-5 7,9 7 4,-9-7 3,6 9 5,-6-9 4,5 11 5,-5-11 0,0 9 0,0-9 0,0 0 1,-2 13 1,2-13-1,0 0-33,0 0-19,0 0-19,0 0-24,0 0 2,13 0-4,-13 0 4,13-8 59,-4 3-49,-1 1 48,2-1-46,-1-2 45,3-1-57,1 3 66,-2-2-50,14-10 8,-11 9 74,-3-2-46,2 1 54,1-3-41,-3 3 57,1-3-33,-2 4 82,-1-1-16,-4 0 71,4 1-41,-9 8 57,7-12-67,-7 12 44,6-8-62,-6 8 111,0 0-62,0 0-56,0 0 53,-13-2-59,13 2 46,-12 10-51,12-10 27,-11 12-57,11-12-1,-10 14-8,10-14 1,-5 12 1,5-12 2,-5 14 0,5-14 1,5 13-1,-5-13-3,9 12 0,-3-5-1,1 0-2,3-2 1,1 0 0,-1 1-1,0 0-1,-1-1-2,0-2-4,-1 4 4,2-2-4,-10-5 15,17 14 47,-17-14-7,8 12 49,-8-12-20,0 11 18,0-11-40,-5 12 13,5-12-38,-9 13 18,4-6-41,5-7 0,-11 12-80,11-12-17,-13 8-43,13-8-51,-14 8-374,14-8 172,0 0-20,0 0-4,0 0-75,-2-13-267,2 13-260</inkml:trace>
  <inkml:trace contextRef="#ctx0" brushRef="#br0" timeOffset="153459.8719">13523 12904 10,'0'0'562,"16"-6"-101,-16 6-3,0 0-88,17 0 38,-17 0-99,6 6-27,-6-6 8,5 9-15,-5-9-45,2 14-78,-2-14-7,0 13-55,0-13 12,-3 26 37,-1-17-114,0 0-27,-1 0-58,2 1-46,3-10-36,-10 15-21,10-15-39,-7 11-54,7-11-32,0 0 3,-10 7 23,10-7 18,0 0-13,0 0 22,0-27-544,6 13 353</inkml:trace>
  <inkml:trace contextRef="#ctx0" brushRef="#br0" timeOffset="153649.772">13604 12833 138,'0'0'419,"9"-12"-42,-9 12-113,10-5 35,-10 5 150,11 2-311,-11-2 32,8 6-88,-8-6 35,6 9-73,-6-9 56,8 12-52,-8-12 64,5 10-55,-5-10 44,9 10-66,-9-10 48,7 11-63,-7-11 49,9 7-50,-9-7 49,11 5-56,-11-5 44,16 1-58,-16-1 49,19-2-91,-9-1 20,-10 3-112,19-2-14,-19 2-98,15-1-54,-15 1-2,0 0-365,13 3-175</inkml:trace>
  <inkml:trace contextRef="#ctx0" brushRef="#br0" timeOffset="153889.9479">14596 12913 323,'0'0'815,"0"0"-149,0 0-181,0 0-68,13-3-133,-13 3-9,12-1-102,9 1 108,-8-1-147,3 1-75,3 0 33,2 1-113,1-1-35,0 0-157,1 1-43,0-1-106,-3 0-62,2 0-419,-4 2-385</inkml:trace>
  <inkml:trace contextRef="#ctx0" brushRef="#br0" timeOffset="154020.5966">14816 13048 497,'-17'10'779,"1"-2"-28,3-2-115,1 1-69,2-2-56,-1 0-72,4-1-82,7-4-87,-11 6-44,11-6-44,0 0-45,0 0-19,5 5-97,8-5-85,5-5-143,7 0-113,7 0-196,1-3-136,3 2-521,5-4-785</inkml:trace>
  <inkml:trace contextRef="#ctx0" brushRef="#br0" timeOffset="155730.1662">15745 12828 69,'0'0'425,"0"0"-95,0 0-41,0 0-82,0 0 40,0 0 140,0 0-241,0 0 46,0 0-28,0 0-67,0 0 46,0 0-58,0 0 51,0 0-57,0 0 49,0 0-67,0 0 47,0 0-64,0 0 52,0 0-60,0 0 88,0 0-39,0 0-71,0 0 52,0 0-64,0 0 50,0 0-57,-2-10 52,2 10-62,0 0 50,0 0-56,0 0 56,0 0-55,0 0 48,0 0-69,0 0-87,0 0 37,0 0-45,0 0-38,0 0-75,0 0 54,0 0-26,0 0 33,13-4 5,-13 4 12,10-4 28,-10 4 29,12-5 24,-12 5 22,12-6 17,1-2 17,-13 8 66,11-9 25,-11 9 23,11-11 32,-6 3-36,-5 8 96,7-11-7,-7 11-21,5-12 6,-5 12 30,1-11 13,-1 11-58,0 0 39,-1-15-74,1 15 37,-5-7-51,5 7 58,-10-4-69,10 4 46,-14 0-59,14 0 45,-18 4-68,8 1 43,0-1-63,-1 1 44,1 0-61,1 0 47,-1 2-58,2-2 44,-6 9-21,14-14-43,-9 13 60,9-13-55,-2 14 50,2-14-40,5 19 50,0-9-48,2 0 37,1 0-46,1 2 42,1-3-52,-1 1 7,0 2 7,-1-2-3,8 9-9,-11-9 18,0-2 4,0 3 12,-5-11 25,5 17 26,-5-17 21,-3 17 10,3-17-22,-8 15 36,1-7-3,1 1-13,-2-2-16,0 0-12,-1-2-12,-9 7 18,8-7-73,10-5-54,-17 7-82,17-7-94,-16 3-72,16-3-192,-13-2-93,13 2-426,-8-8-633</inkml:trace>
  <inkml:trace contextRef="#ctx0" brushRef="#br0" timeOffset="155950.2586">16086 12729 263,'14'-5'629,"8"0"236,-22 5-503,16 0-56,-16 0 41,10 7-92,-10-7 21,9 13-64,-9-13 63,5 19-47,-1-7 24,-3 1-38,1 0-45,-2 2-33,1 0-25,0 0-43,-1-1 8,0 0-22,1 1 1,-2-2-32,1 2-15,-1-2-74,0 1-11,-1-2-73,-1 3-27,-1-3-62,-1 1-55,1-4-75,-1 0-49,0-2-64,-3-1-432</inkml:trace>
  <inkml:trace contextRef="#ctx0" brushRef="#br0" timeOffset="156090.1168">16123 12605 723,'5'-12'491,"-1"-2"-65,0 3-140,-1 2-22,-3 9-162,7-16-49,-7 16-143,5-10-5,-5 10-25,0 0-31,9-5-82,-9 5-822</inkml:trace>
  <inkml:trace contextRef="#ctx0" brushRef="#br0" timeOffset="156745.1604">16269 12719 10,'0'0'605,"0"0"-249,12 1-15,-2 3 77,-10-4-300,8 7 40,-8-7-89,11 15 52,-7-8-83,2 3 62,1 2-59,-2 0 46,0 0-56,-1 2 51,0-2-60,-1 0 53,0 1-50,-1-4 53,0 3-42,-1-2 15,-1-10 13,0 20 23,0-20 1,-3 17-14,3-17-12,-2 16-11,2-16-11,-2 12-10,2-12-8,-1 12-8,1-12-3,0 13-2,0-13-2,7 22-1,-7-22 48,7 19-61,-3-9 47,2 3-54,1 0 60,-2 0-70,-2 1 62,1 0-59,-1 1 54,-2-1-55,-1-2 65,-1 3-37,-2-1 82,-1 1-32,-9 12 164,4-15-87,-1 0-68,-3 0 44,2-3-58,-2 0 54,0-3-66,1 1 43,-1-6-62,2 1 46,11-2-63,-19-2 30,8-1-122,5-3-11,1-3-99,4-19-258,6 8 157,5-4 19,5-3 29,3-4-25,6-1 17,1 3 34,2 2 60,2 2 109,0 2 31,1 2 40,1 3-23,-7 4 75,1 2-41,-5 2 79,13-4 73,-20 9-97,-2 1 55,-1 0-46,-1 0 62,-9 4-50,15-3 48,-15 3-62,12-3 47,-12 3-78,11-4 47,-11 4-74,0 0 49,14-3-64,-14 3 54,12-4 2,-12 4-68,0 0 58,12-5-62,-12 5 54,9-6-58,-9 6 49,10-8-56,-10 8 57,13-13-59,-8 4 31,1-1-212,2 0 214,-2 3 27,-6 7 91,8-14-62,-8 14 42,4-10-69,-4 10 31,0 0-60,0 0 35,-7-8-61,7 8 54,-10 8-12,0 0 49,0 3-67,0 1 47,-3 2-86,3 0-30,2-1-49,-4 14-218,8-13 42,4-14-72,1 22-34,3-13-66,2 0-355,3-2-333</inkml:trace>
  <inkml:trace contextRef="#ctx0" brushRef="#br0" timeOffset="157270.0075">17368 12752 238,'0'0'611,"0"0"-127,-2 15-150,-5-3-12,0 0-106,-2 2 12,2 0-91,2 0 29,2 0-85,0 3-13,3-5-11,1 0-11,6 14 16,-2-15-59,2 1-15,1-4-27,-1-2-17,1 1-25,1-2-10,2-2 12,-11-3 14,22 0 10,-12-2 25,0-1 16,0-3 20,-2 1 30,-2-4 96,4-17-16,-6 4-276,1-2 15,-1-7 39,1-3 25,0-8 14,1 1 2,3 3 117,-1 6-11,-1 2 66,2 2-77,3 2-10,-3 6-20,2 3 0,1 1 12,-1 3 3,-2 6 9,1 3 5,-10 4 67,14 5-25,-11 4 74,0 5-31,-2 4 62,-3 8-41,-2 5 9,-4 6-78,-2 4 50,-2 0-72,0-1 44,-2 0-64,-9 35 25,11-39 35,3-7-67,1-2 49,0-4-48,1-2 36,2-2-58,0-2 44,2-3-92,0-2 18,0-2-91,3-10 38,-4 17-80,4-17 23,0 0-99,3 6-191,-3-6 285,0 0-22,13-8 25,-13 8 26,2-18 64,-2 18 90,0-21 138,-1 11 149,1 10-13,-1-22 3,1 22-39,-3-16-47,3 16-41,-3-17-25,2 3 61,1 14-165,1-13-67,-1 13-31,11-14-134,-4 8 3,6-4-191,5 1-90,2-1-538,8-2-590</inkml:trace>
  <inkml:trace contextRef="#ctx0" brushRef="#br0" timeOffset="157520.0043">18401 12521 421,'0'0'782,"9"-12"-123,-9 12-193,7-5-75,-7 5-130,0 0-7,0 0-90,11 4 37,-11-4-81,4 18 32,-2-6-79,-2 5 42,0 4-68,-2 1 36,0 2-64,-2 3 47,-1 3-62,0-2 40,-1 0-49,-1-1-23,-4 20-122,4-26 15,0-1-44,1-3-51,-1-1-63,1-3-34,1-1-31,-4-2-468,3-5-364</inkml:trace>
  <inkml:trace contextRef="#ctx0" brushRef="#br0" timeOffset="158080.0033">18158 12847 497,'-5'-7'601,"5"7"-81,-9-11-151,9 11-6,-5-8-133,5 8 7,0 0-101,-3-5 99,8-8-114,-5 13-80,14-7 43,-4 3-90,7-1 11,0 2-95,4-3 29,3 1-60,1-1 45,4-1-78,1 0 64,1 0-45,-1-3 55,2 0-38,30-9-78,-32 9 122,-1-2 5,-1 0 7,-1 1 13,-4-2 14,-2 3 22,-2 0 22,-3-1-24,0 2 73,-5 3-44,1-3 96,-3 4-28,-1 0 36,-8 5-82,10-8 58,-10 8-47,0 0 74,0 0-35,6 8 53,-6-8-63,-4 15 46,0-4-70,0 4 46,-1 0-70,0 2 43,0 4-62,1-2 48,-2-2-62,3 0 54,-3 15-13,3-17-53,2-2 54,0-1-54,2-1 56,-1-11-58,2 16 48,-2-16-72,9 12 44,-9-12-73,14 8 43,-14-8-56,17 0 64,-17 0-69,19-3 51,0 1-52,-19 2 59,14-4 76,-14 4-47,11-1 69,-11 1-19,0 0 81,11 7-47,-11-7 45,0 0-70,4 10 46,-4-10-61,3 9 51,-3-9-56,3 10 63,4-3 41,-7-7-107,12 6-11,-12-6 50,18 2-67,-4-2 42,-1-2-75,3-1 33,1-2-60,0 0 50,1-4-62,1 3 53,-3-1-52,-2 0 68,-2 0-35,-2 0 89,-1 3-22,-9 4 66,9-8-46,-9 8 58,0 0-73,0 0 52,0 0-72,-16 3 44,9 2-58,-3 0 41,0 4-103,-1-1-13,0 3-123,3-1-52,-8 14-591,12-15 321,2 0-345,2-9-408</inkml:trace>
  <inkml:trace contextRef="#ctx0" brushRef="#br0" timeOffset="159420.1952">19752 12767 122,'0'0'662,"0"-19"-147,0 19-94,-6-13-53,6 13-106,-9-11 19,1 6-79,8 5 43,-20-4-70,20 4 44,-42 7 81,23 0-202,0 4 44,-4 2-64,1 1 36,1 2-68,5-2-10,0 0-2,2 0-13,2-1-1,2-1 7,2 0-8,3-2-2,1-1-3,4-9-1,-1 15 0,1-15-1,9 9-20,-9-9-37,20 5-28,-6-3-20,1-4 46,3 0-56,2-1 73,3-4-62,-2 0 43,0-1-45,-1 1 66,-2-2-38,-2 3 94,12-5 38,-18 8-66,1 1 51,-11 2-35,15-2 81,-15 2-45,10 4 45,-10-4-67,8 10 48,-8-10-67,7 16 46,-7-16-66,5 16-52,-1-8-34,-4-8-32,9 25-166,-9-25 77,7 15-27,-7-15-2,10 9 20,-10-9 23,11 8 32,-11-8 34,10 2 20,-10-2 56,12 2-2,-12-2 81,12-3-26,-12 3 83,12-6-38,0-4 170,-5 1-75,1 2-52,1-1 67,0-2-30,1 2 73,0 2-46,0-2 66,0 1-68,1 3 31,0-2-76,0 4 44,0 0-56,-11 2 32,24 2-74,-12-1 51,-1 3-74,1 1 19,-2 0-31,1 3 0,-3-2-2,-1 5 1,-2-5-2,-1 3-1,-4-9 2,4 15-1,-4-15 0,-1 12 1,1-12 5,-4 10 4,-2-2 23,6-8-16,0 0 0,-8 4 1,8-4-9,0 0-4,0 0 0,-4-9-4,4 9-7,4-10-18,1 0-26,1 1 23,6-1-85,-3-1 31,2 0-63,18-11-35,-11 12 138,-4 3-49,1-1 58,-2 3-32,2-1 59,-3 0-52,-1 2 60,1 2-52,-2-1 69,-1-1-55,-9 4 67,20-3-44,-20 3 60,17 0-53,-6-2 74,-11 2 3,13 0-58,-13 0 54,13 2-60,-13-2 47,11 0-58,-11 0 56,13 3-60,-13-3 57,11 4-56,-11-4 50,11 5-51,-11-5 41,12 7-54,-12-7 52,10 6-53,-10-6 50,12 8-53,-12-8 54,12 10-53,-6-5 52,-6-5-54,10 12 53,-10-12-55,10 10 2,-10-10 7,7 10 4,-7-10 8,2 14-1,-3-1 4,1-13 1,-8 14-2,3-8-2,-2 0 1,1 1 0,-2-1 1,0 1-24,-2-3 29,10-4-22,-11 8 28,11-8-23,-9 4 21,9-4-22,0 0-7,0 0-57,0 0 26,0 0-17,6-11 3,1 6-69,3-6 47,2 2-58,1-3 58,5 0-34,-2-1 73,3 0 9,1 1 11,-3-1 25,2 1 25,-4 2 32,14-10 92,-16 12-71,-3 1 55,-2 3-90,0-1 49,-8 5-69,9-5 62,-9 5-51,0 0 48,0 0-62,-2 13 48,-3-7-68,-2 3 53,2 0-55,0-1 43,0 1-54,1 1 6,-1 0 1,5-10 1,-6 14 1,6-14 1,-3 15-1,3-15-4,3 11-9,-3-11-5,10 6-10,-10-6-9,15 3 55,-15-3-50,23 0 39,4-3-51,-16 0-7,3 0 59,-3-1-50,0 2 58,-2-2-62,0 0 57,-9 4-64,17-4 48,-17 4-53,10-5 57,-10 5-50,0 0 58,11-3-51,-11 3 61,0 0-33,0 0-17,12 7 57,-12-7-56,0 0 57,6 8-56,-6-8 65,0 0-60,9 9 55,-9-9-54,6 8 54,-6-8-51,9 9 52,-9-9-53,10 8 59,0 1-56,-10-9 27,14 7 3,-14-7 1,17 6 2,-17-6 3,25 2-8,-10-4 2,3 1 53,2-3-67,3 0 57,0-1-59,2-1 52,0 1-29,1-2 93,-2 2-31,-3 1 70,-1 1-54,-1 1-8,-3 2-3,-1 0 30,-1 4 27,-2 3 58,-3 4 17,-2 4-44,-5 5-18,-3 5-28,-3 6-22,-5 9-49,-3 1-105,-19 45-444,11-33 49,-7-3-218,-1 0-610,-3-2-885</inkml:trace>
  <inkml:trace contextRef="#ctx0" brushRef="#br0" timeOffset="163110.2708">4759 13521 86,'0'0'510,"12"1"-308,-12-1 10,17 3-61,-17-3-8,24 2 2,-12 1-13,5 1-11,1-1-5,0 1-62,0-1 51,6 2-70,2 0 57,0 0-74,4 2 62,38 5-15,-33-7-78,10 1 71,0 2-68,3-3 74,1 2-74,3-1 67,1 0-68,3-1 52,0 2-47,3-1 10,13 1-2,0-2 1,3 1 54,1-2-73,2 2 7,2-3-2,1 2 3,1-2 3,2 1 4,1-2 5,-1 1 6,0-1-4,1 2 11,-2-1 2,2 2-3,1-1 9,-1 2-3,-3-2-4,0 2 0,86 6 1,-84-8-5,2 2-6,0-2-3,0 3-1,1-2-1,-1 0-8,-1-2-2,1 1 1,-1-1 0,0 0-1,0-1 2,-3 0 21,1-1-19,1 1 2,83 1-6,-85-2 7,2-1 2,-5 1 1,2 1 4,2 1-2,-4 1-7,4 1 3,-1-1-2,1-1-7,0 2-5,3 1-16,-2-2-3,1 0-1,0-1 3,88 7-16,-84-7 20,-2 3 11,2 0 9,2 1 7,-3 0 7,2 1 6,-1-1 5,-2 2-7,1 0 0,0 1 56,1 1-71,0-1 55,1 1-47,2 0 36,88 9-17,-90-8-60,2-3 61,-2 0-63,4 2 65,-2-1-74,2-1 79,2 1-58,-2 2 72,-1-3-62,1-1 8,2 2 61,-2 0-67,1-1 61,1 1-62,100 12 38,-100-10 20,1-1-66,1 0 61,19 5-63,-19-3 54,-2 1-76,18 1 66,-18-1-60,-2 1 60,2-1-59,-1 3 1,15 1 79,-14-2-73,-3 1 57,112 19-132,-112-21 40,0 2-6,-1 0-1,2-1 1,-1 0-1,17 5-26,-21-4 43,0-1-8,1 2 49,-1-4 27,-2 1 14,3 2-42,-5-2 53,-1 0-41,80 18 67,-83-19 26,-3 1-85,0 0 63,-1 1-72,-2-1 77,0 1-76,0-3 61,-2 2-79,3-1 34,0-1-61,4-2 58,-2 3-74,4-3 47,0 1-5,2-3-39,0 2 17,0-1 4,1 0-1,0-2 0,-3 2 9,2-1 11,-1-4 8,-1 3 14,-2 0 2,0 0 1,1-3-2,-2 3-3,2-2 35,-1-2-36,83 4 101,-81-2-47,2-4-6,1 3 8,1-2-46,0 1 94,0-1 9,-1-1-45,2 0 57,0 0 3,2 1 6,-2 1-16,2-1-17,-2-1-18,0 1-6,82 2 45,-85-2-133,1-2 60,0 2-4,-1-1-8,-1-1-8,2 1-6,-2-2 2,1 0-7,1 0-2,-2-2-4,-1 0-55,-2-2 67,0 0-3,-3 0-1,76-12 18,-77 10-14,-4-4 0,-1 0-2,-5-2 7,-2-2 14,-3 0 3,0-4-53,-12 1 65,4-3-54,-9 2 61,-3-4-55,8-5 55,-6-2-52,-1-2 54,34-37-67,-42 32 2,-1-5 53,-2 1-64,-6 2 59,3-5-65,-2-3 55,-3 7-58,-4 0 54,5-10-58,-6 8 58,-2-2-59,1-1 57,-3 0-59,-1 1 59,5-44-50,-11 46 58,-1 0-3,-4 6 45,0-1-63,-4 0 41,1 2-64,-2-2 58,-3 0-67,2 1 55,-2-5-60,1 6 45,-1-5-65,1 5 58,-3 2-59,3-3 57,0 5-50,0-1 52,-3 1-52,1 3 59,-1 1-46,-5 1-3,1 0 6,-1 3 3,-2 0 7,0 2-2,-5 2 6,-1-2-21,-2 4 26,1-2-1,-34-14 1,30 18-2,-4 0-1,1 2 8,-1 0-7,-5 0 4,3 0-2,-5 0 49,-1 2-60,-2 0 52,-1 0-60,-1 1 57,-2-1-62,1 1 59,-2 1-60,-46-9 38,44 9-35,-3-1 58,0 1-63,-1 0 56,-2-2-55,1 2 50,0-2-57,-1-1 57,1 1-58,2-1 60,-1 0-59,0-4 61,1 1-60,0 2 59,0-3-54,2 1 52,0-1-53,-9-3 58,7 3-62,4-2 61,-2 2-61,-7-4 60,6 4-57,-6-4 55,8 2-57,-1 2 59,-1-2-58,3 1 59,-1 1-63,-55-20 0,54 19-16,1 1 5,-1-2 2,1 1 3,-1 0 5,-7-3 5,8 3 1,-8-4 8,0 1 5,8 2 0,-9-2 2,1 0 2,-1-1 3,0 1 2,-53-20 38,55 20 7,1 0-53,-1-2 53,0 0-64,-1 2 61,0-1-63,0 2 57,-1-2-51,-2 1 49,0 1-57,0 2 55,-2 0-55,-1-1 55,0 2-56,-66-17 22,61 17 34,0 1-60,0-1 57,3 1-59,1 0 57,0-2-124,0 1 70,-1-1-49,1 1 69,1-1-43,-2 1 57,1 1-51,-1-1 13,-1-1 9,-67-11-13,63 13 27,-1-1 3,1 4 2,-3 0 3,0-2 2,0 2 0,1 0 2,-2 0-11,3-1 17,-3 2-12,-2-2 12,1 3 0,-1-1-7,0 0 7,0 2-1,1 0 0,1-2 1,-1 3-19,0-1 5,0 2 1,-2-1 11,2 0-6,-4 0 2,2 2-1,-1-2-1,2 0 0,-2 2 1,1-3-1,-1 1 5,-71-7-1,73 8 1,-1 0 2,2-1-1,-1 2-1,-2-1 49,2-1-59,-5 1 53,1 1-61,-1 0 55,0 0-56,-1 1 3,0-3 5,0 3-3,-1 0 55,-84-6-25,83 7-37,1-1 55,-3-2-53,4 2 47,-3-1-51,3 1 3,-2-2 7,1 4 54,0-2-57,0 0 54,-2 3-58,0-1 50,1 1-54,4 1 52,-77 0-76,76 1 32,3 2 54,0-2-58,0 2 50,1-1-52,1 1 53,-1 1-55,13-4 49,-1 3-52,2-1 55,-1 0-56,1 0 5,2 1 4,-3 0-1,-60 1-28,62-1 23,0-1-2,1 0 7,-1 1 9,2 1 46,-1-1-53,2 0 51,-1 1-57,2-1 7,1-1-1,0 3 11,3-3 5,1 2-5,-1-1 4,-47 1-5,52-1 3,0-1 1,-3-1 1,2 2-1,-1-3 2,0 3 0,-1-2 1,1-1-1,0 3 1,5-3 0,0 0 1,1 1 1,0-1 1,0-1-2,-49-1 4,49 2-1,-1-1-2,0 2-1,-6-1 0,-1 2 53,1 0-67,-2 0 55,-1 2-49,-1-2 33,0 2-50,-2 1 4,-2 1 4,0-1 1,-9 4-1,-72 7-3,69-7 11,0 0-1,-1 1 6,-2-1-3,1 1 2,-1 0 2,2 0-2,1 1 1,0-1 3,1-2-1,1 2 2,2 0-2,-1-1-3,0 0-2,-65 11-8,65-11 4,0 2 49,1-2-65,1 1 46,-1 1-68,9-4-8,1 2 14,-1-1-3,0 0 7,0-1 63,0 2-68,0-3 66,2 0-63,-1 1 63,1-1-60,1-1 57,1-1-63,0-1 64,3 1-66,1-1 74,0 0-72,3 1 65,5-2-65,0 1 65,2-1-67,-1 1 69,0 0-66,1-1 68,-1 1-67,-36 5 28,30-4 43,7 1-20,-4-1-7,4 3 1,-4-2-8,5 0 1,-5 2 3,5-2-3,1 0 2,2 0 0,-1 0-1,0-1 13,1 1-9,1 0-1,-33 4 2,33-4-64,1-1 70,1 0 5,3 1-7,1-1 1,1-1-6,0 0 0,1 2 0,-1-1 1,2-1-3,0-1 4,1 3 3,0-2 0,2 1 1,-18 3 8,22-5 1,0 1-11,0-1 3,2 1 6,0-1 1,2 1 1,2-2 0,0 2 0,0 0 1,12-3 5,-18 1 3,18-1-4,-15 3-10,15-3 9,-17 3 12,17-3-16,0 0-4,-15 3-4,15-3-1,0 0 1,-10 5 0,10-5 0,0 0 4,-7 9 8,7-9 46,-4 12 15,1-2-3,0 2-9,0 5 3,-3 31 99,2-14-112,-1 8 47,-3 3-64,1 5 57,-1 2-62,-2 9 52,0 2 8,2 2-46,-1-2 46,4-10-72,-2 0 42,3-4-61,0-1 55,2-2-65,-2 36 60,2-47 3,2-2-65,0-4 53,0-2-59,0-1 54,0-2-57,0-2 53,2-5-57,-2 0 53,1 0-53,-1-3 54,1-1-56,-1-1 52,0 0-54,2 7 39,-2-19 17,0 16-49,0-16 45,1 16-52,-1-16 56,-1 12-55,1-12 51,0 12-51,0-12 60,0 0-66,-2 17 55,2-17-54,0 0 55,0 12-55,0-12 53,0 0-54,0 12 53,0-12-54,0 0 57,0 0-57,0 13 58,0-13-58,0 0 56,-1 13-54,1-13 54,0 13-53,0-13 51,0 14-51,0-14 55,-1 23-25,1-23-24,0 13 49,0-13-57,0 13 59,0-13-56,0 12 64,0-12-49,0 0 57,1 12-50,-1-12 56,0 0-60,0 13 53,0-13-60,0 0 56,0 12-27,0-12-36,0 0 59,0 0-63,0 0 59,0 11-66,0-11 3,0 0-136,0 0-34,4 9-89,-4-9-167,0 0-669,21-4-738</inkml:trace>
  <inkml:trace contextRef="#ctx0" brushRef="#br0" timeOffset="172179.7403">17911 3668 153,'0'0'487,"0"0"-91,0 0-98,0 0-9,0 0-33,0 0 19,4-11-36,-4 11-8,0 0-31,0 0-18,0 0-45,0 0-22,0 0 25,0 0-71,14 3 34,-7 4 4,2 5 8,5 2-8,4 9 6,6 6-9,4 3 52,4 8-83,3 2 38,-1 2-71,5 2 51,-2 1-67,-1-4 43,38 42 5,-36-46-49,-3-1 41,-6-8-39,2-2-3,-4-1-4,1 0-4,-7-7-2,-1-3-2,-1 0 0,-5-3 0,0-2-7,-3-2 9,-2-2-7,-1 1 4,-1-4-9,-7-5-41,11 12-57,-11-12-26,7 9-193,-7-9-168,0 0-205,0 0-319,-12 3-613</inkml:trace>
  <inkml:trace contextRef="#ctx0" brushRef="#br0" timeOffset="172800.274">17927 3624 444,'0'0'476,"0"0"-55,13 1-77,-13-1-9,0 0-31,0 0-4,0 0-15,0 0-5,0 0 233,0 0-287,0 0-29,0 0-34,0 0-42,0 0-23,11 3-31,-11-3-15,0 0-8,0 0 17,3 20-40,-3-7 60,0 6-14,2 5 38,-2 3-37,0 1-17,2 6-2,-1 0-10,0 2 3,0-1-18,1 0 17,-1-2-23,2-1 12,-2-5-28,0-1 28,0-3-21,1-2 15,-1-2-25,0-3 27,-1-1-20,3 9 117,-3-24-7,1 20 39,-1-20 33,0 15 23,0-15-3,0 0-13,1 10-4,-1-10-66,0 0-3,2-17-58,-1 3 6,0-5-42,0-8 15,2-5-29,6-45 5,-3 42-13,0 3 1,1 1-8,3 3-3,-1 1-4,3 2 6,9-1-1,1 1-41,6 2 35,2 6-71,0 4-29,0 6-126,-1 6-189,5 5-217,12 5-248,4 4-664,12 3-1192</inkml:trace>
  <inkml:trace contextRef="#ctx0" brushRef="#br0" timeOffset="175723.6203">9567 3543 78,'0'0'1294,"0"0"-831,-11-5-72,11 5-43,0 0-47,0 0-15,-7-7-13,7 7-13,0 0-23,0 0-85,0 0 32,-8-5-92,8 5 35,0 0-83,0 0 38,0 0-66,0 0 42,0 0-64,0 0 56,0 0-9,0 16 70,4-2-45,2 5 14,1 4-26,0 8 10,2 8-29,3 2 4,-2 2-4,0 1-5,1-1-7,8 42 36,-7-47-44,-5-1 24,1-6-25,1-4 13,-4-3-18,1-2 15,-1 0-20,-1-1 18,1-4-32,-1 0-24,1-5-78,-3 3-27,1-4-157,-1 2-52,0 6-760,-2-19 23,-3 14-703</inkml:trace>
  <inkml:trace contextRef="#ctx0" brushRef="#br0" timeOffset="176139.7271">9497 3517 216,'0'0'491,"-4"-7"-57,4 7-77,-5-10-7,5 10-36,-6-6-27,6 6-38,0 0-31,-6-9-38,6 9-31,0 0 63,-14 0-133,14 0-13,-12 9-7,6-1-2,0 1-4,-1 1 1,-1 0 12,1 1-13,1-1 6,-1-2 10,2 1 7,-1-1 10,6-8 2,-9 12-39,3-1 142,6-11-71,0 0-50,-5 9 21,5-9-37,0 0 25,9-11-39,0 0 23,4-6-39,4-3 30,4-6-6,3 0 41,2 1 0,-7 4 4,2 1-30,12-12 14,-17 21-72,-1 6-35,0 0 1,-1 2-83,1 3-45,3 4-201,0 3-70,3 2-175,3 3-629,0 0-839</inkml:trace>
  <inkml:trace contextRef="#ctx1" brushRef="#br0">6052 5159</inkml:trace>
  <inkml:trace contextRef="#ctx0" brushRef="#br1" timeOffset="329675.3178">13908 12530 265,'0'0'215,"-6"-8"-47,6 8-29,-5-11-6,5 11 1,-6-10-7,6 10-13,-8-11-5,8 11-12,-6-12-4,6 12-44,-7-13 39,7 13-47,-9-14 55,4 6-66,-6-6 86,5 5-46,-1 1-61,-3 0 52,2-1-60,-1-1 17,-3 0 0,3 1-3,-4-1 2,2 1 0,-1-1-6,-2 0 0,2 0 6,-2-2-6,-2 3-7,-15-12 6,13 10-7,2 0-2,0 1 1,1 0 52,-3-2-65,2 0 55,-2 1-61,1 0 61,-4-1-67,-2-1 62,-2-1-8,-2 0-7,1 1 3,-8-3 4,-34-13-14,30 13-12,0 2-4,0 0 2,0 0 10,2-1-9,0 3 0,7 0 1,-3 1-7,3 0 1,0 1 2,2-2-1,0 3-57,0 1 70,2-1-58,-22-3 78,20 4-21,2 3-3,0-2-2,-2 2 2,-1-1-4,-5 1-2,2-1 2,-3 2-3,1-3-1,-3 3-1,0-1 2,-2 0-1,-1 1-1,1-1 5,-37-4 13,38 4 21,1 0-57,1 1 60,1 0-55,2 0 52,3 1-56,-1-1 61,2 1-65,-1 0 55,1 1-8,-1-1-5,-1 2-3,0-2-3,0 0-3,-31 0 7,26 0-14,5 2 0,-8 0 8,2 0-11,5 0-1,-6 0 0,1 1 2,-1-3 5,5 3 4,-1 0 11,3 0 10,-1 3-49,0-3 59,2 1-50,1 0 43,-1 1-53,1-1 51,0 3-7,2-2-6,-1 1-1,2 1-4,-2 1-5,2 1-2,-2 0-5,-1 2-1,-1 0-6,2 1 7,-1 2-3,1 0 1,-25 14-1,26-14-1,0 4 0,0-1 0,1 0 1,-1 1 1,2-1-2,-2 2 0,-1-1-2,0 1 7,2-2-2,-1 3-51,-1-2 60,3-1-51,-3 3 51,-23 12-28,26-12-11,1-1-1,-1 0 6,0 1 8,0 1 0,-3 4 7,2-2 48,3 1-59,-2 1 52,0 2-57,3 1 51,2-3-8,1 2-3,-1 3-3,-13 22 4,16-24-13,2 0 0,0-2-4,2 3-1,-1 0 0,2-2 0,0 0-4,0 3 12,1-2-9,1 0 0,-1 2 1,2-2-4,1 1 3,-1-2-37,-3 24 21,7-23 41,-1 4-45,0 0 64,2-3-50,-2 5 50,3-4-5,1 0-7,-1 2-6,2 0 1,2 3-3,-2 1-5,2 0 2,1 0-2,0-2-1,6 35 22,-2-34-22,0-1-3,2 1-1,-1-1-1,3 5-48,2-4 68,-2 3-60,4-2 66,-1 0-44,-1-7 53,3 6-55,2-1 56,-2 0-54,3-4 60,18 29-7,-17-28-3,1 0-4,1-4-7,1 1-10,1-1 3,2 0-3,0-1-1,2-1-5,2-1-2,1 0 5,0-4-3,2 2 1,0-2-5,0 1 5,38 12 22,-36-16-21,1 1-5,-2 0-1,1-3 1,-3 0-2,2-4-5,3 5-53,-6-4 62,1 0-2,1 0-1,-2 1-1,2-3-5,0 1-4,2 2 2,-3-4-8,4 1 8,-1-1-4,1 1 3,-1-5 0,2 3 1,2-1-2,-2-3-2,1 4-1,0-1 1,-2-3-3,1 2-50,-2-2 62,0 2-55,0 0 62,24 2-36,-28-2-17,4-2 58,1 1-54,0-2 56,1 0-8,1 3-7,0-6-1,3 3 1,-1 0-6,0-1 3,1-1 0,-1-1-3,0 2-3,0-3 1,40 1 2,-45 0-2,2 2-1,-1-2-2,-2 2 3,-3-1 0,-3 0-53,7-3 64,-2 4 0,1-3 2,-2-1 1,3 3 5,-2-4 5,2 1 11,-1-1 10,34-6 50,-31 7-63,-3-3 2,0 1-2,0 2-6,0-2-6,-1 0 2,-1 0-3,1 2-3,-3-3-58,-1 2 59,2-1-7,-4 1-1,1-1-46,1 0 52,20-8-37,-22 6 3,-2 3 38,1-1-50,-3-2 55,1 2-53,-3-1 57,2 1-51,1-3 54,-4 2-56,3-1 57,-1-1-50,-1-1 77,-1 2-28,0-2 26,22-10-2,-17 6-58,-2 1 48,2 0-55,-3-1 63,2 0-40,-1 1 66,-7 1-35,2 2 29,0 0-6,-3 0-4,0-2-21,2 0-6,-1 0-9,-1 2-3,15-14 16,-14 14-25,-5 0-4,3-1 1,-3 3-2,1-2-1,-2 0-1,1 2 9,0-2 18,-1 1 9,1 1 4,-3-1-5,2 3-5,-1-3 21,-1 3 8,7-8 102,-9 8-79,0 0-6,1-3-26,5-5-293,1-2 99,3-5 36,-1 1 81,3-3-20,-4 1 34,4 0-26,-5 1 30,3 0-23,-5 0 29,3 4-25,13-24-25,-12 20 31,-3 0-23,4 3 34,-5 0-23,2 2 3,-4 0 8,2 2 4,-1-2 3,-2 3 3,-3 2-3,2-2 6,-3 0-3,3 1 2,-1 0-2,-1-15-35,-3 11 40,-2 4-5,-2-3-5,0-2 3,0 1-1,-3-2 4,-4-1-1,4 1 4,-3 0 32,-1 0-23,-3-1 23,-1-3-33,-3 0 26,1-1-26,-1 3 62,4-1 73,0 7 15,0-5-23,-2-5-125,-4 2-129,3-2 92,-1 2 20,3 1 54,-1 1-5,1 4 3,3 2-21,1 3-18,1 0-63,1 2-15,-7-7-398,8 10 63,-6 2-35,-8-4-258,2 4-407,-4 1-733</inkml:trace>
  <inkml:trace contextRef="#ctx0" brushRef="#br2" timeOffset="716759.2998">3957 4804 28,'-8'-11'342,"8"11"-80,-9-10-30,4 2-21,-3 1-21,-8-10 157,7 7-211,-2 3-16,-1-2-22,0 0 11,-1-2-48,-3 2 32,-1-1-48,-2 0 16,-1 1-35,-2 1 20,-2-1-30,-4 0 26,-1 0-25,-1 2 32,-36-7 20,31 8-48,-2 0 45,-1 2-13,0-1 24,-1 2-30,-2 0 10,1 1-12,1 0-7,1 2 0,-3 0-18,3 2 11,-1 0-12,1 0 7,-1 3-22,-37 4 17,39-3-4,-6 1-17,8 1 15,1 1-17,-4 1 17,-3 2-21,3 0 20,0 3-14,-1 2 13,0 2-17,2 0 18,0 1-16,3 1 19,-1 3-3,-27 29 9,38-25-17,-3 5 2,4-1-2,1 4 0,2 1 3,3 3-6,2 1 3,1 1-12,4 1 23,0 1-16,3-1 22,1 2-18,6 0 17,0-6-10,8 51 66,-3-45-12,7 1 16,0-1 8,3 2-20,4 4-9,2-1-13,3-3-3,3 1-9,1-3-11,3 0 6,4-2-48,1-1 64,5-4-62,3 1 59,55 31 29,-44-39-76,5 0 58,2-2-64,2 0 60,4-4-57,-1 1 45,3-3-55,-1-1 56,0-1-62,3-4 69,-1 0-75,-1-3 70,1-4-64,-3-1 62,51-1-28,-62-9-35,1-5 60,7-4-49,-1-2 77,-1-8-47,1-2 5,-2-2 11,-2-3 0,0-4-35,-2 2 27,-2-7-13,-5-3 7,0 0 49,-3-3-73,40-53 33,-50 43 5,-4-3-91,-1-5 69,-5-1-53,-4-2-7,-4-2 48,-5-3-57,-4-2 62,-3 0-56,-6-2 63,-3 1-7,-6-1 1,-2 2-56,-5 2 64,-24-57 16,16 68-37,-4 5 46,-2 3-10,-2 4-4,-1 5-9,2 11-6,3 2-6,-5 3-19,0 5-64,-2 4-74,4 7-53,3 4-103,2 4-69,-1 5-117,2 2-450,-2 4-525</inkml:trace>
  <inkml:trace contextRef="#ctx0" brushRef="#br2" timeOffset="717459.5459">5729 5223 468,'0'0'414,"-5"-10"-90,5 10-72,-10-11-22,10 11-24,-10-11-14,2 6-64,-2 0-1,0-1-49,-3 1 9,-3 1-34,-2-1 24,2 1-18,-6 1 22,2 2-24,-3 1 6,-3 1-27,-1 3 7,-5 5-22,1 1-3,-5 4-1,-32 24 10,34-14-13,1 3-3,3 4-50,-3 9 65,2 4-60,5 2 58,3 5-4,3 4-3,3 1-2,5 2-4,4-7 0,5 4-54,2-3 76,2 3-70,11 64 2,-2-57 36,5-4 68,2 0-46,4-2 69,4-5-49,2-2 61,5-4-69,2-4 57,3-2-68,3-5 63,3 0-65,6-7 56,3-3-72,6-5 53,66 11-37,-55-22-61,-10-3 48,8-5-83,9-4 63,3-4-55,-1-4 63,2-7-48,-2-2 68,-1-7-35,2-5 64,8-9-58,-5-6 5,-4 0 2,-18 0 1,49-56 20,-62 45 7,-5-4-2,-8-5-6,-5-2-54,-6-2 76,-7-3-42,-7 0 65,-6 0-38,-7 2 94,-5 1 28,-5 2-26,-3 6 66,-4 2-61,-4 4 20,-37-43 50,26 57-143,0 6 21,3 9-47,0 4-8,0 3-24,0 3 17,-1 2-93,4 9 17,-2-1-83,0 4 17,4 5-45,-1 0-66,-2 5-77,0 1-87,-23 14-987,32-10 52</inkml:trace>
  <inkml:trace contextRef="#ctx0" brushRef="#br2" timeOffset="719279.395">11677 5682 127,'5'-8'640,"-1"0"-168,-4 8-21,6-14-103,-6 14 20,9-17 171,-9 17-349,5-8 13,-5 8-94,5-7 20,-5 7-88,0 0 42,0 0-67,0 0 53,6 9-68,-6 5 70,-2 4-56,-3 9 30,1 5-43,-6 9 61,-11 45-14,9-42-59,1-3 51,1 0-53,-3-1 7,4-3 4,1-6 0,0-3 2,2-4 0,0-3 53,3-5-57,1 0 75,-2-4-23,1-3 20,3-9-12,7 15 37,-7-15-87,19-5 20,-4-2-7,2 0 0,1 0-7,-3 2-9,1-3-3,-2 3-3,4 1-3,-7 1 0,3 2-1,-3 0 0,3 1 0,-1 1 5,1 0 1,-3 3-1,2 0 0,-3 1-28,2-1 10,-2 1-47,0 0 5,0 0-26,-1 0-31,1 1-34,-10-6-22,16 8-24,-16-8-15,17 5-10,-17-5-31,19 1-233,-19-1 238,16-6 4,-7 1 15,-1-2 37,1-3 23,-2 1 60,3-3 56,-2 0 85,0 1 75,-1 0 54,0 0-9,2 1 119,-5 2 10,1-1-19,4-4 112,-9 13-255,9-10 23,-9 10-76,0 0 82,11-5-60,-11 5 40,0 0-56,8 9 41,-8-9-65,7 13 41,-7-13-63,6 17-10,-4-7-1,2-1-4,-1 11-39,-2-10-47,-1-10-51,1 21-52,-1-21-58,0 15-31,0-15-11,-1 14-22,1-14-451,0 0-262</inkml:trace>
  <inkml:trace contextRef="#ctx0" brushRef="#br2" timeOffset="719429.4108">12096 5912 435,'2'-24'540,"1"7"-127,2-2-95,-3 4-108,-1 1-123,1 2-151,1 2-66,-3 10-15,7-10-41,-7 10-279,0 0 53</inkml:trace>
  <inkml:trace contextRef="#ctx0" brushRef="#br2" timeOffset="719809.2164">12226 6151 488,'0'0'1022,"8"-6"-629,-8 6 16,0 0-122,6-7 2,-6 7-108,0 0 6,10-5-97,-10 5 34,0 0-78,0 0 42,13 0-72,-13 0 45,11 6-57,-11-6 49,18 17-64,-18-17 8,11 13-3,-7-7 5,-4-6 0,8 16 1,-8-16 1,5 12 1,-5-12 6,2 12-2,-2-12 2,0 0 0,0 14-5,0-14 2,0 0 6,-3 10 9,3-10 9,0 0 7,0 0-4,-6-7-8,6 7-4,-2-12-4,2 12 73,2-18-67,0 7 53,2 1-70,-1-1 48,5 0-62,-3-1 51,3 2-61,7-8 26,-9 10 23,2 3-64,0-2 55,-8 7-54,13-6 56,-13 6-57,14-1 55,-14 1-50,14 2 57,-14-2-55,15 8 57,-10-1-49,2 0 2,-1 1-32,6 6-152,-8-7 57,2 2-38,-1-3-45,0 1-38,2 0-4,-7-7-1,11 12-1,-11-12-23,11 7-38,-11-7-189,14 5-23</inkml:trace>
  <inkml:trace contextRef="#ctx0" brushRef="#br2" timeOffset="720439.3927">12692 6133 201,'9'-5'390,"-9"5"-120,0 0 8,0 0-87,10-3-20,-10 3-5,0 0-3,0 0 1,0 0 186,10-4-241,-10 4 43,0 0-81,0 0 43,0 0-68,9-5 45,-9 5-54,0 0 52,0 0-57,0 0 47,6-7-68,-6 7 51,0 0-62,4-8 51,-4 8 1,6-8-53,-6 8 51,0 0-60,2-11 58,-2 11-65,0 0 53,3-12-58,-3 12 57,0 0-50,0-17 54,0 17-49,0 0 56,-2-15-52,2 15 63,-3-13-1,3 13-51,0 0 49,-4-11-42,4 11 39,-6-5-61,6 5 53,0 0-64,0 0 59,-19 2-63,19-2 61,-14 8-58,7-3 55,1 2-60,-1 0 59,-7 8-26,10-5-31,-2-3 55,1 2-54,5-9 61,-8 14-56,8-14 6,-4 11 7,4-11 9,0 0 8,2 15 5,-2-15 1,6 6 5,-6-6-6,13 4 0,-13-4-7,20 1 1,-20-1 53,25 0-64,-14 2 46,-11-2-58,23 2 51,-10-1-56,-1 3 52,-1 0-60,0 3 4,-1 0 9,0 0 4,-3 3 3,1 0 3,4 13 2,-11-12 0,3 0 2,-4 1 0,2-2 0,-2-10 4,0 19-2,0-19 1,2 15 1,-2-15 3,0 11 4,0-11-1,0 0 9,0 13-10,0-13-32,0 0-96,4-10 62,1 2-2,0-1 12,1-2 6,3 1 4,-4 0 55,4 5-55,0-5 54,-3 3-54,3 1 55,1 1-52,-1 1 55,-9 4-51,15-7 51,-1 3-40,-14 4-57,18-3 11,-18 3-107,20-3-63,-6 1-34,-3-1-37,7 2-93,0-4-278,4-2-183</inkml:trace>
  <inkml:trace contextRef="#ctx0" brushRef="#br2" timeOffset="720749.3769">13667 5878 6,'17'-10'616,"-2"-7"254,-6 11-532,-9 6-25,5-8-18,-5 8 0,0 0-67,0 0 45,-14 5-54,5 2 17,3 0-78,-4 3 41,1-2-91,0 4 40,1 1-78,0 0 38,-2 12-35,7-13-46,-1 0-8,4 2 0,2-3 7,0 2-6,3 0 3,-1 0-36,6 0 29,-2-1-1,1 3-6,2-4-30,-1 1 31,0-1-20,-1 1 20,1-2-34,-4-1 33,-1 1-33,1-1 43,-3-1-27,-3-8 27,-3 19-28,-1-7 35,-3-2-36,1 2 29,-4-2-34,1 2 31,-3-2-32,0-1 18,3 1-63,-12 4-114,13-8 14,-1-1-92,9-5-115,-12 4-54,12-4-31,0 0-432,-7-7-443</inkml:trace>
  <inkml:trace contextRef="#ctx0" brushRef="#br2" timeOffset="721799.5483">13713 6197 106,'11'-4'577,"-1"2"-87,0-3 1,-10 5-86,16-4 23,-16 4-107,13-4-37,-13 4-21,13-3-31,-13 3-27,13-1-25,-13 1-26,10 0-18,3-3 82,-13 3-132,12 3-39,-12-3 22,15-3-42,-15 3 27,21-4-12,-12 2-9,3-2-8,1-1-2,0-1-16,1-1-21,-1-1-27,1 1-8,-3-5 26,16-12-165,-13 11 89,-4 1 53,-1 1-37,-2 0 68,0 2-44,-2 1 67,-5 8-43,6-15 53,-6 15-57,0 0 64,-4-11-48,4 11 72,0 0-39,-18 0 81,7 2-49,0 5 59,-3-1-40,3 3 0,-6 1-16,5 3-3,-3 0-4,3 0-30,0 1 18,3-1-33,0-2 41,1 4-35,2-3 31,2 2-71,2-4-18,-1 12-161,3-22 66,3 17-40,3-8-46,-6-9-25,14 10-29,-5-5 5,3-3 8,-12-2 12,23 3 36,-8-3 7,0-4 34,3 1 29,1-2 21,3-1 34,19-12-47,-20 8 102,-2-2 34,4-2 57,-6 1 44,1 0 29,-3 0-8,1 0 62,-2 1-21,-2 2 96,-2 0-37,-3 1 60,2 2-64,-4 0 54,2 0-77,-3-1 144,-4 8-168,0 0-45,0 0 44,0 0-59,-7 8 45,7-8-70,-10 14-7,4-4-12,1-3-11,-1 3-2,0-1-6,4 2-6,-3-2-3,0 0-31,2 6 23,3-15 11,-1 12-26,1-12 28,2 9-25,-2-9 25,10 8-33,-10-8 32,16 2-38,-16-2 21,19-1-26,-8 0 26,3-1-6,-1 1-1,-13 1 0,25 0-2,-12 1-4,-3 2 1,1-2 1,-11-1-5,18 8-24,-18-8 35,11 12-23,-11-12 32,4 14-29,-4-14 31,0 15-35,0-15 36,-4 14-28,4-14 27,-6 22 13,6-22-16,-7 12 2,7-12 1,-5 9-31,5-9 31,0 0-37,-3 9 19,3-9-47,0 0 22,0 0 13,0 0-33,0 0 32,0 0-3,12-1 15,-1-3 0,-11 4-20,11-4 28,-11 4-16,16-8 44,-7 5-22,1-2 49,0 0-31,1-1 29,5 0-51,-2-2 32,4 0-7,1-2-7,0 0-3,2 0-5,17-12 7,-22 15-8,-3-1 2,0 1 5,-3 2 1,-2-1-2,0 2-3,-8 4 5,12-4 18,-12 4 22,0 0 9,0 0-6,-5 17-28,1-9 12,0 3-26,-6 13 27,5-13-20,0 1-27,0-1 24,0 1-25,3-3 19,0 2-18,2-11-25,0 16-21,0-16-29,4 14-30,-4-14-22,12 9-13,-1-7-19,0 0-4,21-6-148,-14-1 147,5-3 4,1-2 22,3-6 5,3-3-6,2-5 49,1-3-52,-5-5 67,9-4-55,-9 5 133,-5 1 114,0 4 87,-7 7-15,-3 2 65,10-8 126,-17 17-257,-6 8 73,0 0-43,0 0 15,0 0 9,-1 14 5,-4 0-6,-3 4-18,-3 3-35,2 5-13,-1 3-23,1 1-9,1 1-23,3-2 2,1 24 40,4-29-65,3 0 5,-1-3-20,4 0-16,0 0-79,3-4-52,-3-2-91,2-3-135,-1 0-55,2-2-158,-3-3-94,-6-7-516,7 12-789</inkml:trace>
  <inkml:trace contextRef="#ctx0" brushRef="#br2" timeOffset="723559.7461">11265 6520 378,'-17'0'313,"2"0"-11,15 0-81,-22 0 37,22 0-82,-17-3 70,17 3-83,-13-2 33,13 2-74,0 0 45,0 0-61,0 0 33,13-7-66,-13 7 40,39-1 25,-19 1-97,3 0 46,4 0-63,7 1 59,5 2-47,8 1 55,2-2-48,4 3 61,4-1-48,4-1 57,15 2-63,2-2 53,8 1-68,4-3 50,100 2 19,-90-4-81,5 2 68,3-1-41,3 0 67,17 1-65,-19 2-2,-2 0-4,1 4-2,-3-3-12,-2 4-3,-3-1-8,0 0-3,-5 3-5,-1-1-3,84 11 26,-90-11-24,-3 0-4,1 2 1,-4-2-2,2-1-8,-3 1 2,-1-1 0,-1 1 1,0-2 0,-3-1 10,1-1 8,-1 1 0,-2-2 1,0 0-25,61 3 70,-72-6-36,-2 0 3,0 0-13,-4-1-2,0 0-5,-1 2 0,-5-4-5,-1 2 0,-7-1-3,0 0 2,-3 0-2,-3-1-2,0-1 1,-2 0-1,26-5 2,-34 4 1,-1 0 0,-3-1 6,-2-1 3,0 0-3,-3-2 0,-1 0 3,-3 0-4,-3-1 22,1-2 13,-2 2-6,-1-3-13,-3 1-1,1-1-6,4-16 6,-7 11-40,-2 1 21,1-3-18,-2 0 21,-1-5-26,0-2 21,0 0-32,-1-2 31,-1-4-12,0-1 15,-2-3-2,0 0-1,-1-6 0,-1 0-3,-9-47 13,7 45-10,-1-1-9,0 4 21,0-2-21,-2 2 2,1 4 9,-2 0 1,0 4-4,1 4-2,-1 2-2,-3 1 0,0 2 0,-3 1-3,-2 1-9,-23-16-6,19 19 7,-1 3-5,-6-1-7,-2 2-2,3 2 0,-6 0 2,-1 1-2,1 1-4,-4 1 2,2-1 9,-3 3-2,-1-2 5,7 3 34,-1 2-35,1-2 32,-1 0-34,-1 1 36,1 1-39,0-1 24,-1-1-23,-1 3 31,-6-2-30,0 1 27,-1 0-33,2 0 39,-2 0-48,5 0 49,-3 0-39,2 1 39,-44-2-55,44 3 12,1 1 38,-3-1-50,-2 0 49,4 1-44,-7-2 51,0 1-53,2 1 57,-2 0-51,-1-2 52,-1 2-48,0 0 57,-1-1-59,-1 1 48,-48-4-33,48 5-24,-2-2 50,1 2-77,-2 0 62,1 0-50,-2-1 54,1 1-45,-1 0 46,0 1-38,1 0 54,0-3-49,1 2 57,-2 0-55,4-1 50,-51-1-25,53 1-23,1 0 53,6 1-55,3-1 55,0-1-53,1 1 52,1 0-58,0 1 57,2-1-57,0 0 52,-1 2-12,4-3-3,1 3-1,1-3-7,-30 1-2,32 0 5,-2 0-5,0 1 0,1-2-2,3 2 5,-2-2 7,3 0-16,3-1 14,-2 2 4,6-1-1,2-1-9,-1 1 9,3-1-5,0 0 5,-10-4-6,15 4-3,-1 2 7,1-3-2,0 2 0,10 3 10,-17-6-10,8 2-1,9 4-1,-16-8 2,8 3-41,8 5 67,-16-7-54,16 7 53,-16-8-51,3 1 66,13 7 17,-14-6-34,14 6 43,-11-7-40,11 7 48,-10-6-47,10 6 37,-8-5-42,8 5 25,-8-5-37,8 5 29,0 0-38,-9-7 29,9 7-34,-7-8 2,7 8 34,0 0-41,0 0 24,-10-7-20,10 7 25,0 0-30,0 0 29,-9-5-33,9 5 28,0 0-42,0 0 42,0 0-48,-8-4 39,8 4-49,0 0-3,-12 2 49,12-2-47,-10 5 56,10-5-50,-10 4 53,10-4-48,-11 8 58,11-8-47,-12 7 46,12-7-51,-15 7 41,15-7-37,-14 8 43,14-8-55,-14 9 65,14-9-53,-15 6 53,5 0-49,10-6 46,-17 6-46,17-6 49,-15 6-51,15-6 48,-18 5-49,18-5 49,-17 5-47,17-5 45,-17 6-42,17-6 41,-23 6-24,23-6-24,-13 3 46,13-3-46,-13 2 53,13-2-50,-10 3 53,10-3-37,0 0 44,-13 4-45,13-4 36,0 0-44,0 0 39,-11 3-53,11-3 45,-7 4-33,7-4-16,-5 10 45,5-10-41,-6 15 46,0-1-42,1 3 48,0 5-45,-3 7 54,0 10 7,-1 4 18,-2 6 34,-3 12-38,-1 3 14,0 3-17,-15 67 99,13-70-79,2-1 3,-2-1-5,2-4 13,4-11-24,-1-3-1,2-3-10,2-1-10,0-7-9,1-3-2,3 1-2,-1-7-9,2 1-55,0-4-57,1 18-331,2-22 91,0 0-224,0 0-206,0-5-433,0-12-810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5:03:04.5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22565 13040 679,'0'0'662,"0"0"-176,0 0 4,0 0-117,0 0-8,-12-1-8,12 1-46,0 0-1,0 0-41,0 0-20,0 0-52,0 0-14,0 0-48,0 0-10,0 0-43,0 0 3,0 0-31,0 0 12,12-5-19,-12 5 15,24 0-32,-8 0 10,4 0-22,3-1 12,6-1-21,0 1 16,3 1-19,-2-1 7,32-2-106,-31 3-29,-3 0-40,-1 0-81,-4 0-68,-4 3-63,1-2-46,-2 0-17,-7 2-21,-2 1-76,-9-4-288,0 0-359</inkml:trace>
  <inkml:trace contextRef="#ctx0" brushRef="#br0" timeOffset="158.4238">22663 13212 67,'-19'8'865,"3"-3"-235,2 2-130,-11 3 260,16-5-475,0-1 59,9-4-58,-13 4 27,13-4-64,0 0-20,0 0-70,0 0-8,9 6-55,-9-6-1,31 0-90,-10-1-17,7-1-131,7-1-46,42-1-594,-37 0 192,6-1-443,-1 0-647</inkml:trace>
  <inkml:trace contextRef="#ctx0" brushRef="#br0" timeOffset="629.6245">23549 13033 643,'0'0'583,"0"0"-146,5-11-32,-5 11-129,8-8-14,-8 8-93,17-17 207,-9 11-187,0-1-63,2 1 42,0 0-74,0 2 36,1 0-79,1 1 35,-12 3-65,22 0 40,-11 3-55,-1 1 5,2 1-2,-3 4 4,1 1 0,7 14 41,-11-11 0,-1 1-18,0 1 51,-2-1-57,-2-2 51,0 2-58,-2-1 52,1-2-55,-1 0 63,1-11-41,-3 19 22,3-19 18,-3 13 11,3-13-2,-6 9 73,6-9-103,0 0-17,2-15-2,0 3-10,6-2-18,3-10 12,2-3-10,6-7-3,4-2 17,2 1-27,8-8 16,0 5-17,-4 8 31,-1 4-17,26-18 23,-30 30-17,-2 4-21,-2 3 15,-4 4-18,1 3 19,-2 4-13,0 2 13,-1 4-16,0 1 13,-3 4-13,0 1 0,-2 1 5,-2 1-5,0-1-16,2 15-129,-1-15-6,-6-2-63,2-1-59,0 0-28,0 1-151,0-5-23,1 0-49,2-4-463,-7-6-582</inkml:trace>
  <inkml:trace contextRef="#ctx0" brushRef="#br0" timeOffset="929.7671">25005 12392 390,'17'-7'726,"-5"5"-135,-12 2-178,13 0-30,-13 0-126,6 9 10,-6-9-89,-2 17 25,-2-9-85,-1 3 27,-1 0-61,-1 1 38,0 0-73,2 0 44,-3 0-70,2-2 53,0 1-65,0-1 54,3-2-63,3-8 52,-4 12-57,4-12 46,0 0-63,7 9 31,-7-9-79,21-4 47,12-11-58,-15 5 20,2-2 62,-2 2-43,-2 3 59,-2-2-61,-3 4 52,-11 5-53,15-6 61,-15 6-55,0 0 59,0 0-59,-10 14 26,-5-5-66,-8 4-75,-39 18-363,24-13 135,-6-1-91,-2-2-267,-2 2-244</inkml:trace>
  <inkml:trace contextRef="#ctx0" brushRef="#br0" timeOffset="1259.7043">23469 12221 74,'2'-15'703,"-2"3"-96,1-6 207,-1 18-569,1-13-7,-1 13-98,0 0 31,0 0-64,0 0 48,0 0-74,0 0 37,-9 4-57,9-4 34,-1 12-63,1-12-5,0 12-1,0-12-4,4 15 0,-4-15 0,9 12 0,-2-7-4,2-1-1,1-1-2,4-3-3,1 0-1,4-4-1,3 0-2,1-2 45,-1 2-59,2-2 49,-1 3-61,-4-2 51,19 3-70,-20 4-42,-2 6 16,-3 4-131,-4 5-138,-4 7-213,-4 1-314,-3 2-409</inkml:trace>
  <inkml:trace contextRef="#ctx0" brushRef="#br0" timeOffset="2954.9512">9764 14857 78,'0'0'475,"0"0"-70,0 0-70,0 0-25,0 0-30,0 0 3,0 0-47,0 0-18,0 0-57,0 0-19,0 0-48,0 0-7,0 0-30,0 0 5,-3 13 17,3-13 19,-3 21-14,-1 9 95,0-10-91,-1 4 0,-3 6 4,-4 6-1,0 2 3,-4 1-7,1 1 1,-3-1-19,0 1-8,-1-2-11,3-3 1,-3-1-17,3-3-2,3-8-8,-9 18 18,15-26-13,-1-2-3,2-2 25,0-4-1,6-7-1,-8 12-19,8-12-35,0 0-18,0 0-16,5-17 5,2 5 4,4 2 6,-2 0 6,3 1 5,11-8-2,-10 10 9,-3 3 4,1 3 15,-11 1 6,23 0-5,-9 0-2,-4 4 2,3 1 0,1 1-5,-3 1-4,3 0-5,-1 0 8,0 1-6,0 1 4,14 6-42,-15-8-52,2 0-56,-1 1-56,2-3-67,-2 0-82,3-1-101,-2-1-568,1-6-625</inkml:trace>
  <inkml:trace contextRef="#ctx0" brushRef="#br0" timeOffset="3099.7091">10155 15316 843,'6'-11'675,"-1"2"-100,-1 0-98,-4 9-91,7-15-75,-7 15-60,5-10-51,-5 10-43,6-14-60,-6 14-84,2-8-107,-2 8-102,0 0-44,7-8-64,-7 8-30,0 0-59,15-4-376,-15 4-285</inkml:trace>
  <inkml:trace contextRef="#ctx0" brushRef="#br0" timeOffset="3384.7403">10627 15100 1168,'0'0'469,"8"-5"-88,-8 5-32,0 0-50,0 0-1,-9 5-13,1 0-21,-2 2-27,-1 3-29,-1 0-21,1-1-81,1 2 33,-1 0-78,2 1 34,-3 13 13,10-13-85,2 0 36,1 0-53,4 0 43,3 2-54,3-4 44,2 3-12,3 0-8,2 0-1,-1-1-7,1-2-2,0 1-4,-1 2-11,-3-4 3,9 8 12,-14-6 7,-4-4 26,-1 1 10,-4-8-1,-3 17-8,-2-7-2,-4-1-5,-2 1-7,0 0-6,-2-2-4,-1 0-25,0 1-54,-1-3-59,1 0-87,-10-1-635,24-5 93,-18 0-277,18 0-635</inkml:trace>
  <inkml:trace contextRef="#ctx0" brushRef="#br0" timeOffset="3594.6909">10986 15275 60,'14'-4'953,"12"0"274,-14 3-755,0-2-85,0 2 12,2 1-80,0-4-11,2 4-73,1-1-19,2 0-61,0 0-2,0 1-57,2 0 4,3 0-43,-3 0 11,2 0-76,26 2-201,-27-1-9,-2 0-91,-2 2-107,-1 0-90,-1 0-93,-4 0-324,-12-3-493</inkml:trace>
  <inkml:trace contextRef="#ctx0" brushRef="#br0" timeOffset="3755.0044">11280 15488 953,'-13'9'729,"4"1"-132,2-5-121,-2 1-66,9-6-54,-10 10-37,10-10-43,-5 8 125,5-8-260,0 0-35,21-3-18,-6 0-49,3 1-51,4-5-55,3 1-46,4-2-43,0-3-49,3 2-95,-3-1-38,1 0-124,-1 1-549,-2-3-615</inkml:trace>
  <inkml:trace contextRef="#ctx0" brushRef="#br0" timeOffset="4631.9742">12582 15415 298,'0'0'519,"0"-13"-86,0 13-69,0-15-37,3 5-21,-3 10-29,0-19-13,2-2 233,-2 21-296,2-18-42,-2 18-19,5-18-28,-1 10-23,3-1-20,-1 2-10,4 1-16,1 0 3,1 3-66,0-2 58,0 4-4,2 1-64,-2 2 56,18 9 1,-16-3 13,-1 1-4,-4 3-5,4-2 5,-6 4 0,2-3 0,-2 1-13,0 1 25,-3 0 12,0-4 12,-3 4 7,-1-13 4,4 19 7,-4-19 4,0 13 5,0-13 5,-3 13 3,3-13-5,0 0-15,-4 11-15,4-11-27,0 0-2,0 0-4,-6-12-18,6 12-8,4-25-34,0 6 10,5-5-48,1-5 29,24-39-34,-13 37 52,2 0 11,0 3 10,1 0 2,1 6-4,-5 2 8,1 3-1,-1 5 2,-2 4 4,0 2-5,-3 3 16,1 5 16,-5 0-5,5 6 9,14 14 26,-15-1-46,1 3-6,-3 1-1,-4 3-15,3 7-114,-4 3-70,-1 4-145,-7 3-172,0-1-196,-4 2-658,-3 0-947</inkml:trace>
  <inkml:trace contextRef="#ctx0" brushRef="#br0" timeOffset="5289.6517">9749 16340 104,'1'-16'692,"-1"16"-144,1-12-101,-1 12-82,0 0-86,2-14-71,-2 14-48,0 0-29,0 0 2,0 0-1,-2 14-13,2-1 2,-1 2-9,0 3-7,-2 2-11,2 4-10,-1 0-14,-4 29 38,4-27-69,-2 5-10,-1-6-10,1 1 1,1 0-32,-1 0-43,1-4-66,-1 2-31,-1-5-31,0 0-27,3-4-29,-1-1-29,1-1 5,-2-4-84,-2-1-1321</inkml:trace>
  <inkml:trace contextRef="#ctx0" brushRef="#br0" timeOffset="5689.8731">9789 16363 196,'10'-10'360,"-2"0"-73,1 1-82,-2 1-14,1 1-68,7-5 71,-15 12-112,15-7-34,-15 7 18,13-5-26,-13 5 26,14 3-28,-14-3-7,13 6 20,-13-6-5,14 11 43,-9-5-11,0 2 9,-1 0-7,-1 2 16,1 10 78,-3-8-109,-1-12-2,0 21 1,-1-9 6,1 0-7,-1 0-14,0 0-5,-1-2-8,2-10-7,-1 21-6,1-21-5,0 21-4,0-21-3,1 19 7,-1-19-10,3 21-1,-1-12 3,1 2-3,2 0-3,0 1 4,0-2-2,1 2-3,0 0 1,1 0-1,1-1-2,-2-1 1,-1 1 1,0-2 16,1-2 29,2 9 110,-8-16-52,4 14 32,-4-14 16,1 12-5,-1-12-7,-5 14-21,0-7-7,-3-2-37,0 2-11,-4 1-14,0-3-11,-1 0-28,-2-1-22,2 1-51,-14-3-274,15-1 25,-1-2-125,2 0-194,0-3-278,2-2-472</inkml:trace>
  <inkml:trace contextRef="#ctx0" brushRef="#br0" timeOffset="5849.6973">10018 16627 806,'9'-5'668,"-9"5"-106,13-7-81,-13 7-84,7-5-76,-7 5-66,11-6 94,-11 6-274,0 0-82,10-5-102,-10 5-79,0 0-42,0 0-42,12 0-48,-12 0-110,11 3-319,-11-3-259</inkml:trace>
  <inkml:trace contextRef="#ctx0" brushRef="#br0" timeOffset="6169.6978">10509 16424 278,'12'-8'724,"-5"3"-171,-7 5-102,10-9-74,-10 9-70,0 0-32,0 0-28,0 0-18,0 0-17,0 0-18,-15 7-28,6-1-25,3 0-25,0 2-19,-1 0-21,-1 10 46,4-8-82,3 2 3,-1-2-15,4 1 14,0 0-26,3 3 7,1-1-21,2-2 17,2 2-11,0-1 4,3 2-9,1-2 5,-4-1-10,1-2 12,12 12 3,-13-12 8,1-1 10,-3-1 9,-1 0 23,-1-1-7,0 1 38,-6-7 1,6 11 27,-6-11-5,2 12-15,-2-12-16,-8 13-16,-1-6-11,-1 1-12,-14 8 20,10-6-62,-2-4-57,2 2-43,-3-1-69,5-1-86,-2 0-96,1-2-100,3-2-177,10-2-617,-15-1-848</inkml:trace>
  <inkml:trace contextRef="#ctx0" brushRef="#br0" timeOffset="6370.0564">10988 16527 631,'12'-3'787,"0"2"-170,-12 1-118,15-4-97,-15 4-71,16-3-55,-16 3-61,12-1-35,-12 1-40,17 0-24,-17 0-30,24 0-16,-7 1-6,3 1-18,2-1-46,3-1-57,3 1-92,1-1-88,0 0-61,1 0-114,0 0-119,0-1-342,-4 1-429</inkml:trace>
  <inkml:trace contextRef="#ctx0" brushRef="#br0" timeOffset="6499.7868">11433 16666 307,'-15'9'855,"2"-1"-107,-1 1-69,1-3-82,-8 5 367,21-11-622,-15 9-77,15-9-78,-11 6-84,11-6-61,0 0-77,0 0-83,0 0-101,13 6-122,1-7-154,4 0-133,6-4-387,1 0-622</inkml:trace>
  <inkml:trace contextRef="#ctx0" brushRef="#br0" timeOffset="6949.8333">12382 16436 282,'0'0'391,"0"-13"-58,0 13-4,0 0-41,0 0-5,1-13-10,-1 13-6,0 0-9,0 0-6,1-11-6,-1 11 200,0 0-262,0 0-39,2-11-34,-2 11-22,0 0-26,0 0-3,0 0 44,1 18-10,1-8 16,-2 5 0,2 4-17,-2 3-4,0 2-29,0 3 1,-2-1-37,2 4 23,-2-1-22,2-1 9,-1 29 5,-1-31-37,1 0-34,0 0-70,-1-3-68,2-1-90,0-3-76,0 0-112,2-4-96,-2-1-485,1-4-641</inkml:trace>
  <inkml:trace contextRef="#ctx0" brushRef="#br0" timeOffset="7320.0263">12805 16535 646,'2'-12'1004,"-2"12"-623,0 0-53,-4-10-50,4 10-41,0 0-2,-17 5-26,9 0-19,3 0-29,-4 3-32,2 0-20,1 2-20,1 2-16,-1-1-11,6 0-10,-5 14 24,6-14-45,1 2-7,0-1 8,2 0-7,3 0-4,-3-3-6,5 1-4,0-3-3,0-2-3,0-1-18,3-1-9,-12-3-9,21 1-28,-9-4-3,13-7-67,-12 1 18,-4 0 9,1-2 14,-1-1 16,-1-2 13,-3 1 17,0 0 26,-3 0 34,0 3 8,-2-2 19,0 12-1,-4-21 10,1 13-11,-2-1-12,-10-3 8,6 7-28,0 1-16,-2 3-52,11 1-54,-19-3-47,19 3-63,-15 0-33,15 0-67,-12 3-20,12-3-441,0 0-303</inkml:trace>
  <inkml:trace contextRef="#ctx0" brushRef="#br0" timeOffset="7639.9307">13142 16384 601,'0'0'672,"0"0"-88,0 0-58,-5 8-72,-1-2-54,-2 1-44,2 3-45,-3 0-67,1 2-28,2 1-63,0 2-19,1 16 58,3-13-130,4 3 7,3 0-29,3 9 6,6 4-20,-1 2 11,6 2-29,1 2 20,2 7-20,1 4-3,-2-2 1,-2 2 0,-5-6-3,-1-1 6,5 43 101,-13-47 10,-3-5 53,-2-2-1,-4-2 31,-3-1 51,-2-3-48,-2-2-6,-2-2-17,-4-1-20,-3-1-14,2-3-20,-4-4-9,-1 0-12,3-4-20,-23 5 30,26-12-132,-4-3-54,3 0-82,2-5-127,0-2-105,1-5-141,1-3-159,7-6-129,3-4-707,4-3-1148</inkml:trace>
  <inkml:trace contextRef="#ctx0" brushRef="#br0" timeOffset="7999.6237">13405 16670 387,'7'-9'546,"-1"-1"-76,-6 10-51,7-14-35,-7 14-57,9-10-80,-9 10-47,7-8-51,-7 8-9,0 0-6,19 5 81,-19-5-127,12 15-13,-7-8-9,3 5-14,-3-2 6,2 2-2,-2 0-8,-1-2 1,0 0-4,-4-10 7,5 17 16,-5-17 12,4 14 32,-4-14 18,8 14 108,-8-14-138,0 0-28,0 0-15,0 0-9,6-12-28,-2 3-11,-1-6-33,3-4-5,8-7-17,-3-1 22,7-4 1,-2 1 52,2 8 14,-3-2 32,14-5 37,-14 20-92,-3 1 27,-1 5-26,-11 3 18,21 2-12,-9 4 25,-3 4-27,-1 2 10,-1 2-20,2 3 13,-2 1-19,-1 2 9,-1 1-60,-3 2-16,2 23-296,-4-26 38,-2 6-101,2-4-110,-6 2-181,3-4-282,-1-3-587</inkml:trace>
  <inkml:trace contextRef="#ctx0" brushRef="#br0" timeOffset="8310.0754">13670 17060 100,'0'0'1348,"4"-11"-897,-4 11-92,7-8-79,-7 8-60,7-8-30,-7 8-29,11-6-20,5 2 95,-16 4-130,18 4 2,-7 0-2,-2 3 6,-1 5 17,-2 3 18,-2 1 25,-1 2 4,-4 3 19,-1 3 31,-7 5 10,0-1 13,0-2 28,-3 0-20,-7 20 228,9-29-282,2 0-31,3-2-29,-1-3-23,3-2-5,3-10-34,1 18-7,7-12-4,7-4-14,8-3-59,13-3-56,13-6-87,12-4-47,4-5-145,63-19-1110,-67 16-232,-3-1-1353</inkml:trace>
  <inkml:trace contextRef="#ctx0" brushRef="#br0" timeOffset="22130.2662">13255 14786 68,'0'0'309,"-21"-6"-70,8 3-44,-5 1-40,1-2 20,-4 2-22,-2-1 12,-2 0-25,-2 2 29,-31 0 128,28 2-171,1 1 14,-7 2-33,0 3 2,-4 2-13,-1 4 10,-1 5-22,0 0 16,-6 7-7,2 5 22,-2 4-27,4 3 1,2 2-10,2 5 16,-33 51 99,42-45-95,6 3-14,6 1-1,3 1-3,7-9 0,4 3 0,5-5-6,5 1 2,6-1-9,5-5-11,6-1-6,7 3 1,1-9-8,6-5-3,46 16 22,-36-27-37,4-2-4,1-4-8,5-6-12,0-1 7,1-6 0,3-2 3,7-9-11,-4-4 9,2-5-18,-6-7 5,1-4-10,-4-6-6,-4-7-30,41-54-31,-55 44 8,-7-3 60,-4-1 4,-8 1 3,-7-1 8,-9 10 21,-8 1 16,-5 3 9,-9-5 9,-6 6-55,2 9 48,-6 6-57,-4 7 46,1 4-57,-31 1-120,36 19-72,-2 4-158,0 6-147,0 2-607,5 3-736</inkml:trace>
  <inkml:trace contextRef="#ctx0" brushRef="#br0" timeOffset="22889.8163">17429 16312 264,'0'0'602,"-7"-19"-132,5 10-87,2 9-58,-3-18-55,2 6-64,2 2-50,1-1-10,0 1-35,1 0-11,2 0-31,3 1 2,10-10 36,-9 14-63,4 1 24,-2 3-16,3 2 9,-1 3-6,2 3 15,2 5-18,-1 0-1,-2 4-2,1 0-7,-2 3-3,-2-2 2,0 2-1,-3-2 1,6 17 57,-9-20-46,-1-1 15,-2-2 13,0-1 22,-2-10-5,1 15 10,-1-15-21,-3 12 6,3-12-21,0 0 4,0 0-30,0 0 4,-10-10-34,9-2 9,11-29-21,-1 11-14,7-7-7,2 0-46,6-2 63,1 3-2,3 2 0,0 5 2,1 2-18,0 6 24,-5 4-12,-1 9 7,0 1 14,-2 5-2,-3 4 7,19 13 13,-19-1-21,-1 3 9,0 3-15,-4 1 12,0 2-16,-4 1 10,1 2-11,-2-4 2,-2 2-43,1-3-10,-1 1-90,0-2-33,0 1-77,0-3-72,8 12-511,-6-17 263,1-3-275,3-2-391</inkml:trace>
  <inkml:trace contextRef="#ctx0" brushRef="#br0" timeOffset="23209.6768">18883 16084 275,'0'0'226,"0"0"-54,0 0-50,0 0-24,0 0-20,0 0-18,0 0-25,0 0-29,0 0-39,0 0-51,0 0-78,0 0-88,0 0 79</inkml:trace>
  <inkml:trace contextRef="#ctx0" brushRef="#br0" timeOffset="23639.8196">18770 16008 406,'0'0'573,"-5"-11"-64,5 11-63,-4-11-16,4 11-61,-4-11-24,4 11-19,-3-9-25,3 9-17,0 0-31,-6-16 133,6 16-242,0 0-34,0 0-22,0 0-9,0 0-6,0 0-7,0 0-5,13 4 6,-3 4-2,3 0-6,5 5-26,7 4 17,7-1-11,3 5-1,42 19 14,-35-17-34,7 1 3,-1 2-21,-8-2 6,-2-2-18,-3 2 26,-3-3-20,-4 2 20,-7-4-7,-2-2 34,-8 0 3,-2-2 39,-5 1-13,-5-3 22,-6 1-18,-5 3 28,-8 0-32,-10 2 10,-3-2-39,-2-1 15,-3 0-33,-1-2 16,2 0-30,4-4-71,4 0-108,0 1-99,8-5-162,0 1-172,5-1-185,-8 3-2826</inkml:trace>
  <inkml:trace contextRef="#ctx0" brushRef="#br0" timeOffset="24110.0464">20325 16011 412,'-1'-11'600,"-2"0"-125,3 11-54,-2-17-75,2 17-64,-1-12-79,1 12-30,0 0-48,0 0 3,0 0 23,0 0 7,0 0 1,0 0 7,1 40 144,0-23-182,0 9-25,2 1-26,-1 0-13,-1 1-17,2 0-8,-2 2-9,1-2 2,-1-2-10,0 1-9,0-2-49,1-2-49,-2-1-50,1-3-65,2 15-336,-2-19 210,4-1-37,-1-5-76,3-3-366,-7-6-333</inkml:trace>
  <inkml:trace contextRef="#ctx0" brushRef="#br0" timeOffset="24409.898">20653 16148 467,'2'-12'601,"-2"12"-113,0 0-76,0 0-27,-10-3-60,10 3-23,-10 9-53,5-1-39,-1-1-32,2 2-22,-1 0-20,2 2-19,2-1-8,2 3-26,2-2-6,-1 0-23,6 2-5,1-1-5,1-2-11,4-2-16,1 1-2,18 1-28,-13-8-9,-2-2-16,1-2-1,0-1-17,0-4 11,0-5-1,-4 0 17,0-3-7,-3-1 15,-1 1-1,-6 0 29,-1-1 5,-3 3 15,-2-1 5,-9-12 9,1 15-30,-1 0-2,-1 3-2,-1 0-4,0 4-8,0-1-26,0 2-50,1 1-54,11 2-52,-21 0-39,21 0-85,-18 2-19,18-2-46,-10 6-83,10-6-1088</inkml:trace>
  <inkml:trace contextRef="#ctx0" brushRef="#br0" timeOffset="24730.0034">21096 15983 149,'0'0'608,"0"0"-101,0 0-96,0 0-20,-4 9-38,-4-1-32,-2-1-44,0 1-31,1 4-45,-2-1-32,-1 3-31,3 0-18,-1 0-23,4 1-15,1 1-16,2 1-12,2 0-9,2 1-9,2 1-5,1 4-7,2-1-2,4 5-8,-1 0-3,14 28 7,-12-26-21,-1-1 11,2 2-6,-1-1-2,-3 0 2,-2-1 3,0 3 1,-3-5 15,-2-2 22,-1 1 16,-2-3 30,-1-1 9,-3-1 12,-2 0 10,-10 12 137,6-19-126,-1-1-3,-1-2-24,0-3-12,-2 0-22,1-4-12,-2 0-11,3-1-8,1-2-39,0-2-55,0-2-66,1-3-117,3-1-127,0-2-130,1-22-1408,10 10-196</inkml:trace>
  <inkml:trace contextRef="#ctx0" brushRef="#br0" timeOffset="25079.9148">21382 16136 461,'0'0'506,"12"-7"-99,-12 7-98,8-5-7,-8 5-31,0 0 231,0 0-277,0 0-33,0 0-16,0 0-34,6 9-13,-6-9-31,0 0-1,0 15-12,0-15 1,1 11-10,-1-11-7,0 0-4,2 13-6,-2-13 11,2 11 102,-2-11-82,0 0-6,0 0-25,0 0-13,15-6 3,-8-1-10,0-3-7,3 0-8,-1-4-5,3-1-6,0 0-2,-2 4 2,1 0 4,-1 0-2,9-4 2,-9 9-15,-10 6 2,16-7-7,-16 7 0,18 0-1,-18 0 7,17 6 0,-8-1 2,-1 1-2,0 1 1,2 1 2,-3 0-4,1 2-28,0-1-41,0 2-50,-3-2-46,2 3-69,-2-3-67,0 3-84,-2-2-138,-2 0-491,-1-10-616</inkml:trace>
  <inkml:trace contextRef="#ctx0" brushRef="#br0" timeOffset="25400.3659">21442 16639 97,'0'0'610,"0"0"-134,0 0-88,7-15 232,-7 15-354,8-7-6,-8 7-6,11-7-21,-11 7-28,12-6-32,-12 6-30,12-4-24,-12 4-4,14 0 9,-14 0 14,12 10-2,-7-2-17,-2 3 16,-4 18 155,-5-9-133,-2 6-7,-5 1-33,0-2 18,1-1-7,0 0 25,2-5-34,1-2 11,2-1-38,2-2 15,0-1-41,2-1 15,3-12-35,3 22 12,19-5-15,1-10-90,11-5-46,8-2-97,11-4-86,2-1-169,2 0-235,7-6-828,-11-1-1135</inkml:trace>
  <inkml:trace contextRef="#ctx0" brushRef="#br0" timeOffset="28209.9596">10412 16124 63,'0'0'373,"0"0"-75,9-4-27,-9 4-27,0 0-72,10-10 162,-10 10-168,0 0-29,5-8 18,-5 8-29,0 0 13,0 0-30,1-12 5,-1 12-36,0 0 6,-4-12-16,4 12 18,-7-11-23,7 11 3,-12-9-20,-6-6 99,5 8-75,0 0-28,-5-2 5,0 0-11,-3 0 24,-2 1-6,-1 0 6,-3 1-19,-4-1 5,1 3-20,-2-1 7,-2 2-19,1 2 8,-2-1-17,-29 3 18,29 1-6,-3 1-15,0 4 10,1 0-10,-6-1 7,3 5-12,-1 0 9,2 0-9,0 1 14,2 4-15,2-1 10,1 3-11,1 0 11,1 2-7,-26 23 5,31-18-4,1 2 5,0 4-2,5-1-1,-1 4-3,2 0-1,1 2 0,4 1 1,0 1-3,3 0 3,2 2-1,2 3 1,2-1-4,3 3 12,0 1-3,3-1-4,6 48-3,1-47 9,3 2-12,0-3 15,4 2-7,1-3 14,4-1-6,-2 0 6,10 2-8,-3-7 17,4-3 1,0 0 7,2-3 2,34 25 42,-30-30-37,1-4-3,2-2-12,2 0-4,0-4 3,3-2-6,0-3 0,-2-2-4,2-2-2,-4-5 1,1 1 4,-1-3-6,0-3-3,1-1 0,50-13 7,-46 7-9,-1-5-2,1 1 5,-3-5-8,2-1 4,-3-2 33,-2-4-9,7-6-5,-3-4 5,-1-2-14,-2-5 7,-1-2 4,-2-5 10,-2-2-18,24-61 21,-33 53-19,-5-4-19,-4-3 10,-6-4-11,-6-2 10,-6 1 11,-6 0 46,-10 2-3,-7 6 16,-8 4-15,-9 5 13,-9 7-37,-6 9 3,-7 9-22,-83-6-153,66 34-109,-5 11-151,0 10-226,-15 12-632,2 7-859</inkml:trace>
  <inkml:trace contextRef="#ctx0" brushRef="#br0" timeOffset="35454.5995">7907 16712 315,'0'0'384,"-19"-1"-50,19 1-39,-17 0-37,17 0-23,-14-2-20,14 2-23,0 0-17,-17-1-30,17 1-16,0 0-18,-13 0-27,13 0 84,0 0-102,-13-1-13,13 1-17,0 0 1,0 0-3,0 0 0,14 2 8,-2 0-3,4-1 0,4-1 5,9 1 5,8-1 14,2 1 2,4-1-4,64-2 65,-52 1-69,0 1-17,0-2 1,1 2-17,-3 2 5,-2-2-14,-8 0 5,-3 0-11,1 0-1,-6 0 6,-3 1-13,-4-1 7,-4 0-5,-4 0-2,18 1 6,-23 0-12,-1-1 12,-14 0-13,23 0 4,-23 0-23,19 2 6,-19-2-26,12 0 12,-12 0-27,0 0-30,14 0-42,-14 0-40,0 0-33,0 0-51,0 0-34,0 0 13,0 0-61,-6-9-345,6 9-190</inkml:trace>
  <inkml:trace contextRef="#ctx0" brushRef="#br0" timeOffset="35730.1163">8710 16560 34,'-8'-8'1046,"8"8"-674,-6-7-50,6 7-22,0 0-31,-7-9-41,7 9-29,0 0-22,-5-8-28,5 8-25,0 0-28,0 0-17,0 0-18,0 0-11,-3-9-6,3 9 72,0 0-28,14 5 21,-4 0 18,0 3 3,3 0 24,1 3-20,1 3-10,1-1-28,2 4-5,-1 2-20,0 2-22,-4 0 23,1 1-9,-5-1-26,-2 30 36,-12-19-39,-5 5-63,-10 4-132,-12 9-134,-12 3-160,-6 1-237,-19 8-397,-13-3-707</inkml:trace>
  <inkml:trace contextRef="#ctx0" brushRef="#br0" timeOffset="37789.5544">5766 16870 363,'0'0'535,"0"0"-143,0 0-66,-4-9-86,4 9-20,0 0-45,0 0-45,0 0-36,0 0-20,0 0-19,0 0 9,0 0 31,-3 13 9,6 11 151,-2-7-143,2 1-7,-1 5-17,1 1-11,1 0-14,0 3-5,-2-1-18,2-1-6,-1 4-6,0-5-6,0 2 0,-1-1-6,-1 0-3,1-2-13,-1-3-51,-2 0-42,1-1-66,-2-1-61,1-3-74,0-1-75,1-14-456,-5 16-363</inkml:trace>
  <inkml:trace contextRef="#ctx0" brushRef="#br0" timeOffset="38069.9113">5742 16936 400,'2'-12'526,"2"0"-109,1 2-120,0 1-41,0-1-66,3 1-21,1 1-63,2 1-7,-1 2-44,0 2 11,3 1-27,0 2 21,2 5-20,15 10 116,-13-5-56,0 2 7,-1 2-15,1 5-7,1-2-2,-4 3 0,-3 0 2,-1-2 6,1 2 10,-5 2 22,-1 0 12,-1 2-8,-3 0-16,-2-2-8,-12 29 52,5-24-90,-2-1-32,-2-2 1,0 0-21,-2-3-41,0 1-52,2-5-87,-1-2-81,0-1-95,2-4-144,1 0-526,0-5-622</inkml:trace>
  <inkml:trace contextRef="#ctx0" brushRef="#br0" timeOffset="38564.8993">6207 17212 498,'0'0'664,"0"0"-173,13 5-103,-13-5-80,0 0-74,8 5-44,-8-5-46,0 0-22,0 0-22,0 0-19,11 4-15,-11-4-12,0 0-10,0 0-9,16-7 13,-9 0-53,3 0-5,0-5-12,0-3-26,3-2-10,-3-2 4,1-6 8,-1-1-8,-1-2-9,-1 1 17,-2-3 8,0 6 66,-2 0 22,-1 0 30,-1-12 106,-2 19-91,-1 2-26,0 4 0,-2-1-27,-1 2 0,-2 0-19,0 4 2,-2 1-14,8 5 9,-19-1-17,19 1 13,-19 9-14,8-1 8,1 1-14,-6 11 20,9-8-8,2 0-2,2 0 2,2 0-2,2 0-1,2-2 0,2 4-5,4-1 6,0-1-3,3 2 2,4-2 7,0 1-10,2 0-3,-2-2 0,18 10-1,-21-11 1,0-2 1,1 1-1,-6-1 3,1-2 1,-1 2 17,-2-1 18,-1 0 20,-5-7 11,4 17-4,-4-17-12,-1 19-12,-3-10-6,0 3-4,-11 11-18,7-11-59,1-2-49,-1-1-70,-1-3-34,3 2-51,6-8-57,-10 8-114,10-8-463,0 0-442</inkml:trace>
  <inkml:trace contextRef="#ctx0" brushRef="#br0" timeOffset="38791.6124">6715 16794 171,'12'-9'793,"-5"1"-204,-7 8-146,9-5-72,-9 5-46,0 0 6,-6 16-18,0-3-29,-4 5-41,-1 3-20,-1 4-15,0 1-53,1 1-17,3-1-45,-1 0-3,4-1-27,3 45 90,6-48-127,5-1 5,1-4-25,3-2-16,3-3-49,2-2-33,2-3-38,-1-3-41,0-3-31,1-1-45,-2-3-3,-1 1-16,-1-3-24,-2 0-58,6-2-386,-20 7 20,10-5-221</inkml:trace>
  <inkml:trace contextRef="#ctx0" brushRef="#br0" timeOffset="39704.6755">5342 17872 771,'-22'4'600,"5"0"-141,-1-1-86,3 1-54,1-1-46,14-3-37,-29 4 65,29-4-200,-13 1-9,13-1-26,0 0-6,0 0-21,0 0 4,0 0 2,9-5 14,5 2-14,2-1 7,6-1-17,3 0 16,7 0-20,1-2 25,43-10 41,-32 5-45,-1 2 1,5-3-8,1-1 0,8-3 12,3-1-13,0 0-3,66-20 25,-62 20-61,2-1 19,-2 2-9,2-2-8,-6 3-14,-1 0 28,40-10 10,-51 15-26,-4 0 10,1-1-15,-5 0 19,-1 2-19,-4 1 6,-5 0-12,0 0 9,-1 0-1,-1 1 8,-4 1-12,-1 0 10,-1 0-4,-1 0 2,18-8 1,-20 8-2,-2-1 11,-1-1-12,0 2 11,-1-1-8,-2 0 16,0-1-4,0 2 17,-1-2 4,-1 1 8,0 0-15,-2-1 33,0 0-21,-2 1 5,8-7 12,-8 6-55,0 2 20,1-3-23,-2 1 15,1-1-23,-1-2 23,0-1-20,2 1 18,-4-2-22,1-3 19,-2-1-25,0-4-5,0-3-31,-3-3 18,0-39-38,-3 30 39,-1-5 4,-1-1 1,-1 2 6,-3-1-6,0 3 13,0 3-4,-1 4 11,1 2-6,-4-3 12,1 4-11,1 3 8,-2 0-7,-2 1 7,-13-19-6,14 22 0,0 3 0,1 4-8,0-1 20,1 1-20,-1 4 20,0-1-41,1 2 36,0 0 8,0 2-16,1 1 8,-2-2-5,2 4 7,-3 0-20,-17-3 12,15 7 4,-4 2-7,-6 2 10,-5 3-9,-10 3 8,-4 3-11,-3 2 8,-14 3-11,-7 3-1,-2 1-8,-3 1 14,-6 0 1,0 1 4,-2 0-1,-87 18 7,83-22 0,2-2 8,6-2 14,3-1-5,5-4 15,13-4-10,5 0-2,3-2-5,10-1-12,1 0 11,9-2-1,1 0 17,6-1-13,1 0 9,-12 0 8,20 0-29,0 0 8,13 0-17,-20-1 9,20 1-16,-16-1 14,16 1-18,-10-3 12,10 3-16,0 0 11,0 0-18,0 0 15,0 0-9,0 0 3,11 17-15,1-2 19,4 7 9,6 7 10,-2 6 1,8 9-5,1 5 25,1 2-10,-1 2 5,2 1-15,-2-1 10,0-2-16,0-1 13,-2-4-20,-5-5-22,21 34-246,-22-39-11,-2 3-120,1-3-159,-1 1-584,-4-4-759</inkml:trace>
  <inkml:trace contextRef="#ctx0" brushRef="#br0" timeOffset="45079.8375">5128 16923 78,'-19'-1'353,"1"-2"-104,-3 2-28,-33-2 123,22 3-201,-5 0 25,-2-3-25,-3 2-11,-5-2-2,-3 2-29,-3-1 15,1 0-20,-4 0-17,-1-1 11,-1 2 4,-2-1-25,1 0 13,-2 0 10,-59-2 108,62 3-111,0 1 15,2 0-10,3-3 19,2 1-28,2 2-5,7-1-27,2 0-1,2 1-13,5 0-4,2-1-10,2 1 6,6-2-1,2 2 15,-14-1 19,19 1-51,4 0 1,-1-1-23,13 1-12,-19 0-19,19 0-22,-16-3-25,16 3-30,-13 0-19,13 0-12,-13 2-115,13-2 145,0 0-49,0 0-5,0 0-272,8 7 159,-8-7-302,0 0-102</inkml:trace>
  <inkml:trace contextRef="#ctx0" brushRef="#br0" timeOffset="45509.8673">3640 16724 399,'0'0'271,"0"0"-27,0 0-60,-6-8-15,6 8-48,0 0-13,0 0-33,-8-8 3,8 8-28,0 0 11,0 0-26,-9-4 19,9 4-17,0 0 22,-18 4 30,18-4-52,-15 6 40,7-1-17,-4 0 14,2 1-14,-3 0 20,0 2-15,-3 3 7,0 0-10,-2 2-4,0-1-15,-3 3-2,1-1-14,1 0 5,-19 14 17,20-16-27,3 1-8,-3-2-2,4 1-33,2-3 33,0 1 0,1-3-5,3 0-6,1-1-3,0 0 0,7-6 2,-10 13 5,10-13 2,-1 15-3,17 13 18,-7-18-15,6 2 3,2 0-3,2-2 2,2 0-3,3 4-3,2-3-23,2 0-43,-1 0-30,0 0-39,-1-2-58,-5 2-52,0-2-21,-2 2-367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4:43:09.18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  <inkml:brush xml:id="br2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3414 1572 160,'0'0'440,"-9"-5"-118,9 5-68,0 0-48,-12 4-27,12-4-38,-21 15 183,12-6-164,-1 0-25,-1 5 8,0 2-4,-1 1-6,-1 3-9,2 2 12,-2-1-14,2 3-24,-1-4-17,5 2 5,-1-3-7,3 1-18,0-4-5,-1 16 52,6-18-57,0-3 15,4-1-21,2 1 11,1-4-17,4 0 12,0-4-24,3-1 20,1-2-22,3-2 8,4-4-21,0 0 14,6-5-14,-2-2 21,33-19 21,-30 13-24,-4 2-11,-2 0 1,-2 0 2,-4 5 13,-2-1 1,-4 4 50,-1-1-9,2 2-9,-6 2-20,2-1-16,-8 7-9,9-8-6,-9 8-11,0 0 11,0 0-8,0 16 4,0-16-5,-7 18-14,7-18 12,-4 20 2,4-20-5,-1 21-9,0-11-6,1-10 9,2 19 15,-2-19-12,9 15-8,1-9 0,-1 0 2,4-4 1,2 1-3,4-6 5,1 2-11,4-6-8,4-2 10,1 0 8,-2-3-6,-1 0 3,-1-2-2,-3-2 11,1 0-7,-5 3 3,-3 0 5,9-10 34,-15 14-5,0-1 2,-3 3 1,-1-1 4,-5 8-13,9-11-7,-9 11 3,5-8-15,-5 8-3,0 0-4,0 0-1,0 0-4,0 0 17,0 0-9,-3 17 14,3-17-8,-1 21-9,0-10 10,1 3-8,0-1 3,0 0-4,0 0 6,0 1-5,0-2-7,0 2 1,1-1-28,-1-1-10,1 0-38,1-1-43,-1 9-290,-1-20 148,1 15-24,-1-15 12,0 12-83,0-12-32,0 0-21,0 0-330,0 0-249</inkml:trace>
  <inkml:trace contextRef="#ctx0" brushRef="#br0" timeOffset="270.1747">4044 1526 634,'-3'-10'469,"-1"3"-119,4 7-74,-7-13-57,7 13-41,-7-7-32,7 7-31,0 0-25,-10-5-15,10 5-16,0 0-12,0 0-10,0 0 7,0 0-5,0 0-5,0 0 3,0 0-9,0 0-4,6-7-2,7-2 25,-6 3-23,-1-1 2,3 0 16,-3 0 18,-1-3 8,0 3-2,-5 7-4,8-15-8,-8 15-16,4-12-9,-4 12-14,0 0-14,2-12-26,-2 12-16,0 0-135,-11 4 54,11-4-22,-5 10-17,5-10-10,-2 11-10,2-11 2,3 10-38,-3-10-37,12 11 34,-12-11-271,18 7 19</inkml:trace>
  <inkml:trace contextRef="#ctx0" brushRef="#br0" timeOffset="475.0463">4297 1420 526,'16'-6'377,"1"3"-17,-5-3-27,0 3 7,0-1-18,-12 4-57,18-5-41,-18 5-45,15-3-25,-15 3 15,16 12 163,-12 0-169,-2 1 33,-2 6-21,0-1-29,-2 6-28,1 2-16,-2 0-48,-1 5 16,1-1-24,1 1 11,-2-4-18,3-1-15,-2 2 1,0-1-1,1-1-1,-1 0-25,1-2-43,-2-1-46,2 2-28,-1-3-46,1-3-43,0 0-28,-2-4-34,3 2-4,-1-3-52,-1-2-12,2-2-41,1-10-380,-5 14-271</inkml:trace>
  <inkml:trace contextRef="#ctx0" brushRef="#br0" timeOffset="959.8846">4260 1819 409,'0'0'327,"-6"-15"-27,6 15-50,-5-12-47,5 12 11,-4-12-10,4 12-37,0 0-11,-3-14-52,3 14-2,0 0-40,4-18 41,-4 18-60,9-12-16,-9 12-4,15-10-19,-6 3 10,3 1-6,1-2 7,3 1-8,3-2 5,-1 0-9,3 0 6,4-3-34,3 0 38,0 1-14,25-15 12,-28 15-4,1-1-2,-1 1-5,-4-1 1,-2 3 4,2-3 19,-3 4 9,-1-3 22,-2 3 14,-2 1 19,-2-1 3,1 1 22,-2 0 4,0 0-6,-3 2 19,1 0-23,-8 5 18,14-7-34,-14 7 14,9-7-36,-9 7 1,7-5-46,-7 5 15,0 0-35,12-3 8,-12 3-20,0 0 8,6 12-17,-6-12 26,0 39-3,0-20 12,-3 4-6,0 3 6,-2 5-4,0 1-7,-2-1-2,2-2 2,-1 0 4,0 0-2,1-5-24,-1-2 22,3-2-15,-1-1 23,0-4-27,-2 9 31,6-24 8,-3 19 11,3-19-21,0 0 0,6 10-5,-6-10 5,11-3-10,-11 3-17,14-6 19,-14 6-11,15-5-8,-15 5-4,14-3-2,-14 3 2,28 7-10,-17-2-45,0 1-62,1 2-61,2 0-76,-2 1-58,3 1-134,1 2-470,0-2-503</inkml:trace>
  <inkml:trace contextRef="#ctx0" brushRef="#br0" timeOffset="1540.0261">6807 1425 583,'0'0'555,"-4"-8"-143,4 8 130,0 0-358,0 0-44,0 0-35,0 0-18,0 14-20,2-1-3,-1 0-12,0 4 0,-1 1-10,1 0 7,1 0-2,-1 1 2,-1-2 13,0 2 0,0 11 77,0-16-43,-1 0 19,-1-4 16,1 1 12,0 0 25,1-11 32,-5 16-5,5-16-4,-7 11-36,7-11 16,-7 5-23,7-5 12,-10-3-43,10 3-14,-12-26 16,11 9-100,2-1-8,3-5-14,3 0-3,1-3-1,4 2-3,0 0-5,3 3-1,-2 4-12,4 3 13,-1 2-11,3 3 25,0 4-25,-2 3 24,1 3-21,-1 3 22,1 6 0,-2 2-5,-2 2 4,-4 3-2,-2 2 18,-2 1-20,-5-2 25,-1 3-18,-4 3 14,-4-2-22,-2 2 28,-6 0-21,1-2 18,-18 16-1,17-21-13,2-5-4,-2 0-55,3-4-61,-1-1-123,4-2-149,10-5-114,-19 0-153,19 0-434,-8-10-705</inkml:trace>
  <inkml:trace contextRef="#ctx0" brushRef="#br0" timeOffset="1974.9577">7251 1731 153,'0'0'566,"9"10"-142,-9-10-67,5 7-49,-5-7-10,0 0-17,9 9-30,-9-9-11,0 0-5,4 3 239,6 2-238,-10-5-5,0 0-42,20-2-26,-20 2-44,19-7-17,-4 2-24,-2-2 3,2-2-32,2-2-10,-1-1-68,2-5 11,1-1-24,-2 0-60,-1-5-40,-1 0 21,-4 1 3,-3 2 6,1 1 16,-6 2 22,1 1 47,-3-1 41,1 4 5,-5 1 6,-1 0-19,1 3 12,-5 1-20,0 1 5,0 2-4,-13 0-21,21 5 27,-20 0 7,20 0-9,-18 5-1,18-5-12,-16 8 13,16-8-12,-8 9 17,8-9-8,0 14 13,5-6-14,4 2 13,1-1-12,4 3 11,21 15-11,-15-12 5,1 1-2,-2 3 1,3-3-6,-2-1-2,-5 1 4,2-2-1,-3 1 6,-3-1 18,-2 0 19,-4 1 28,-3-3-1,-2 4-6,-3-2-10,-10 14 14,3-13-85,1-4-68,0 0-98,-2 0-105,1-3-150,-1-1-649,11-7-706</inkml:trace>
  <inkml:trace contextRef="#ctx0" brushRef="#br0" timeOffset="2260.1958">8459 1444 39,'12'-10'714,"7"-8"438,-13 11-692,-1 0-81,-5 7-86,4-9-29,-4 9-37,0 0 16,-16 5-18,0 2 13,0 5-13,-6 5-11,0 1-2,-3 7-37,-1-1-30,5 1-6,-14 21 52,22-23-125,2-4 11,5 1-40,1-3 8,7 0-44,1-2-30,7 2-95,7-4-98,2-2-172,10-4-161,2 2-856,5-5-1014</inkml:trace>
  <inkml:trace contextRef="#ctx0" brushRef="#br0" timeOffset="3094.891">10007 1185 39,'6'-8'632,"-6"8"-141,12-17 278,-12 17-417,4-9-43,-4 9-43,0 0-48,2-10-49,-2 10-39,0 0-30,-11 0-3,-1 7 1,-3 5-10,-3 1-4,-2 3-10,-1 1-8,2 3-11,-2 1-1,2-1 5,3-1-26,-2 2 18,6-5-38,-1 0 23,4 1-22,1-5 16,3 3-29,0-3 31,5 0-27,4 1 29,2-2-22,3 2 33,5 1-48,18 11 34,-16-12-19,2 0-7,-3 1 1,2-2-6,-2 1-7,-3 1 4,-1-3 0,-2 0 2,-2 3 2,-3-4 0,-2 0 16,0 2 18,-5-1 11,-1-1 7,-12 15 31,4-16-45,0 1-4,-3 0 3,0-2-19,2-2-40,-2 1-61,1-2-50,2-2-97,0-2-107,12-1-144,-18-4-54,18 4-420,-9-17-538</inkml:trace>
  <inkml:trace contextRef="#ctx0" brushRef="#br0" timeOffset="3289.9594">10287 1073 255,'15'-9'756,"-1"1"-216,-3 5-113,-11 3-89,20 3-78,-11 2-30,-1 7-21,-1 2-8,-2 5-35,-1 4-10,-3 2 1,1 2 1,-2 3-47,0-1 6,-2 3-52,1 4 14,1-8-38,-2 3 12,0-3-37,0-2-67,-1 1-58,-2-2-68,3-4-51,-3 3-34,1-3-52,-1-3-25,0-2-68,-2-1-370,-1-4-293</inkml:trace>
  <inkml:trace contextRef="#ctx0" brushRef="#br0" timeOffset="4045.0353">10069 1587 634,'0'0'694,"-10"-4"-175,10 4-112,0 0-99,-1-11-63,1 11-51,8-10-39,0 3-31,5-2-9,4 1-9,4-2 7,5 0-27,3-3 8,9 0-22,42-12 57,-40 13-67,0 3-32,-2-1 12,-5 1-24,0 2 15,-2 1-28,-4 1 23,-3 1-29,-2-1 19,-4 3-27,0-2 17,-5 2-16,-1 0 19,0 0-11,7-1 5,-19 3 8,15-1-29,-15 1 35,14-1-24,-14 1 24,11 1-23,-11-1 30,10 1-15,-10-1 33,10 4-24,-10-4 28,12 5-39,-12-5 26,12 8-23,-12-8 23,13 8-35,-5-4 29,-1 1-30,3 1 34,-2-1-40,1 1 26,0 1-32,-1-2 18,0 2-16,-2 0 24,2 0-28,-2 1 33,1-2-8,-4 3-1,1 10 11,-4-19-11,-2 21 1,-3-11-10,-2 3 9,0-1-7,-5 0-5,2 0-5,0-2 3,-4 2-2,3-3-19,-3-1 25,4 1-2,-1-4 6,2 0-11,-7 2-48,16-7 21,0 0 5,-15-1-4,15 1-7,0 0-2,1-16-20,3 7-4,5-4-22,1-3 9,5-1 3,1-3 4,2 1 13,2-3 10,2-2 16,19-18 25,-21 23 60,0 1 2,-3 4 23,-2 1-33,-5 3 16,2 1-36,-4 2 14,-8 7-24,12-8 30,-12 8-26,0 0 43,0 0-27,-3 12 17,-2-5-31,-7 12 25,6-9-15,1 0-29,-1-2 16,2 1-25,0 1 30,4-10-24,-6 16 26,6-16-27,0 12 27,0-12-9,6 8-6,-6-8-21,13 3 28,-13-3-5,30-8-36,-18 2-3,2-3 28,-2 1-26,2-1 25,-1 0-19,-1 0 29,-3 3-26,0 1 12,-1 0-21,-8 5 35,12-2 3,-12 2 26,8 7-21,-8-7 31,5 15-38,-5-15 28,0 22 9,0-11-2,0 1-15,3-1 1,-2 1-9,0 1-6,2-2-7,-1 0-18,2-1-30,-3 0-26,-1-10-32,8 15-26,-8-15-34,19 12-224,-19-12 189,16 2-12,-3-4 4,0-4-53,-1 0 27,3-4-2,3-2-22,0-7 0,1-3-95,0-7-176,1-4-23</inkml:trace>
  <inkml:trace contextRef="#ctx0" brushRef="#br0" timeOffset="4189.8911">11464 1206 1187,'11'-17'670,"-1"0"-145,0 3-107,-2 2-108,-1 5-52,-7 7-64,8-3 22,-8 3-37,6 10-1,-6-10-50,0 24 26,-5-5-51,-4 33 42,4-21-64,-1 2-23,-1-1-6,0 0-23,-1 1-47,3-4-40,-4 2-34,2-4-58,-1 0-66,1-3-74,1-2-22,-1-3-86,2-4-30,0-1-490</inkml:trace>
  <inkml:trace contextRef="#ctx0" brushRef="#br0" timeOffset="4895.0347">11254 1545 691,'0'0'520,"0"0"-132,-2-10-86,2 10-52,6-9-58,-6 9-38,13-8-29,-3 3-5,2 1-1,4-3-14,24-6 96,-16 8-108,8-2 2,-2 0 39,5 0-14,-2 2 4,-1-1-45,-5 2 3,-2 2-35,-4 0 5,-2 1-25,-1-1 11,-4 0-18,0 2 26,-14 0-15,33 2 64,-33-2-34,13 1-37,-13-1 17,13 2-41,-13-2 38,12 4-39,-12-4 19,13 3-18,-13-3 31,12 4-35,-12-4 40,13 2-39,-13-2 26,15 1-25,4-3 6,-7-1-1,-1 1-36,-1-3 18,3 0-27,0-2-8,0-1-45,-2-1-4,0-1 12,-2 2 16,-2 1 20,-2 0 15,1 0 3,-6 7 3,6-9 6,-6 9 13,0 0 32,0 0 4,-10 4-4,3 2-7,0 0 16,-2 4-17,0 1 13,1 2-9,1-1-7,-2 3 7,0-3 15,2 2-20,-1-2 9,4 1-16,-2-1-15,2-1-6,4-11-8,-3 19-12,3-19-26,0 16-26,0-16-27,4 12-24,-4-12-24,11 7-5,-11-7-26,13 4 3,-13-4-46,19-2 20,-7-1-9,17-10-230,-14 3 235,3-2 31,-2 0-13,3-3 120,-1 3 35,-3 0 158,1 0 49,-5 2 56,-2 1 13,-2 1 4,-7 8 0,9-12 2,-9 12-3,0 0 13,-4-11 225,4 11-256,0 0-58,-11 2 6,11-2-61,-8 4 5,8-4-45,-7 10 10,7-10-55,-6 10 33,6-10-26,-2 14 20,2-14-8,2 19-6,0-7 0,9 18 8,-7-15-25,6 4-4,-1 0 8,-1 3 0,1-3-10,1 2 0,-3-1 0,1-1-5,-4 0 14,-1-4 16,0 2 11,-3-2 7,-3-1 6,-2 1 4,-7 11 32,3-15-60,-1 0 6,-1-3-18,0-1 12,-1-1-32,0-2-32,12-4-46,-19 4-62,19-4-67,-18-4-66,11-2-76,0-1-95,5-2-88,-2-1-385,4-4-490</inkml:trace>
  <inkml:trace contextRef="#ctx0" brushRef="#br0" timeOffset="5160.4038">12221 1477 432,'9'-7'572,"-1"2"-144,-8 5-78,12-5 6,-12 5 3,0 0 9,0 0-58,9 4-1,-9-4-82,0 0-5,6 10-68,-6-10 13,0 0-31,9 13 56,-9-13-120,8 7-7,-8-7-8,15 5-14,-1-5-17,1-2 10,3-1-8,2 1-6,3-5 2,1 2-13,-3 2-5,-1-1-2,-2 1 0,-2 2-7,10 5 71,-17 1 23,1 6 34,-3 4-3,-5 2 8,-1 3-42,-2 6 8,-2 1-35,-1 3 9,-2 0-45,5-4-25,-4-1-75,-1 0-46,3-2-77,-1 0-126,-2 19-738,3-26-228,-1 0-892</inkml:trace>
  <inkml:trace contextRef="#ctx0" brushRef="#br0" timeOffset="6244.6292">3469 2451 105,'-25'1'398,"3"-2"-81,-2 1-97,3 0-21,1-1-72,-2 1-4,3 0-48,4 0 12,0 0-47,1 0 15,-10 0 15,24 0-62,-16 0 24,16 0-42,0 0 47,-13 0-26,13 0 24,0 0-24,13 1 29,0-1-37,3-1 0,5 1 0,7-2-5,7 0 6,6 1-2,65-3 23,-46 1-11,12 0-17,5-1 8,2 0-7,1 3-2,5-4 3,2 4 9,2-1-8,4-1-1,2 3 4,4-1 12,2 0 17,2-1 20,2 1 19,119 1 75,-90-1-100,1 3-2,-2-2-1,0 2-12,2-1-4,1 1-7,2 2 2,-2-1-8,4 0-3,-6-1-25,0 2 32,-3-1-6,3 2-6,-3 0-21,126 5 79,-150-5 0,24 2-4,-1-2-3,1 1-2,1-3-9,0 2-1,0 2-17,3-4 12,0 0-12,3-1-2,4 1-8,-1-2-7,1 0-12,4-1 14,2-1-4,2 0 10,-1 1-9,1-1 28,-2-1-5,-1 0 18,-2 1-16,-1-1 9,-2 2-25,-5-1 10,-2 0-17,-24 0 22,21 1-31,-23-2 19,1 0-17,104-1 92,-113 2-14,-6-2 18,-3 2 16,-4-1 13,-6 0-2,-6 1 12,-12-2-18,-3 2-20,-8 1-18,-1-1-20,-12 1-11,-3-2-31,-7 2-99,-3 0-130,15 4-696,-27-1-222,-15-3-740</inkml:trace>
  <inkml:trace contextRef="#ctx0" brushRef="#br0" timeOffset="7320.1297">11347 3234 230,'0'0'535,"0"0"-149,0 0-86,-3-8-44,3 8-51,0 0-64,0 0-39,0 0-8,0 0-26,0 0-27,0 0-1,0 0 13,5 17 49,-6 14 111,1-8-83,-2 3-21,0 6-7,-2 3-28,1 0 3,0 2-23,1-1 1,1 0-19,-1-1 7,1-2-25,-1-1 17,2-4-23,-2-2-18,1 0-29,-2 19-173,1-26 23,2-1-92,-2-1-58,1-4-119,1-13-179,-2 20-144</inkml:trace>
  <inkml:trace contextRef="#ctx0" brushRef="#br0" timeOffset="8294.8133">11342 3326 338,'4'-14'380,"-4"14"-70,3-11-97,-3 11-13,7-9-79,-7 9 10,7-7-66,-7 7 13,15-7-38,-15 7 18,16-5-38,-5 2 26,-11 3-36,23-2 24,-8 0-37,3 2 35,1 0-38,2 0 33,2 1-34,2-1 38,5 1-35,0 0 23,4-1-33,2 1 35,42 2-13,-35-3-25,6 0 37,3 0-35,1-1 31,4-1-23,3 0 45,4 1-31,-1-2 32,11 2-32,0-2 13,2 2-25,1-2 36,1 1-33,-1 1 30,80-3-13,-75 3-27,-4-1 31,1 0-20,2 0 23,1 1-24,-2-2 31,3 2-32,-1 1 38,2-3-26,-3 1 29,1 2-15,0-1 33,-1 0-17,-1 0 24,85-2 18,-82 0-63,1 1 15,-2 0-28,5 0 21,-3-2-27,4 1 19,-1 0-19,0-2 21,1 3-24,5-3 18,-1 1-25,0-2 21,4 1-19,0 0 17,98-4-8,-96 5-4,1-2 18,1-1-25,-1 2 19,3 0-5,0-1 2,-2 0-1,3 0 0,-3 1-19,1 1 22,-3-1-2,2 0 3,-2 1-8,-1 2 5,98-7-2,-99 6-5,0 0 9,-2-1 4,2 1-11,-1-1 1,2 1-3,2-1-1,-2 0 2,-2 0 0,0 1 0,-1 0 4,0 1-2,-3 0-2,1-1 1,-1 1 0,0 1-2,-1 0-2,-1-2-7,-2 3 14,-1-1-15,0-2-3,0 1-1,-1-1 4,1 0 2,-1 3 5,-2-2 2,0-2-4,0 3 4,-4-2-1,80-4-9,-81 4 16,-1-1-8,-1-1 1,0 2-3,-1-1 6,-3-1-3,0 3 1,-9-3 2,9 2-1,-11-1-5,0 2 7,-2-1 2,1-1-1,-3 0-5,55-1 0,-55 3 8,-1 0-3,-2-1-1,1 1 2,-6 0-5,2 1-5,-3-2 11,-9 2 1,0-2-5,-2 1 8,0 1 13,-7 0 6,-1 0 9,-2-2 6,-2 2 11,-4 1-2,1-1 2,-3-1 7,-1 2 5,-3-2 9,-1 2-3,-1 0 3,-1-3-3,-1 3 13,-11 0 11,18 0 14,-18 0-1,15-1 6,-15 1 5,18-3 117,-18 3-124,0 0-14,13-1-23,-13 1-2,0 0-7,12-2-19,-12 2 3,0 0-23,0 0 6,13-2-23,-13 2 12,0 0-11,0 0 7,0 0-19,12-2-12,-12 2 2,0 0-8,0 0 8,-2 18 6,0-5 5,-3 1-5,-2 9 12,-2 5 1,-2 8 6,-2 5 2,1 1-6,0 2 1,2-1-1,0-2 0,1 1 0,3-2 1,1-6-4,2-1-2,0-1 3,1-4-41,1-2-114,-1 0-128,-2 1-222,-3 1-769,0-7-874</inkml:trace>
  <inkml:trace contextRef="#ctx0" brushRef="#br0" timeOffset="10069.7601">11456 3671 595,'0'0'438,"0"0"-85,0 0-79,0 0-38,0 0-34,0 0-16,0 0-17,0 0-10,11-4-4,-11 4-12,0 0-20,0 0-26,0 0-27,0 0-18,0 0-10,5 13 10,-5-13 8,0 23 4,-2-7 12,-2 7-8,0 2-4,-2 6-6,-2 5-13,-1 5 1,-2 0-5,1 0-4,-1 1 4,-2-2-7,3-4-6,1-5-4,-6 26 14,8-33-16,2-2-11,0-3-5,2-1 3,-1-2-5,1-1 2,-1 0-25,3-4-1,1-1-4,0-10-6,0 18 12,0-18 10,3 16-7,-3-16 4,17 14-17,-8-10 0,-9-4 10,23 2-17,-10-2 8,2 0-19,2-1 14,4 0-11,1-2 20,5 0-10,2 1 15,4-2-10,2 0 21,5 0-14,8-2 19,57-3-13,-47 4 0,13-2 19,4 2-18,-1 0 17,3 1-9,2 1 9,-1-2-11,3 4 20,-1-2-15,2 1 9,3 1-13,0 0 13,-2 1-15,3-2 18,85 4-8,-84-2-5,-1 0 12,-1 0-13,2 0 15,1 0-18,2 0 14,0-2-17,-2 1 16,0 0-11,2-1 15,0-1-20,0-2 22,1 1-17,-1-2 14,1 1-15,-2-1 18,3 1-14,-4-1 11,2-2-19,-4 1 18,0 1-17,0-1 16,-1 2-17,-2-3 19,-1 2-17,0 0 17,-1-1-15,-2 2 13,0-2-14,79-5 9,-82 5-9,0 2 1,0 1 18,-3-1-19,-2 2 18,2 1-16,0-2 17,-11 0-19,0 2 1,0-2 8,-2 3 3,1-3 4,-1 1 0,0-1 5,62 0 12,-62 0-6,1 2 7,0-2 1,0 0-4,-1 3-3,1-2-1,0 1-5,0-2-5,12 0 1,-11 1 0,0 0-3,10 0-2,-1-2 1,-10 2-4,83-7 4,-72 6-1,-1 0-4,-2-1 0,-8 1 4,11-1 2,-11 1-5,10 0-53,-10 0 62,10 0-1,-9 1-4,9-1-7,-7 1 5,-2 0 1,1 0-2,62-1 1,-63 2-4,0-1 2,-1 3-5,-4-3-23,2 2 33,1 0-2,-1-1-4,1 1 2,-2 0 0,0 0 2,0 1 2,0-2-3,0 2-5,-3 0 0,55 2-7,-57-2 8,-2 1-48,0 0 59,-3-1-58,1 3 65,-7-2-55,1-1 59,0 1-8,0 0 1,-1-1-6,2 2 0,-2-2 0,0 0-7,1 0 9,-2 3-2,1-3-5,2 0-1,-2 0-2,2 0-2,-1 1 2,-1-1-1,0 0-51,-3 0 64,2 1-55,-3-1 59,-2 0-1,-4 2-5,-2-2-1,1 0 7,26 0-4,-33 0-9,0 0-2,-3 0 0,3 0-1,-1 0 1,0 0-4,0 0 3,-1 0 0,2 0 7,-1 0-51,0 0 51,0 0 0,-1 0 1,1 0-1,20-2 3,-21 2 11,-2 0 7,2 0-1,-1 0 1,-1-1-51,-1 1 64,1-1-51,-2 1 63,-1 0-57,-3 0 59,1-3-49,-1 3 54,0 0-43,-2-2 63,11 1 11,-23 1-68,17-1 61,-17 1-55,16-1 70,-16 1-49,11-2 55,-11 2-35,0 0 22,17-2-51,-17 2 26,0 0-46,9-5 5,-9 5-11,0 0 35,5-10-33,-5 10 23,2-10-35,-2 10 38,3-12-17,-3 12 31,2-17-33,-1 5 20,3-2-14,-1-3-5,2-2-7,1-3-3,3-1-4,-1 2-9,-1-1-37,10-24-211,-11 27-16,0 0-185,0 3-244,-4 0-510,-1-1-810</inkml:trace>
  <inkml:trace contextRef="#ctx0" brushRef="#br0" timeOffset="11264.6847">12600 3246 42,'0'0'729,"0"0"-160,0 0-54,0 0-44,0 0-45,0 0-16,0 0 307,11-3-418,-11 3-34,0 0-85,0 0-19,0 0-59,0 0-1,0 0-47,3 15 22,-6-3-45,-1 6 44,-1 10 12,-4 9-10,1 6 13,-2 3 0,-7 50 35,9-49-80,2 1-3,-1-1 20,1-2 10,1 1-10,0-3-15,1-1-6,-1-6-5,3-4-8,-2-1-16,2-5-38,-2-1-40,1-1-36,-1-2-20,-6 13-289,6-20 93,-1-3-3,-1-1-111,-2-4-135,-2-2-621,10-5-797</inkml:trace>
  <inkml:trace contextRef="#ctx0" brushRef="#br0" timeOffset="11510.0638">12087 3604 115,'-1'-15'939,"1"15"-234,0 0-140,1-14-134,-1 14-91,0 0-76,0 0-50,-1-12-57,1 12-23,0 0-5,0 0 167,-5 14-150,5-14-33,-4 15-18,4-15-15,-5 22-16,4-11-9,-2 2-24,3-1-35,-3 2-46,1 0-46,2-1-57,0 0-64,0-1-33,2-1-51,5 9-397,-7-20 274,9 15-421,-2-10-389</inkml:trace>
  <inkml:trace contextRef="#ctx0" brushRef="#br0" timeOffset="11765.0605">12307 3642 640,'0'0'547,"0"0"-153,-6 6-63,6-6-83,-10 12-34,5-5-61,1 2-15,4-9-36,-8 13 29,8-13-13,-5 15 5,5-15-12,0 13 20,0-13-4,7 10-13,1-5-29,-8-5-7,20 5-19,-7-5 1,0-2-23,6-1 3,-4-2-17,3-1 4,18-11 14,-20 5-22,-3-2 2,-2-3-12,-1 1 2,-5 0 10,-2 0 16,-2 0-6,-4 1 4,-1 1-12,-3 2-2,-2 2-15,-2 1-59,0 3-105,-3 4-78,-11 3-604,14 3-106,-5-1-526</inkml:trace>
  <inkml:trace contextRef="#ctx0" brushRef="#br0" timeOffset="12269.8439">13385 3762 937,'0'0'731,"0"0"-138,4-8-150,-4 8-92,6-8-73,-6 8-56,8-5-54,-8 5-63,0 0-10,6-5-26,-6 5-16,0 0-12,0 0-10,0 0-4,9 5-9,-9-5 7,2 11-10,-4 5 12,-2-7-14,-1 2-1,-1 3 1,-4-2-4,2 1 8,-3-1-43,1-2 62,-1 1-45,0-1 52,2 0-44,2-3 81,-2-1-33,2 0 75,7-6-29,-15 10 108,15-10-116,0 0-51,0 0 18,-11-5-36,11 5 22,2-9-42,-2 9 30,9-8-48,-9 8 35,10-7-39,-10 7 23,14-2-22,-14 2 40,14 2-42,8 6 17,-13-4 29,-2 2-40,4 0 4,0-1-82,-1 3 34,1 0-85,-2 0 26,-1-3-80,2 1 15,-1 0-36,1-1-58,2-1-82,1-3-3,1 0-17,18-5-699,-15 0 204</inkml:trace>
  <inkml:trace contextRef="#ctx0" brushRef="#br0" timeOffset="12494.7496">13711 3858 298,'8'-8'568,"-8"8"-158,0 0 170,0 0-355,0 0-68,-6 10-12,6-10-43,-4 11-17,4-11 5,0 11-5,0-11-13,2 14-13,-2-14-4,8 10-6,-8-10-8,14 10-3,-3-6-6,0-3-5,3 2-5,-1-3 2,0-3 14,1 3 7,-1-4 30,1 0 14,-1-2-1,-1 2 6,-5-3 21,1 0-12,-3-2-21,-1-1-12,-4 10-21,0-21-11,-6 2 3,-1 7-57,-1 3-45,0 0-85,-3 1-64,0 0-102,1 1-62,0 1-102,5-1-315,-3-1-313</inkml:trace>
  <inkml:trace contextRef="#ctx0" brushRef="#br0" timeOffset="12704.834">14372 3353 903,'13'-3'664,"-13"3"-149,20 5-108,-13 2-30,-3 4-24,3 6-27,-5 6-36,0 2-45,-4 4-20,2 9-54,-2 5-25,-5 4 10,-2 47 49,2-47-139,4-3 17,-1 0-44,2-8 17,0 0-60,0-2-17,0-2-129,2-5-32,0 1-109,0-6-111,2 2-118,2-4-627,1-5-762</inkml:trace>
  <inkml:trace contextRef="#ctx0" brushRef="#br0" timeOffset="13125.0668">14868 3613 141,'5'-12'514,"-1"3"-148,2-1-74,3-1-72,0 0-41,1 2-39,1 0-28,2 1-5,-2 0-12,-1 2-15,1 2-24,-11 4-9,18-5 13,-18 5 27,21 5 118,-21-5-88,6 10-8,-6-10 37,0 17-7,-4-7-12,-2 0-3,0 5 16,-1-4-16,0 1-17,-2 0-24,1-1-6,1 0-18,-3 0-9,5-1-18,-6 8-11,6-8-16,5-10-5,-5 17 7,5-17-12,0 19 14,0-19-13,5 21 4,0-12 1,2 3 2,-2-1-3,2-2 1,0 1 6,0-2-18,-2 1 2,4 9-4,-4-8 19,-5-10 29,1 18 14,-3-10-46,-2 2 71,-2-1-68,0 2 56,-3-1-70,-1-1 52,2 0-63,0-1 28,1-2-84,-2-2 17,9-4-59,-13 9-74,13-9-88,0 0-75,-11 1-41,11-1-29,0 0-372,3-14-322</inkml:trace>
  <inkml:trace contextRef="#ctx0" brushRef="#br0" timeOffset="13349.7827">15122 3747 432,'0'0'652,"0"0"-99,14 3-86,-14-3-65,0 0-83,3 12-54,-3-12-59,0 0-30,1 15-21,-1-15-25,4 17 78,-4-17-126,6 11 24,-6-11-37,12 12 72,-2-8-67,1 1 39,0-2-53,5-2 35,0 0-51,-2-2 41,3 0-23,-2-2 45,2-2-22,-3 1 11,10-13 51,-16 8-84,0-2-12,-2-1-18,-6 3-6,0 9-9,-5-21-8,-2 13-10,-4-3-46,-5 5-53,-1-2-118,-4 2-132,-1 0-187,3 4-217,-2-1-352</inkml:trace>
  <inkml:trace contextRef="#ctx0" brushRef="#br0" timeOffset="13840.1294">16279 3248 238,'2'-16'571,"-2"16"-27,2-11-91,-2 11-62,0 0-113,1-14-58,-1 14-62,0 0 180,6 20-149,-3-1 9,-3 8 18,0 9 8,-3 10-39,-3 5-36,-2 11-75,1 1-19,-4-1 46,1 0-68,1-13-8,2 1 48,-2-4-53,1 0 37,1-3-51,0-2 39,-1-4-61,3-4-13,0-3-146,-1-6-55,4-3-107,-1-3-84,2-1-68,1-4-494,0-13-577</inkml:trace>
  <inkml:trace contextRef="#ctx0" brushRef="#br0" timeOffset="14110.0178">16715 3575 677,'0'0'474,"6"-5"-93,-6 5-96,0 0-22,-6 7-26,-1-1-1,-5 3 2,-16 9 229,13-7-246,-1 0-22,0-1-27,4 0-31,-1-2-27,2-1-24,1 2-15,2-3-13,2 0-16,0 2 5,6-8-12,-5 12 6,5-12-6,1 10 3,11-3 32,-3-2-48,4-3-8,2 0-16,3-2-54,1 0-44,1-2-68,0 0-74,3-1-95,1 1-71,-1-3-75,-4 2-446,-1-1-497</inkml:trace>
  <inkml:trace contextRef="#ctx0" brushRef="#br0" timeOffset="14310.0376">16762 3583 383,'0'0'555,"-9"-3"-113,9 3-107,0 0-31,-14 2-11,14-2 20,-11 10 1,4-2-19,1 4-42,-3 0-44,3 2-39,0 4-29,-2 2-24,-4 20 56,6-20-163,3 0-2,0-1-97,2-1 30,-1-2-118,2 1 21,2-2-55,2-1-57,1-3-75,2 0-31,3-3-49,2-1-279,-2-3-210</inkml:trace>
  <inkml:trace contextRef="#ctx0" brushRef="#br0" timeOffset="14539.9245">16992 3792 109,'0'0'755,"0"0"252,0 0-646,0 0-96,0 0-55,-4 8-29,4-8-29,0 0-28,-2 12-19,2-12-4,0 0-11,6 9 2,-6-9-14,17 4-19,-17-4-9,26 1-9,-11-2-12,2 0 1,3-6 4,-1 3-23,1-2 33,-3-1 6,1-1 3,-3-2 3,-3-1-4,-2-1 0,-2 0 14,-3 1 27,-2-1-17,-5 1-11,0 1-19,-14-9 14,5 11-43,-3 0-4,-1 2-41,0 1-82,-3 3-119,3-1-99,1 1-160,14 2-588,-22 0-691</inkml:trace>
  <inkml:trace contextRef="#ctx0" brushRef="#br0" timeOffset="14839.7532">18056 3139 1296,'3'-9'454,"-3"9"-119,0 0-54,0 0-80,0 0 41,0 0 0,5 17 10,-5-2-4,1 3-4,-1 7 9,0 4-29,0 6-57,0 2-10,-1 7-33,0 2-17,-2 3-18,1-2-15,-2-1-44,1 1 28,-3-3-38,2-2 25,0-7-37,1 1-1,0-2 4,-1-2 19,0-2-106,2-5-24,-1 0-140,0-7-27,-1 15-506,4-20 302,1-2-92,-1-11-291,8 11-400</inkml:trace>
  <inkml:trace contextRef="#ctx0" brushRef="#br0" timeOffset="15439.6509">18449 3505 575,'3'-10'398,"-3"10"-50,0 0-88,2-10-10,-2 10-34,0 0 9,0 0-40,0 0 7,-5-7-29,5 7 4,0 0-43,0 0 2,0 0-39,0 0 5,-13 5-17,13-5 15,0 0 2,-5 12 0,5-12-28,-5 14-3,5-14-19,-1 15 1,1-15-18,0 19 12,1-9-16,1 0 7,1 5-12,1-4 6,6 17-6,-8-13-6,2-1-2,0-1-2,-1 0 7,-2-1 0,-1 0-1,-1 0 7,-2-2-2,-1 2 1,-1 0-2,-2-2-2,-1 0 0,-1-1 0,0-4 0,-8 4 14,8-6-22,9-3-31,-18 0-39,18 0-15,-14-5-35,8-2-39,2-2-45,3-2 1,2-3-28,5-3 49,0-2-6,5 0 59,2-1 2,2-2 48,21-19-58,-16 24 81,2-1 58,-2 0 8,2 4 64,-2 2 12,-4 0 43,2 2 3,-3 3 17,0 2-11,-2-1 15,0 5 1,-2 0 16,-11 1-19,20 2-24,-20-2-1,17 7-14,-17-7-13,15 10-16,-9-2-15,1-1-15,-1 0-6,3 0-4,-3 1-2,3-1-3,0 0-17,2 0-3,1 1 1,2-3-4,-2-1 0,20 3-5,-17-6-26,0-1 5,3-2-11,-3-1-5,0 0-1,-2-4-15,-3-1-31,1-2-4,-4-1 13,-5 0-14,0 1 47,-4-3-9,-1 2 17,-5 3-2,-15-7-4,9 9-25,0 1-67,0 0-44,1 3-86,0 0-42,13 2-108,-22-2-88,22 2-353,-16-3-380</inkml:trace>
  <inkml:trace contextRef="#ctx0" brushRef="#br0" timeOffset="15889.8072">19815 3028 497,'9'-12'710,"-3"1"-119,1 2-88,-1 0-114,-1 2-92,-5 7-62,9-12-58,-9 12-46,8-5-24,-8 5-9,0 0 27,4 17-19,-6-1 16,0 6 33,-4 10-57,-1 11 36,-5 3-13,-4 15-20,1 2-17,-4-3-4,-3 5-13,5-4-12,0-1-38,2-3 24,4-11-41,0-3 35,4 1-37,-7 31 1,10-44 19,-1 1-90,1-7-1,3-2-134,-2-4-36,3 1-94,0-6-89,3-3-78,2 0-504,-1-4-612</inkml:trace>
  <inkml:trace contextRef="#ctx0" brushRef="#br0" timeOffset="16239.7494">20406 3436 268,'10'-13'984,"-2"3"-242,-3 0-154,0 2-126,-1 0-85,-4 8-111,2-14-25,-2 14-51,0 0-16,-10-6-58,10 6 36,-21 7-11,8 3 33,-5 1-25,-2 6-18,0 1-17,0 0-22,2 2-20,0 0-13,3-1-10,2 0-8,2-2-6,1 0-24,1 0 16,4-2-25,-2 11 5,6-14 7,1-12-32,3 20 12,-3-20-20,7 17 24,-2-11-21,-5-6 20,13 8-14,-13-8 23,13 3-14,-13-3 16,13-2-21,-13 2 22,11-5-24,-5-1 8,-6 6 14,0 0-30,-5-11 26,5 11-14,-16-3-12,16 3-22,-23 0-34,9 0-61,1 2-65,-1-1-55,3 1-63,-1 0-37,1 1-86,11-3-6,-23 6-872,23-6 43</inkml:trace>
  <inkml:trace contextRef="#ctx0" brushRef="#br0" timeOffset="16495.043">20488 3556 424,'16'-3'750,"-16"3"-154,0 0-97,7 6-56,-7-6-64,0 0-36,-4 16-47,1-3 151,3-13-270,-2 14-23,2-14 0,2 16-4,1-6-15,2 0-2,0-2-21,3 1 17,1 0-31,3-2 7,0-1-8,0-2 7,2-1 2,0 0-7,13-3 95,-13 0-93,-1-6-34,-1 1-1,0-4-25,-3-3-1,-2-1-26,-3-1-6,-2-1-24,-3-2-2,-4 1-41,-5-1-91,-3 4-128,-7 2-206,-4 3-242,-44 2-3403</inkml:trace>
  <inkml:trace contextRef="#ctx0" brushRef="#br1" timeOffset="38439.8832">15666 4235 105,'0'0'253,"0"0"-67,0 0-34,0 0-27,0 0-14,0 0-13,0 0-7,0 0-6,0 0 2,0 0-9,0 0-13,0 0 1,0 0-9,0 0 0,0 0-26,0 0 37,0 0-32,0 0 40,0 0-27,0 0 34,0 0-37,0 0 34,0 0-34,0 0 31,0 0-30,0 0 26,0 0-29,0 0 79,0 0-54,0 0-19,0 0 19,0 0-22,0 0 9,0 0-17,0 0 17,0 0-20,0 0 17,0 0-19,-11-1 1,11 1-18,-14 7 19,1 0 7,-37 24 53,13-9-39,-14 8-20,-5 6 11,-9 2-23,-15 9-1,-7 3-4,-4 1 5,-6 1-48,-2 0 70,0-4 16,4 0-44,-1-5 81,7-3 4,16-9-9,-60 26 53,73-32-95,5-1-16,15-6-42,1-1-62,5 0-55,9-1-57,2-1-51,7 0-118,5-3-157,3 0-332,8-12-379</inkml:trace>
  <inkml:trace contextRef="#ctx0" brushRef="#br1" timeOffset="39709.6584">14173 4957 363,'0'0'369,"0"0"-77,-2-12-52,2 12-61,0 0-39,0 0-25,0 0-23,0 0-20,-6-5-3,6 5 11,-14 7-1,-1 5 51,-38 27 132,11-8-130,-5 7-32,-6 2 0,-7 2-2,-12 11-45,-4-1 54,0 5-51,-6-4 53,2 1-64,-1-2 66,0-2-39,13-11 61,3 1-49,-2-4 44,-60 33 22,72-39-125,1-3 41,14-6-100,3 0-13,6-4-133,6-2 29,10-3-91,6-2-123,2-3-584,7-7-533</inkml:trace>
  <inkml:trace contextRef="#ctx0" brushRef="#br1" timeOffset="40539.777">15911 4284 50,'10'-3'298,"-10"3"-80,14-1-50,-14 1-44,20 2-21,-10 0-19,4 2-18,2 0-6,0 3-1,4 0 8,2 0 9,4 5 19,2 1 11,41 20 95,-31-12-100,10 7 17,3 1-22,5 4 33,4 1-41,5 5-8,17 7-59,5 3 58,3 4-11,5 1-11,3 3-1,3 0 9,-1 2-23,0-1-5,99 57 55,-101-59-35,-2-2-52,-1-1 64,-1 1-55,-3-6 61,-4 0-49,-16-11 45,-3-3-60,-5 1 56,-2-5-55,-6-2 55,-7-5-64,-11-4 53,-4-2-61,12 5 42,-28-12 12,-2-3-68,-4-1 52,-1-1-114,-10-5-49,10 6-168,-10-6-94,0 0-438,-10 4-370</inkml:trace>
  <inkml:trace contextRef="#ctx0" brushRef="#br1" timeOffset="40950.2628">18080 5818 657,'0'0'529,"0"0"-124,0 0-80,0 0-68,0 0-58,0 0-46,0 0-32,0 0-13,0 0 13,4 7 15,6 3 140,-2-4-119,2-1-52,1 1 62,2 1-50,4-2 52,0 0-69,1-2 66,2-1-44,3 0 23,2-4-46,5 0-7,2-3-2,4-5-4,3 0 11,34-18 64,-36 10-93,-4-1-9,-2-5-9,-1 2-9,-6-5-7,-1 1-11,-5 4-5,-4 0-27,-1 4-15,-2 1-88,-3 4-179,-1 1-186,-1 4-325,-4-1-373,-2 9-787</inkml:trace>
  <inkml:trace contextRef="#ctx0" brushRef="#br1" timeOffset="41855.0283">12722 5441 342,'0'0'563,"2"-12"-82,-2 12-75,0 0-59,2-11-74,-2 11-70,0 0-47,0 0-39,0 0-27,0 0 59,-15 6-63,1 8 87,-1 6-46,-8 8 57,-4 6-68,-7 8 30,0 6-74,1-4 37,-1 2-70,0-1 44,9-11-66,3 1 47,3-3-64,6-6 51,2 22-8,14-28-52,5 1 51,11-2-64,7 0-26,13-2-55,7-4-59,17-1-197,10-5-126,3-5-542,3 1-636</inkml:trace>
  <inkml:trace contextRef="#ctx0" brushRef="#br1" timeOffset="42569.8025">9443 6661 75,'0'0'144,"-7"6"-25,7-6-31,0 0-13,-6 9 6,6-9 11,0 0 10,-6 6 18,6-6 4,0 0 117,0 0-122,0 0 3,0 0 0,0 0-40,0 0 63,-8-5-71,8 5 73,0 0 15,3-12 10,-3 12 4,0 0 0,1-12 2,-1 12-49,0 0 56,0-6 52,3-3-190,-3 9 39,0 0-74,0 0 56,0 17-21,-3-2 71,0 9-68,-2 5 50,-1 10-65,-2 2-24,-2 5 22,1 0-8,-1-1-3,-1 2-5,-7 36 39,9-44-33,3-8-80,1-1 16,1-8-68,2 0 17,-1-4-88,2-1 12,1-4-141,0-13-40,4 16-114,-4-16-320,0 0-302</inkml:trace>
  <inkml:trace contextRef="#ctx0" brushRef="#br1" timeOffset="43219.9678">9453 6769 555,'-1'-12'475,"1"12"-85,-2-15-75,2 15-52,-1-9-45,1 9-41,-1-11-27,1 11-20,0 0-20,0 0-22,0-14-14,0 14-21,0 0-11,6-8-6,-6 8-6,14-1-5,-14 1-1,24-2-1,-6 2-7,5 0 0,6 0 1,7-1 6,7 1 5,8-1 1,5 1-53,2-3 59,80 0-1,-60 1-45,6-1 54,-1 1-6,2 2-7,2-3-51,3 2 59,0-1-54,1 0 58,-1-2-39,4 1 92,4 1-40,5-2 49,3-1-65,23-1 40,127-4 12,-126 4-88,1 1 53,1 0-65,-4 2 57,-21 0-67,0 1 55,-1-3-61,-3 1 55,-1 1-57,-4-1 60,-4 0-64,-4 0 61,-4 0-58,-8 0 57,55-5-16,-77 5-35,-2 1 49,-5-2-55,-10 3 61,0-1-56,-4-2 59,-1 1-61,-5 0 58,-2 1-58,-3-1 52,3 0-49,-4-1 51,0 0-51,-2 1 50,18-8-5,-21 7-25,-2 0 60,1-2-61,-1 2 56,0-1-62,0 0 63,0 1-60,1-2 67,-2 2-56,0 0 52,1 0-63,-1 0 53,1 1-58,-1-2 37,13-1-2,-18 5-41,2 0 48,-3-2-53,-9 4 56,18-4-54,-18 4 57,13-2-50,-13 2 76,11-3-46,-11 3 18,10-4 15,-10 4 6,0 0 6,11-4-1,-11 4 53,0 0-68,12-1-16,-12 1-9,0 0-10,0 0-9,0 0-1,9 5 1,-9-5 21,-3 21 40,-1-1 21,-3 9-10,-3 7-12,-3 6-8,-1 3-17,-19 69 21,18-56-38,1 0 14,3 0-26,1-9 18,4 1-15,-1-1-32,1 1-73,1-4-55,0 0-120,-2 0-105,-1-3-145,-5 0-193,-2-5-393,-5-5-722</inkml:trace>
  <inkml:trace contextRef="#ctx0" brushRef="#br1" timeOffset="44230.5263">9436 7188 371,'0'0'343,"0"0"-108,-4-11-41,4 11-44,-2-10-33,2 10-22,-3-10-19,3 10-16,-4-11-12,4 11 4,-3-9 11,3 9 20,-4-10 46,4 10-17,0 0-2,-6-12-14,6 12-14,0 0-18,-4-7-12,4 7 1,0 0 25,-14 17 155,6-5-139,1 6 36,-6 5-58,1 6 49,-2 6-56,-2 2 40,1 3-66,-1 1 45,1-1-57,-2 3 8,2-1-2,-3 1-11,3-3 20,0 0-3,-14 35 30,15-40-40,4-7-6,0 0 49,2-7-67,1 1 46,-1-4-59,3 0 54,1-6-63,0 2 55,3-1-53,0-1 49,2-1-51,4-1 50,1 0-57,20 6 35,-6-10-31,4-1 3,5-3 6,11-1 1,10-1 1,7-3 3,14-2 3,6-1-1,4-2 2,1-1 0,5-2 0,3-1-19,3 1 25,0 1-1,98-15 30,-93 13 9,0 1 38,19-4-24,-18 2 1,17-3 3,2 1 34,-2 1-28,-15 3 19,18-3-33,-1-1-8,-18 6-3,19-5 22,1 3-41,-19 2 18,122-10 4,-125 12-42,-1-3 30,-4 3-33,-2-1 30,-4 1-24,-5 0 40,-4 0-21,-6 0 34,-13 2-11,-6-1 27,-1 1-19,-5 1 6,-9 0-8,-2 0 17,27-3 48,-38 3-75,0 3 14,-6-1-11,2-1 17,-5 0-14,2 1 8,-4-1-16,-1 2 5,1-2-17,-3 1 0,2 0-14,-1 0 7,1-1-10,1 0 2,13-3 0,-16 4-13,2-1 10,0 0-13,-2-1 12,1 2-10,-3-1 13,-9 3-1,15-5 7,-15 5 7,14-3 11,-14 3-11,13-3-7,-13 3 0,0 0 4,16-5-46,-16 5-17,0 0-33,9-4-68,-9 4-27,0 0-95,0 0-64,0 0-147,-4-9-67,4 9-58,-23-5-558,3-1-772</inkml:trace>
  <inkml:trace contextRef="#ctx0" brushRef="#br1" timeOffset="44380.1248">10855 6736 411,'1'-13'289,"4"-6"-459,-5 19 4</inkml:trace>
  <inkml:trace contextRef="#ctx0" brushRef="#br1" timeOffset="44934.9502">10608 6778 132,'0'0'407,"-6"-7"-123,6 7 13,-5-12-95,2 1 183,3 11-154,-2-13 14,2 13 22,-3-11-47,3 11 66,-1-11-75,1 11 18,0 0-92,-3-11 13,3 11-83,0 0 32,0 0-71,0 0 89,-11 20-12,-3 28 163,1-12-175,2 7-6,-2 1 18,-4 13-39,0 3 21,-3-1-8,1 0-4,1 0-12,-1-4-12,2-2 0,2-8-30,0-4 19,4-2-31,-1 1 2,-6 28-4,10-39-7,0 1-24,0-3-50,1-3-81,2-2-46,0-1-82,0-3-70,0-2-61,1-2-60,-1-6-535,5-8-615</inkml:trace>
  <inkml:trace contextRef="#ctx0" brushRef="#br1" timeOffset="45290.027">9825 7115 333,'2'-11'878,"-2"11"-540,4-9-42,-4 9-8,3-9-11,-3 9-14,0 0-12,2-12-30,-2 12-35,0 0-37,0 0-26,0 0 10,0 0 26,0 0 36,-4 14-6,-5 13 84,2-6-177,-1-2-19,1 1-24,-1 3 1,-1-1-13,0-1-13,2 2-20,-1-4-48,-2 2-44,5-2-37,-1 0 2,1-3-94,1-2 22,-1 0-76,2 7-301,3-21 250,5 13-41,-5-13-63,10 5-278,-10-5-206</inkml:trace>
  <inkml:trace contextRef="#ctx0" brushRef="#br1" timeOffset="45554.7028">9915 7271 13,'6'-7'576,"-6"7"-129,8-14-78,-8 14 8,0 0-92,2-9 39,-2 9-91,0 0 24,-9 6-65,9-6 25,-10 13-80,3-6 27,1 1-78,1 0 33,2 0-74,3-8 40,-7 17-63,7-17 45,-2 16-62,2-16 54,2 14-61,-2-14 61,9 11-66,-9-11 51,19 7-57,-19-7 52,23 0-60,-9-4 57,15-6-29,-15 0-26,1-2 3,-2-1 1,-3-4-8,1-2 0,-2 1 3,-4-3 1,-2 2 12,-3 1 14,0 4 14,-3-2-26,-2 3 18,0 1-7,0 1-4,-9 0-119,14 11-29,-15-3-66,15 3-83,-15 7-69,15-7-118,-11 10-312,11-10-318</inkml:trace>
  <inkml:trace contextRef="#ctx0" brushRef="#br1" timeOffset="46294.6864">10914 7125 602,'0'0'506,"3"-12"-108,-3 12-80,3-11-61,-3 11-49,7-9-55,-7 9-29,7-11-20,-7 11-13,13-10-24,-13 10 13,14-8-25,-14 8 9,14-4-13,1 5 83,-15-1-84,15 8 23,-10 0-21,1-1 17,-3 4-6,0 1-4,-2 1-4,-1-1 8,-3 5 12,-1 0-7,-4 1-14,-4 1 41,-2 2-60,-2 0 59,-2-2-64,-2-1 52,0 0-67,5-4 58,-2-3-58,2 2 15,2-4 16,2 0 16,2-3 5,0-2-7,9-4-16,-14 5-18,14-5-10,-9-4-9,9 4-4,-7-19-7,7 19 1,7-17-1,-3 8-1,3 2-4,0-1 1,0 3 2,3-2 1,-3 2 1,-7 5-1,17-7 2,-17 7-1,14-1 8,-14 1 2,15 0 2,-3 4 9,-12-4-9,13 8-2,-13-8 5,15 10-8,-15-10 0,13 7-1,-13-7-13,14 10-23,-7-3-33,-7-7-30,17 6-41,-8-2-31,-9-4 21,21 4-90,6-6-293,-11-2 283,2-1 55,1-3-15,0 0 62,-1-1 4,-1-1 86,-1 3 8,-3 0 136,0 0-28,-3 2 35,-1 0 62,-1 0-52,-8 5 45,12-7-47,-12 7 139,0 0-83,0 0-65,12 1 40,-12-1-76,0 0 41,0 13-68,0-13 45,0 0-64,2 15 48,-2-15-60,4 9 48,-4-9-55,10 11 55,-10-11-61,22 9 37,-22-9 14,20 4-56,-9-5 52,3 0-57,-3-1 52,0-2-56,0 1 57,1-5-52,-2-1 60,-2 1-55,-1-1 27,-1-1 18,-3 0 4,-3 10 28,-1-29 107,-5 20-108,1 1-20,-1-1-6,-4 4-30,-1-2-32,0 2-35,0 0-39,2 1-42,0-2-27,-1 2-28,10 4-40,-14-7-53,14 7-48,-7-8-53,5-4-1567</inkml:trace>
  <inkml:trace contextRef="#ctx0" brushRef="#br1" timeOffset="46514.6048">11853 6654 213,'17'-5'500,"-17"5"-17,21 4-54,-11 4 42,-1 5-86,-3 7-12,-2 5-68,-4 51 251,-6-29-285,-1 3-27,-3 11-18,-1-1-70,-3-2-10,5-9-59,-2 1 15,4-3-43,-1 1 12,1-5-34,2 2 12,0-2-39,1-8-31,2-2-37,-1 30-248,3-37 94,0 0-76,0-2-101,2-3-27,1-5-137,1 1-366,2-6-491</inkml:trace>
  <inkml:trace contextRef="#ctx0" brushRef="#br1" timeOffset="46939.9079">12245 7083 205,'8'-16'564,"2"-1"-153,-1 2-101,2 0-61,1 1-50,0 0-40,2 3-31,9-8 48,-12 13-115,-2 0-11,0 2-11,-9 4 0,14-3-2,-14 3 12,11 2 12,-11-2 5,9 8 32,-9-8 13,1 14 17,-2-2 22,-1-3-4,-5 2-14,-7 14 139,8-14-140,-3 1-21,2 0-21,0-1-18,3-2-19,-3 1-10,2-2-12,0 2-9,5-10-5,-4 18-3,4-18-2,1 16-1,-1-16-3,8 18-2,2-8 1,-2-1-2,1 3-1,3-2 2,-3 1-4,1-1 0,1 3 1,-1-1 0,-1-2 2,-2 2 10,-2-1 9,-1-1 33,-2 0 22,-2-10 13,-2 21-4,-9 1 45,1-11-83,2 0-10,-3-1-7,-1-2-29,3 1-25,-4-1-31,6-1-28,0-3-35,7-4-56,-12 5-45,12-5-128,0 0-16,0 0-38,0 0 25,17-32-807,-3 16 24</inkml:trace>
  <inkml:trace contextRef="#ctx0" brushRef="#br1" timeOffset="47175.0035">12605 7125 263,'11'-8'539,"-11"8"-49,5-2 409,5 5-511,-10-3-74,1 16-50,-2-5-28,0-1-24,1 4-35,0-2-26,1 2 17,0 1-6,3-4-24,0 4-20,2-2-35,2-1 26,3-2-37,14 8 99,-12-11-104,5-1-7,1-4-5,-2-1 1,2-2-1,1-1-4,-3-4-1,4-3-2,-4 0-4,2-5-4,-1-5-7,-7 1-28,-2-2 19,-3-2-10,-2-16 69,-8 20-47,-2 4-28,-3-1 10,-2 5-68,-5 3-72,1 2-148,-5 5-111,-1 0-157,-6 8-250,0-3-324,-3 2-727</inkml:trace>
  <inkml:trace contextRef="#ctx0" brushRef="#br1" timeOffset="48054.9554">17272 6510 24,'0'12'434,"-1"3"-71,-1 4-24,1 6-47,-1 5-89,-1 5 28,0 1-84,1 7-16,0-5-17,0-1-17,4 38 39,1-39-36,-2-1-73,2-3 44,0-6-65,-2 1 50,1-1-69,1-5 22,-2-3-114,2-1 14,-2-4-66,0-2-15,-1-11-56,0 16-120,0-16-173,0 0-23</inkml:trace>
  <inkml:trace contextRef="#ctx0" brushRef="#br1" timeOffset="49344.8049">17190 6736 21,'0'-18'535,"0"3"-157,0 2-85,0-1-58,1 2-43,0-2-34,2 3-32,2-1-15,-1-1-22,1 1-13,1 0-8,13-10 40,-8 12-61,4-2-6,3 2-11,1 0 6,4 1-7,0 2 8,5-1-6,2-1-5,0 2-54,5 1 70,1 1-57,2 1 58,7-1-56,3 0 59,2 1-12,2 1-2,6-1-5,3 3-3,15-5-4,2 4-2,3-1-54,4 0 60,1-1-53,2 1 51,4 3-47,1-3 58,0 3-4,-1 0-7,0-2-50,89 2 55,-92 0 12,-3 0-48,3 2 45,1-2-51,-2 0 56,1 3-8,-2-3-7,0 0-57,-1 2 48,-3 0-44,0-2 56,0 3-57,-2-1 60,-1-1-10,78 1 11,-78-1-22,-2 1-2,0-2-2,-1 2-52,-13-2 60,-2 0-50,2 0 59,-4 2-60,1-2 59,0 0-8,-2 2-48,0-2 54,-4 0-3,0 0 0,52 1 8,-64-1-21,0 0 0,7-3-52,-11 3 60,-3-2-51,0 0 55,-6 1-51,-2-1 57,-1 1-56,-1-1 68,-5 0-54,0-1 65,-1 1-46,-1 0 65,12-1 22,-18 3-58,0-2 65,-13 2-47,22-2 59,-22 2-52,17-4 53,-17 4-56,14-1 56,-14 1-58,14-5 47,-14 5-65,10-3 47,-10 3-66,11-4 49,-2 0-1,-9 4-66,0 0 45,11-1-59,-11 1 43,0 0-52,0 0 49,0 0-59,11-3 56,-11 3-55,0 0 57,1 11-52,-1-11 52,-3 23-41,-1-3 48,-3 6-51,-2 6 61,-3 6-41,-1 5 71,-1 2-60,0 10 5,1-8 11,1 2-26,3-2 29,-1 3-1,3-2 4,1-1 3,3-3-7,0-1-4,2-7-1,1 33 15,2-39-19,0-5 0,1-1-1,0-2 1,0-5 2,0 2-3,1-4-6,-1 0 1,0-6 4,0 3 1,-1-2-6,-2-10 4,3 16 1,-3-16 3,1 19 17,-1-19-20,2 11 0,-2-11-7,0 0-3,-2 10-2,2-10-3,0 0 0,-5 8-3,5-8 2,0 0-1,-12 5-2,12-5 5,-16 2-4,16-2-17,-41 3-18,22-2 8,-5-1-7,-5-1-7,-7 1-4,-2-2 45,-5 0-79,-9 0 41,2-1-39,-6 0 69,-2-2-54,-3 1 65,-12-1-48,-2 0 62,0 1-53,-75-8 25,74 4 42,2 3-53,-1-2 45,4 0-40,1 1 55,1-2-60,10 2 57,2-1-59,-1 1 59,0 0-56,1 0 53,0 0-60,0 1 56,2 0-47,-57-5 22,56 7 29,2 0-56,1 0 54,1 1-54,-1 0 54,0 1-54,1-2 54,3 3-56,-2 0 59,0-1-62,10 1 60,-1-2-55,1 1 58,1 0-58,1-1 55,0 1-56,1 0 60,-1 1-59,4-2 57,3 2-51,-1-1 50,2 1-52,-2 0 52,2 0-57,-1 0 55,-5 1-59,5-1 63,1 0-58,-1 2 62,-30-2-35,32 0-28,-2 0 58,2 0-56,-2 0 55,-1 0-55,2 1 55,-1 0-53,0-1 68,1 2-49,-1-1 52,2 0-55,1 1 52,-1-1-57,3-1 57,-28 3-11,27 0-50,3-3 52,4 1-51,-1 0 80,2 1-36,3-1 57,1 0-46,2 1-2,0-2-7,1 1-1,1 0 4,0 0 10,0 0 14,-2 1-19,-13 1 35,13-2-41,-1 1 6,3-1 16,-2 0 13,1 0-2,0-1-7,-1 3-11,2-3-9,-3 2-4,-2 0-7,-1-1-4,0 2-4,1-1-3,-1-1 0,-15 2 8,21 0-12,12-3-1,-24 0 6,24 0-5,-20 1 3,20-1-3,-14 2-1,14-2-4,-14-2-24,14 2 7,0 0-34,-14-1-33,14 1-88,0 0-59,-4-5-643,3-7 236,1 12-425,6-14-675</inkml:trace>
  <inkml:trace contextRef="#ctx0" brushRef="#br1" timeOffset="49810.2029">18774 6545 502,'0'0'380,"0"0"-108,-6-6 29,6 6-32,0 0-15,0 0-7,0 0-13,-7-5-1,7 5-56,0 0 55,0 0-61,-2-11 198,2 11-176,0 0-73,0 0 40,0-15-73,0 15 40,0 0-72,1-12 47,-1 12-59,0 0 40,0 0-66,1-10 36,-1 10-68,0 0 51,0 0-51,-2 19 24,-1-2 33,-1 6-55,-1 7 63,-1 2-55,0 8-2,-1 2 13,2-3-33,0 2 37,0-7-31,1-1 35,1 1-33,0-2 35,0-5-32,2 0 11,-5 21-185,3-21-9,-1-5-26,-2 0-127,1 0-32,-1-2-46,-3 0-493,0-5-494</inkml:trace>
  <inkml:trace contextRef="#ctx0" brushRef="#br1" timeOffset="50229.6423">18049 6636 122,'0'0'533,"0"0"-128,0 0-78,0 0-59,-5-10-41,5 10-29,0 0-9,0 0-12,-14 0 2,14 0 12,-16 5-2,-6 5 119,8-2-188,0-1 31,-1 2-65,1 0 54,0-4-84,3 5 37,-1-2-51,1 0 49,2 1-60,1-1 42,1 0-62,2-1 51,1 1-61,4-8 52,-1 25-9,6-18-52,3-2 51,3 1-57,3 0 52,3-4-58,6 2 44,2-1-58,2-1 13,1-1-111,1-1-27,1-1-151,-1-1-29,6-2-69,-7-1-103,23-7-1404</inkml:trace>
  <inkml:trace contextRef="#ctx0" brushRef="#br1" timeOffset="50465.1312">18209 6611 375,'-7'-5'414,"7"5"-85,0 0-48,-14-2-12,3 9 285,3 0-270,-2 2-11,1 3-66,-1 4 47,-1 1-74,-1 2 11,0 3-75,0 2 32,2 1-72,-3-1-15,3 2-14,1-1-4,-1 1-9,4-3 3,-6 20-67,9-22-34,0-4-5,1 2-99,2-3 0,2-1-119,2-4-25,1 1-26,1-5-57,1 0-350,3-4-251</inkml:trace>
  <inkml:trace contextRef="#ctx0" brushRef="#br1" timeOffset="50734.9063">18295 6878 425,'0'0'520,"4"-12"-56,-4 12-134,0 0 13,0 0-82,0 0 20,-12 1-83,12-1 30,-10 11-78,10-11 25,-7 12-83,7-12-14,-2 14-12,2-14-10,1 16-9,-1-16-2,8 15-6,-1-9-7,2 2-5,14 3 35,-9-9-41,0-1-5,1 1 2,-1-4-1,2 1-8,-1-2 1,0-3-2,0-2-2,-3-3-1,-2-1 46,-2-1-54,-3-1 52,0-1-59,-5 2 74,-8-12 56,3 12-108,-2 1 40,-2 2-56,-2 1 44,2 2-87,-2 1-1,1 2-115,10 4 11,-15-4-63,15 4-82,0 0-104,-14 1-562,14-1-550</inkml:trace>
  <inkml:trace contextRef="#ctx0" brushRef="#br1" timeOffset="51584.8255">19223 6728 264,'0'0'630,"4"-9"-120,-4 9-85,0 0-57,2-11-68,-2 11-113,0 0 17,0 0-96,-6-8 146,6 8-111,-10 5-80,10-5 41,-10 8-72,10-8 49,-10 12-68,6-3 50,4-9-63,-5 16 57,5-16-59,2 19 51,1-10-62,3 4 54,3-1-58,9 17-6,-6-12 37,0-2-25,-1 3 6,0-2 2,0 2 0,-2 0 4,1-2 1,-4-1 0,-1 2 6,-1-3 7,-3-1 7,-1-2 17,-1 2 8,-3 0-1,-9 10 30,3-13-46,0 0 43,-3-1-63,1-1 49,0-1-47,0-3 34,0 1-60,12-5-34,-20 4 42,20-4-72,-16-3 28,16 3-77,-14-8 31,10-1-60,3-14-160,3 7 110,5-4 18,3 1 22,2-6 87,3 4-36,1-1 86,1 0-45,1 3 78,1-2-39,-1 3 111,0 2-6,-2 2 105,-1 1-24,0 3 74,-2 0-58,-3 0 22,2 3-81,-5 1 25,2 2-73,-9 4 49,16-6-60,-16 6 47,14 0-74,-14 0 47,18 4-62,-9 1 50,1 0-59,-1 0 1,2 1 1,16 7 3,-11-6 2,3 0-2,2 0 3,0-1-3,1-2 0,-2 0-1,0-3-2,0 0-2,1-1 5,-4-1-2,0-3 47,-1 0-61,-3-3 37,-1-2-49,1-12 20,-10 11 30,-5-1-29,-3-2 51,-1 4-56,-5-2 48,-1 2-57,0 1 47,-1 3-79,0 0 13,1 1-109,0 1 17,1 1-101,11 2 18,-15-1-96,15 1-373,-14 2-163,14-2-385</inkml:trace>
  <inkml:trace contextRef="#ctx0" brushRef="#br1" timeOffset="51824.9707">20430 6486 594,'18'-6'605,"-6"1"-101,-1 1-163,-11 4-18,17 7-60,-12 4 103,-1 5-74,-4 4 32,-2 6-85,-5 13-9,0 4-13,-5 3-65,3 2 1,-1-1-51,0 1 9,3 0-33,0-2 7,2 0-22,0 42 48,4-50-72,1-3-17,2-1-56,2-1-42,1-2-27,3-2-84,1-1 7,3-4-100,2-4-16,3 0-82,-1-8-31,4-2-25,2-3-458,-2-4-452</inkml:trace>
  <inkml:trace contextRef="#ctx0" brushRef="#br1" timeOffset="52134.6714">21168 6853 249,'8'-16'811,"-2"6"-272,-4 0-67,-2 10-155,0 0-16,-2-14-87,2 14 26,-17 5-54,3 2 47,-2 5-66,-2 0-6,-3 6-18,-2-1-50,-22 29 92,27-26-102,1 5-17,2-3-14,2 1-13,3-2-4,4-3-3,1-2-4,3 0-5,2-2-3,2-2-6,3 1-3,1-4 1,4 2-4,-1-5 2,13 1 3,-11-6-10,1-2 6,-1 0-32,-1-4 40,-10 5-20,16-8 65,-16 8 0,9-12 13,-9 12-39,0 0 17,-4-14-34,4 14 18,-15-9-40,5 5 29,-13 0-93,23 4-65,-19-3-34,19 3-56,-16 0-46,16 0-39,0 0-47,-14 0-13,14 0-32,0 0-106,0 0-239,13-2-251</inkml:trace>
  <inkml:trace contextRef="#ctx0" brushRef="#br1" timeOffset="52380.022">21353 6933 163,'0'0'705,"15"5"330,-15-5-640,-3 14-49,-1-4-37,-3 3-43,0 1-23,1 3-42,-2 2-39,3-2-30,-1 0-25,2 2-20,2-2 11,2 1-6,0-3-13,4 2-5,8 11 38,-2-17-60,1 0 11,4-4 10,-1 1-4,2-6-7,-1 0-2,2-2-4,0-3-2,-3-2-12,3-6-6,-3-3-9,-3-1-25,-2-2 26,-3-4-20,-5-12 52,-4 17-40,-2 2-13,-8 3-22,-4 2-144,-5 4-119,-6 3-197,-10 9-179,-10-1-523,-3 2-789</inkml:trace>
  <inkml:trace contextRef="#ctx0" brushRef="#br1" timeOffset="54334.6855">11160 7850 342,'0'0'327,"0"0"-59,-10-4-32,10 4-39,0 0-23,0 0-14,0 0 2,0 0 10,0 0 3,0 0-13,-4-7-16,4 7-18,0 0-23,0 0-26,0 0 2,0 0-16,-16 6 34,-16 19 141,2-5-116,-16 9 41,-6 4-56,-6 4 58,-13 2-59,-22 8 33,-4 2 0,-14 0-20,-8-1 17,-8 1-8,-6 1 2,-1-4 2,8 0 12,-2-2 40,-112 38 95,133-46-176,10-4-31,23-6-4,10-3-37,6-2-39,15-7-73,5 1-20,10-5-19,4-1-19,5-2-23,2-2-44,3 2-33,2-4-52,12-3-196,-20 5-1212,20-5-14</inkml:trace>
  <inkml:trace contextRef="#ctx0" brushRef="#br1" timeOffset="55005.0198">11229 8010 174,'0'0'357,"0"0"-125,7-4-29,-7 4-60,0 0-9,0 0-51,9-8 5,-9 8-35,0 0 24,3-4 44,5-2-88,-8 6 33,0 0-43,5-8 41,-5 8-38,0 0 76,0 0-51,2-11 26,-2 11 19,0 0 7,0 0-6,0-12 3,0 12 2,0 0 13,0-12 174,0 12-107,0 0-54,0 0 10,-2-10 1,2 10-19,0 0-16,0 0-27,0 0-22,0 0-9,0 0-9,0 0-4,4 10 34,-2 3 21,3 8 16,18 40 181,-5-22-120,9 10-27,3 0 9,7 2-22,3 4-5,5 1-17,2-2-4,1-1-35,-1 0 7,0 0-31,0-6 8,-4 0-23,-3-3 7,-2-5-20,-11-7-2,-1-3-45,-4-2-33,-6-5-69,-3-4-42,-7 0-130,-3-2-146,-7-1-172,-5-4-637,-9-1-872</inkml:trace>
  <inkml:trace contextRef="#ctx0" brushRef="#br1" timeOffset="55799.8808">8928 8836 207,'0'0'414,"0"0"-25,0 0-112,2-10-36,-2 10-14,0 0 49,0 0-74,0 0 46,2-12-73,-2 12 51,0 0-72,0 0 172,-3-10-184,3 10-81,0 0 42,0 0-60,-15 0 63,5 4-48,-4 2 61,-6 2-55,-7 3 12,-6 5-2,-5 2 1,-3 4-2,-10 1-1,-5 2 4,-2 2-41,-4-3 33,-3-1-47,1 0 30,-1-3-34,2 0 42,6-3-41,10-3 28,5-2-43,11-3-28,2 0-93,6-4-44,6 2-79,4-5-156,13-2-80,-9 1-2324</inkml:trace>
  <inkml:trace contextRef="#ctx0" brushRef="#br1" timeOffset="56416.8144">6286 9690 431,'0'0'457,"0"0"-9,0-13-109,0 13 42,0 0 253,-1-12-390,1 12 41,0 0-82,0 0 35,0 0-101,-3-9 18,3 9-74,0 0 26,0 0-43,-5 12 81,1 5-16,-3 4-15,-1 8-15,-1 8-46,-15 52 65,11-32-66,-2 1-37,1-2 25,0 1-6,3-11-7,-2 0-5,3-3-25,0-2 22,-1-2-29,3-7 27,0-3-37,2 0 21,-1-5-86,0-2-15,-2 16-264,4-22 143,1-2-22,2 0-7,-3-4 7,5-10-30,-5 14-53,5-14-26,0 0-104,0 0-221,-12-7-188</inkml:trace>
  <inkml:trace contextRef="#ctx0" brushRef="#br1" timeOffset="57144.7603">6154 9781 562,'4'-16'418,"0"2"-23,0 1-135,-1 1 4,0 4-97,1-2 15,-4 10-91,6-15 28,-6 15-77,6-13 50,-6 13-15,8-12-7,8 5 57,-5 3-70,1 3-5,6-2-1,2 1 7,4 0-53,4 2 70,4-1-47,7-1 63,3 1-51,9 1 61,5-1-58,4 0 56,3-2-65,15 2 58,7-2-70,4 1 47,3-2-61,6 0 46,4 0-61,3 0 65,5 1-74,20 0 58,0 1-62,-22-1 54,-1 1-56,0 1 56,-3-1-57,-2-1 50,-4 1-75,86-5-22,-98 2 45,-4-2-63,-5 3 60,-5-3-51,-14 2 68,-4 0-46,-3-1 59,-7 2-50,-7 1 12,-8-1 10,-2 0 16,-3 3 23,-4-2 21,-4 1 18,14-3 78,-17 3-65,-2-1-12,-11 3-14,18-1-9,-18 1-19,14 1-4,-14-1 3,8 11 2,-8-11 14,4 19 8,-4-3-5,0 1-5,-3 7-6,1 4-1,-5 36 15,4-30-37,-2 7 25,-1 3-20,-1-1 25,-1 6-28,1-5 18,-2 1 14,-1 1 11,1-2-5,0 0-7,-2-2 0,2 0-10,0-1-4,0-2-1,-6 33-20,9-40 18,-2-1-28,3-2 29,0 0-28,0-5 32,1-3-31,0-3 37,2-1-32,-3-2 4,2-1-3,1-2-4,-1 0 3,1-2 1,2-10 1,-11 24-4,11-24 5,-12 15 4,4-10-3,-3 1 2,-4 0-2,-1-2 4,-5 1 2,-3 0 1,-4 0 3,-5-2-5,-5 1 1,-9 0-1,-3-1 0,-7 0 1,-85 2 52,57-3 4,-1-1 100,-7-1-78,-9-1-14,-1-1-10,-6 2-8,-27-1-12,-1-1-4,0-2-8,0-1-1,1 1 15,2-1 0,27 0 60,4-1 22,-90-9 11,107 6-78,8 0-31,7 1 13,16 1-29,7 0 12,4 0-50,11 2-21,7 0-123,3-1-51,1 0-28,6 1-52,3-2-122,4-1-93,3 2-523</inkml:trace>
  <inkml:trace contextRef="#ctx0" brushRef="#br1" timeOffset="57594.7176">7427 9685 357,'0'0'500,"10"-8"-61,-10 8-161,0 0 3,10-7-117,-10 7 35,0 0-80,4-3 194,6-2-101,-10 5-56,0 0 57,0 0-59,8-6 50,-8 6-69,0 0 47,0 0-79,0 0-1,0 0-9,7-5-16,-7 5-19,0 0 6,0 0-37,0 0 14,0 0 2,0 20 46,-3-3 13,-1 6-8,-3 5-38,0 2 21,-2 8-30,1 4 1,1 1 25,0 1-18,4 0 16,-4-1-30,2 1 14,0 0-12,-2 41 24,3-42-42,-2-3-24,2-5 20,0-1-32,0-1-7,0 0-60,1-3-7,-1-5-104,-2-1-38,0-1-67,1-3-44,-2 0-65,-1-4-56,-3 0-60,-17 5-1738</inkml:trace>
  <inkml:trace contextRef="#ctx0" brushRef="#br1" timeOffset="57919.718">6706 9918 843,'0'-16'448,"0"16"-90,0 0-7,-1-10-114,1 10 4,0 0-68,0 0 80,0 0-35,0 0-1,-3 9-11,3-9-2,-3 17-48,1-8 11,1 3-17,-4 14 125,2-9-160,-1-2-24,2 2-18,-1-3-42,1 3 16,-2-2-58,1 0-26,1 0-53,-1-2-57,0-1-39,0 0-2,3 0-111,0-12-48,-1 18-17,5-5-916,-4-13-24</inkml:trace>
  <inkml:trace contextRef="#ctx0" brushRef="#br1" timeOffset="58194.6646">6859 10028 661,'0'0'533,"0"0"-91,0 0-68,0 0-47,0 0-20,0 0-20,-5 15 8,5-15-62,-10 15 5,6-4-69,0-1-4,-1 12 60,4-11-157,1 0 18,0 1-46,4 0 27,0-2-11,2 1-3,4-3-15,0 0-6,3-2-7,-1 0-4,4-2-4,-1-4-3,0 0 1,3-3-41,-2-1 43,-2-3-34,-1 0 35,1-3-49,-4-6 29,-2 0-35,-3-1 34,-2 0-27,-3 0 36,-3 0-23,-2 2 46,-6 0-35,1 2 36,-4 1-43,0 5 28,-18-3-209,16 10-41,1 0-110,-1 5-86,0 2-189,1-2-290,4 3-475</inkml:trace>
  <inkml:trace contextRef="#ctx0" brushRef="#br1" timeOffset="58739.782">8038 10186 668,'0'0'530,"0"0"-107,0 0-62,0 0-46,0 0 214,0 0-266,0 0 4,0 0 0,4-8-40,-4 8 9,0 0-53,0 0 19,5-10-37,-5 10 11,0 0-45,5-8-8,-5 8-48,0 0 0,0 0-35,17-4 30,-17 4-34,11 5-20,-5 2 12,2 0-17,-2 1 13,2 4-17,-3 0 20,0 0-7,0 2-1,-3-3 3,0 3 3,-2 0 6,-3-1-3,-2 2 2,-7 13 30,1-13-32,-1-1-10,2-2-3,-2-3 1,0 2-4,1-5 18,-1 0-16,3 1 29,0-4 12,0 1 18,9-4-62,-19-4-144,10 1 39,9 3 60,-22-10 48,22 10-1,-9-8-10,9 8-7,0 0 0,0 0 2,0 0-4,2-11 2,-2 11-5,0 0 9,19 2-2,-19-2 2,18 5 0,-9-2-2,0 1 0,1 1 1,-1-2-1,-2 2-15,3 2-45,-2-2-52,1 0-68,0 2-54,0-2-50,-3 0-4,2-1-134,1 1-40,0-1-40,-9-4-489,21 1-590</inkml:trace>
  <inkml:trace contextRef="#ctx0" brushRef="#br1" timeOffset="58984.9189">8348 10331 186,'0'0'808,"10"-8"-192,-10 8-120,9-8 250,-9 8-421,0 0 21,0 0-29,3 11-107,-3-11-20,0 12-6,0-12-24,1 16-32,-1-16-39,4 18 7,0-7-36,1-1 12,2-2-35,5 2 19,17 6 11,-11-11-56,0-1 19,6-1-27,-3-2 24,2-1-28,-2-1 23,0-3 14,-3 1 14,0-2 31,-3-2 4,0-7-36,-2-1-50,-2 0 22,-6 1 52,0-11 236,-5 25-180,-2-21-34,-6 14-78,-4 0-36,-4 5-48,-5 3-117,0 0-125,-6 4-176,4-1-154,-1 3-798,3-1-1047</inkml:trace>
  <inkml:trace contextRef="#ctx0" brushRef="#br1" timeOffset="59644.768">11497 9610 592,'0'0'533,"0"0"-188,0 0-20,-2 12 188,2 5-310,-6 7 67,1 7-62,-2 9-16,2 5-25,-3 1-37,2 3 20,1-1-28,1 1-17,1-2-13,0-1-12,3 1-7,-5-6-15,5-5-9,-1 27 20,-1-35-48,2-3-3,-1-1-9,0-4-37,0-1-41,-1-3-23,0 0-7,-1-5-12,1 0-46,2-11-60,-5 14-42,5-14-10,-11 1 11,11-1-8,-20-18-427,13 3 130,-1-5-79</inkml:trace>
  <inkml:trace contextRef="#ctx0" brushRef="#br1" timeOffset="60180.063">11353 9963 108,'3'-23'517,"-1"2"-180,1 3 28,-1 0-116,2 3 26,2-1-83,-1 2 45,2 1-79,1 2 33,1-2-73,2 4 30,1 0-78,6 0 38,2 2-50,4 0 54,42-3 43,-28 4-108,11 2 51,3-1-71,4 1 53,14-2-68,5 1 51,5 0-63,1 1 81,3 1-77,3-1 51,1 1-64,2 1 49,0 0-67,-1-1 46,78-2-57,-90 4-17,-15-2 58,-6 1-53,-4 1 52,-12 0-42,-1 0 61,-10-1-59,-5 1 60,-3 1-54,-1-1 63,-7 1-58,1-1 54,-14 1-57,17 2 54,-9 6-17,-8-8-16,-3 17 60,-2-4-50,-1 3 54,-3 4-43,-3 4 8,-3 8-2,1 3-14,-1 1 17,-1 3-6,1 0-2,1-1-2,1 0-2,4 1 0,-12 34 33,15-41-36,1-1 5,-2 1-8,3-3-1,3-3 1,-3-1 1,4-1 0,0 0-2,4-2-4,-3-3-3,3-1-3,1 2 0,2-5-12,-3 0-5,9 12-32,-8-16 19,0-3-4,-5-8 4,4 17 23,-4-17-11,2 14 13,-2-14 2,-6 12-1,-4-7-1,-1-2 11,-4 2 12,-6-3 25,-8-2 21,-7 0 26,-58-2 114,34-4-67,-11 2 58,-7-1-24,-3-1 11,0 0-41,0-1-4,0 2-43,5-2-2,0 1-43,16 2-23,4 1-68,7-2 3,4-2-71,9 3 14,-22-9-296,37 7 173,2-2-129,4-1-42,5 0-27,2-3-120,2-2-259,4 0-331</inkml:trace>
  <inkml:trace contextRef="#ctx0" brushRef="#br1" timeOffset="60609.9225">12083 9902 505,'7'-7'428,"-1"2"-91,4 0-83,-4-2-55,5 3-36,12-6 65,-12 7-137,1 1-8,-3-1-15,-9 3-11,20-1-5,-20 1-9,18 4-2,-18-4 1,18 6 3,-10 0 22,0 1 3,-5 2 6,-1 1 9,-2-10 11,-2 34 117,-1-21-91,-4 1 17,0-1 12,0 1-21,1-2-21,-4 2-18,4-2-18,-3 0-10,3 0-16,0-1-10,0 0-2,2-1-11,1 0-3,3-10-4,4 28 11,3-20-16,3 2-2,0-1-3,1 1-1,4 1-1,-2 0-1,-1-2-1,1 1-3,-3-2 4,2 1 8,-5-2 11,-3 2 30,0-1 40,-4-8 22,-2 23 117,-4-14-130,-5 0-13,-1-1-8,-1 1-14,-3-2-13,2 1-13,-2-3-9,1 2-34,1-2-46,-3-1-80,5-1-18,1 0-50,11-3-47,-20 0-21,13-6-668,7 6 362,0-16-325,6 2-455</inkml:trace>
  <inkml:trace contextRef="#ctx0" brushRef="#br1" timeOffset="60849.8552">12391 10057 50,'12'-3'720,"-12"3"-130,0 0-19,13 6-100,-13-6-58,0 15-55,-4-4 13,2 4-49,-1-3-30,-1 2-75,2 2-16,-1-3-14,3 0-27,5 15 109,2-13-142,1-1-29,3-3 2,5 1-28,2-2 1,2-1-27,3-5 7,2-1-17,2-3 4,0 0-13,-3-2 17,-1-3-13,0-2 6,1-5-28,14-22 14,-23 12-20,-5-3-15,-4 4-2,-5 1 15,-4 3-17,-3-2 11,-8 5-45,-4 4-31,-6 1-112,-5 7-126,-9 4-167,-10 9-189,-6-1-644,-13 4-922</inkml:trace>
  <inkml:trace contextRef="#ctx0" brushRef="#br1" timeOffset="61815.0193">19581 7582 215,'0'0'365,"0"0"-81,0 0-31,0 0-24,-13 3-18,13-3 14,0 0-5,0 0 9,-11-3 43,11 3-72,0 0 31,0 0-86,-13-1 24,13 1-84,-13 8 113,2 2-116,-1 4 2,-6 8 17,-7 12-13,-8 12 19,-6 9 6,-15 17-12,-2 5-20,-6 3-14,-6 0-14,-1 2-38,-1 0 6,3-4 45,4-6 12,-42 43 132,63-70-118,7-2-36,7-11 11,4-3-34,4-3 15,3-4-41,6-5-20,-1 0-90,5-6-28,2 0-77,5-11-108,-4 12-153,4-12-63,0 0-506,0 0-652</inkml:trace>
  <inkml:trace contextRef="#ctx0" brushRef="#br1" timeOffset="62323.2041">17507 9482 87,'-1'-13'384,"1"13"-78,0 0-25,0 0-5,-1-12-7,1 12-4,0 0-17,0 0-17,0 0-29,0-12-14,0 12-18,0 0-24,0 0-24,0 0-28,0 0-19,2-10-16,-2 10-13,0 0-9,0 0 0,8 21 190,-6-5-55,1 7 8,0 5-18,-2 7-60,0 2 3,0 9-43,-2 1 17,0-1-44,1-1-2,-1-6-10,1-2-4,0-2 28,0-3-41,0-3 32,0 23-14,0-32-58,0 0-4,0-5-63,0 2-3,0-3-18,0-14-35,-2 18-68,2-18-66,0 0-22,-4 8-10,4-8 19,0 0 1,-3-16 15,1 3-421</inkml:trace>
  <inkml:trace contextRef="#ctx0" brushRef="#br1" timeOffset="62834.6269">17525 9469 354,'4'-13'412,"2"2"-92,2 1-66,1 0-55,2 1-28,3 2-5,6-3-21,3 1 22,7 1-12,6 0 13,5-1 1,7 0-10,61-6 111,-37 6-159,3 1-37,5 0 2,2 2-30,4-1 2,1 1-28,5 2-12,-3-1-36,1 1-5,-1-1-30,-6 2 19,-3 0-1,-7-2 19,-12 1-5,45-2-5,-58 2 27,-11 1-9,-1-1 21,-3 1-3,-8-1 36,-5 0 2,-2 3 27,-1-2-12,-4 1 9,0 0-25,-13 2 4,16-1-21,-16 1 9,10 5-19,-9 7 78,-2 0-30,-2 3-5,-2 4-4,-1 5-3,0 5-17,-2 3 2,-2 7-10,0 2 1,1-1-9,-1 1 0,1-1-1,0-1-4,3-5-1,0-2 0,1-2-24,2-5 26,1 0-23,1 0 25,-1-5-25,4-3 26,-2 0-24,1-1 24,-1-2-23,0-2 2,1-1 2,-1-11 0,-1 21 5,1-21 1,-3 17 23,-6-2-21,1-7-12,-4 2 24,-5-2-24,-4 0 34,-4-1-6,-6 0 52,-4-2 9,-8 3 79,-3-3-32,-3 0 25,-4-1-11,-3-2-21,-4 1-20,-2-1-19,-56-2 175,58 0-214,1 3-18,1-3-32,0 0-87,1 0-74,0 1-61,4-1-25,3 2-33,9-4-46,6-2-44,4-1-59,9-1-540,3-2-572</inkml:trace>
  <inkml:trace contextRef="#ctx0" brushRef="#br1" timeOffset="63194.7652">18321 9536 137,'0'0'494,"10"-4"-129,-10 4-56,0 0-51,11-4-31,-11 4-22,0 0-17,0 0-15,0 0-2,0 0 68,0 0-51,-3 11 47,-6-3-74,-6 4 44,-1 1-69,-4 2-10,1 1-8,-4 2 6,2 0 2,-2-1-7,3-1-19,0 2-39,-1-1 14,-9 11 3,17-15-63,4-1 27,1 0-37,3-2 31,2-1-32,3-9 32,5 15-43,4-8 39,4-2-38,4-1 35,4-2-38,4-1 30,4-2-52,6-1 4,49-10-227,-40 3 28,0 0-92,-2 0-66,-1-3-3,-9 2-27,-4 0-460,-2-1-426</inkml:trace>
  <inkml:trace contextRef="#ctx0" brushRef="#br1" timeOffset="63444.8314">18361 9504 197,'0'0'484,"-7"-4"-98,7 4-44,0 0-25,-13 1 12,13-1 67,-8 9-71,2 0 23,0 4-2,-2-1-10,-1 8-33,2-2-30,-12 29 111,10-20-209,0-2-48,-1 1-2,4-4-41,-2 1 1,2-1-33,0 0-12,0 0-16,1-3-42,3-2-64,-1-1-58,1 0-36,0-4-34,2 0 1,4 7-314,-4-19 188,9 12-2,-9-12-6,16 4-133,-16-4-354,21-8-368</inkml:trace>
  <inkml:trace contextRef="#ctx0" brushRef="#br1" timeOffset="63715.3014">18503 9712 385,'6'-9'532,"-6"9"-73,0 0-45,0 0-16,0 0-80,-8 9-32,3 0-14,-2-1-19,2 1-30,-1 1-15,1 2-63,0-1-14,1 0-42,1-1 17,1-1-48,2-9 25,0 19-49,0-19 28,5 17-43,0-10 25,2-1-35,1 0 28,2-3-33,0-1 28,14-2-9,-8-4-32,-2-1 32,1-3-45,-3-1 32,2-3-42,-2-5 25,-2 0-15,0-1 4,-5-1 2,-1 1 3,-3 0 12,-1 3 1,-4-1-4,0 2 3,-8-9-17,4 14-35,1 1-45,0 1-54,-2 2-50,9 5-54,-12-9-75,12 9-38,-8-3-74,8 3-375,0 0-353</inkml:trace>
  <inkml:trace contextRef="#ctx0" brushRef="#br1" timeOffset="63964.6736">18803 9393 393,'0'0'444,"10"-6"-102,-10 6-75,0 0 18,0 0 39,9 6 39,-9-6-24,-1 18-25,-2-3-15,-1 6-3,-1 4-21,-2 6-29,-3 5-16,1 3-70,-1 1-9,-1-1-49,3 1-20,-2-3-15,1 0-12,1-5-10,0-2-7,1-2-7,1 1-13,-1-5-22,2-2-52,-4 14-197,6-21 53,0 0-27,0-3-64,1-3-31,2-9-24,0 13-47,0-13 23,0 0-482,0 0-399</inkml:trace>
  <inkml:trace contextRef="#ctx0" brushRef="#br1" timeOffset="64514.8119">18936 9687 100,'9'-15'876,"-9"15"-544,3-10-47,-3 10-31,0 0 35,2-11-77,-2 11 35,0 0-68,0 0 41,0 0-80,-9-5 36,9 5-78,0 0 29,-9 5-65,9-5 44,-7 7-63,7-7-1,-7 10-3,7-10 11,-4 13-9,0-5-12,4-8 12,-3 18 25,3-18-15,-2 21-9,2-21-4,0 22-9,0-11-5,0-11-5,0 23-1,2-1 4,-2-10 3,0 0 37,1-2-37,-2 2 32,1-12-29,-2 21 28,0-11-24,-1 0-11,-2-2 2,5-8-5,-7 17-4,2-11-1,0 2-1,-2-3-3,-8 6 0,15-11-22,-11 3-12,11-3-19,0 0-7,-18-3-55,18 3 4,-9-12-37,9 12-26,-4-19-25,6 5-5,1-3-19,4-5-2,2-3 29,3 1 32,2 1 45,1 2 24,-1 1 25,0 3 34,0 2 32,2-1 24,-2 3 93,3 1-38,-4 2 84,-1 3-49,1-1 62,-3 4-58,1 0 53,-11 4-50,18-2 0,-2 4 97,-16-2-125,15 5-15,-7 1-14,-8-6-5,15 7-6,-15-7-2,18 7-8,-8-4-7,1 1-10,0-1 1,0-2-1,-11-1-7,25-1-7,-13-1 5,12-6-13,-13 3-13,1-3 35,-3-3-25,-3 1 31,1-4-38,-4 0 30,-2 1-36,-2 0 30,-3-1-34,-3 3 32,0-2-63,0 4-33,-2-1-92,-1 3-91,-7-1-606,17 8-229,-17-2-711</inkml:trace>
  <inkml:trace contextRef="#ctx0" brushRef="#br1" timeOffset="65130.0813">19782 7628 307,'8'-5'344,"2"0"-46,1 2-85,3 2 30,6 1-84,4 2 59,8 5-54,6 2-24,53 33 275,-36-13-182,-1 9-9,4 3 24,14 16-89,-1 3 30,0 6-69,2 0 15,-2 0-76,0 0-10,-1-3-6,-4 0-17,-13-15 53,-3-1-31,-3-5 12,37 35 32,-53-49-62,-3 1-4,-2-5-7,-6-5-64,-1-2-72,-5-2-59,-2-3-89,-2-3-91,-2-1-67,0-3-505,-8-5-501</inkml:trace>
  <inkml:trace contextRef="#ctx0" brushRef="#br1" timeOffset="65419.9199">20792 9111 346,'0'0'570,"0"0"-138,0 0-103,0 0-38,11 7-33,-9 3-34,-1 5-34,3 22 112,-4-14-179,1 1-25,-1 1-14,0 1-18,1 1-14,-1-3-9,1 0-10,1 1-8,-1-4-26,0-4-37,0 2-45,1-3-52,-2-3-49,1-1-16,-1-12-32,0 15-33,0-15-107,0 0-243,-4 9-125</inkml:trace>
  <inkml:trace contextRef="#ctx0" brushRef="#br1" timeOffset="65874.8595">20841 9070 535,'5'-12'613,"0"2"-199,0 0-37,6 0-122,1 1 21,5 0-91,6 1 39,36-13 95,-15 10-163,2 0-8,7-1-1,13 0-15,3 0-18,5 1-17,-3 2-17,6 2-16,1 1-11,2 0-10,-3 2-9,0 1-2,-15 2-8,-2 0-11,-6 2 0,-4-1-8,-10 3 9,-5-2-16,-7 1-1,-5 1 8,-3 1 8,-2 0 23,-5 2 23,-3 1 14,-3 2 16,-3 1-21,-4 2 26,-1 0-34,-2 5 22,-12 27 95,6-20-97,-1 5-12,-2 5-9,0 0-9,2 2 10,1-4-34,3 1 15,-1-1-29,4 3 21,-2 0-24,3-1 15,2 0-24,2 1 16,1-3-17,6 34 19,-5-37-4,1-3-19,-1-2 17,-1-2-20,-1-2 18,-1-4-22,-1 1 22,-1 0-10,-3-2 15,-3-2-21,-7 3 15,-8-2-36,-6-1 29,-3-3 18,-58 4 29,35-9-21,-7-8 22,-15 1-6,-4-6 4,-3-1-22,-1-3 9,1 1-18,2-3 5,6 1-29,4 0-13,8 0-55,15 2-18,4 1-56,6-2-107,7 2-32,6 1-46,6-2-30,7 1-138,3 0-56,7-2-477,2 1-649</inkml:trace>
  <inkml:trace contextRef="#ctx0" brushRef="#br1" timeOffset="66240.0071">21291 9107 505,'0'0'383,"8"-10"-73,-8 10-72,0 0-28,0 0 6,0 0-17,0 0 33,-7 8 24,0 4-26,-3 4 20,-4 6-37,0 2 8,-3 5-41,2 1 26,-3 0-55,5-4 13,-1 2-38,4-2 8,0-1-60,1-4 18,2 0-45,2 0 20,1-4-45,1-1 31,1-1-39,2-1 28,3 6 10,1-11-49,3-4 21,3 0-30,-10-5 24,20 4-40,-8-5 30,0-3-41,1 0 35,-1-3-36,-2-3 32,-1 1-19,0 2 13,-4-3-2,-5 10 38,1-22-19,-1 22-17,-7-11 36,-2 6-38,0 1 35,9 4-37,-20-4 31,20 4-44,-19-1 0,19 1-76,-18 0-39,18 0-42,-11 1-42,11-1-55,0 0-65,0 0-471,0 0-52,13 2-415</inkml:trace>
  <inkml:trace contextRef="#ctx0" brushRef="#br1" timeOffset="66504.6491">21578 9299 526,'0'0'545,"15"1"-92,-15-1-38,4 10-47,-4-10-38,-3 16-22,1-4-22,-3-1-26,1 2-28,0 2-41,0-3-19,0 14 94,4-13-162,2-1-12,0-1-41,3 0-3,2-1 2,-1-3 23,4 0-41,0-2 27,2-1-32,0-1 37,1-2-20,-1-4 11,0 0-21,1-2 34,9-14 4,-13 6-61,0-5 18,-4 0-27,-1 0 0,-3 1 10,-1 0 2,-4 0 20,-1 2-29,-2 1 15,-6-1-49,-1 3-30,-2 3-111,-1 4-68,-4 0-124,-1 0-141,-3 4-147,-3-1-392,-1 1-658</inkml:trace>
  <inkml:trace contextRef="#ctx0" brushRef="#br1" timeOffset="69184.6532">6991 10851 145,'0'0'483,"0"0"-90,0 0-46,0 0-34,0 0-14,0 0 227,-8 5-297,8-5 9,-9 7 22,0-2 10,-5 5 33,-8 6-5,-9 8 1,-12 10 21,-7 6-9,-10 1-33,-16 15-22,-7 2-37,-3 4-30,-4 1-27,-95 61 102,94-65-162,4-3-15,3-3-13,6-3-22,14-12-1,4-1-12,4-4-20,7-5-8,12-7-36,5 0-67,7-6-91,7-3-97,3-2-113,2 0-14,-2 6-500,15-16 347,0 0-71,0 0-416,19 0-664</inkml:trace>
  <inkml:trace contextRef="#ctx0" brushRef="#br1" timeOffset="69580.1171">7137 10975 721,'0'0'578,"-1"-13"-94,1 13-41,-1-10-74,1 10-54,0 0-50,0-14-50,0 14-47,0 0-42,0 0-33,2-10-18,-2 10 18,8 11 67,1-1 24,15 30 199,-3-8-212,2 3 1,6 11 65,3 3-15,2 1-44,1 3-27,4 1-25,-2 0-21,1 2-21,-1-1-9,-1-2-19,-2 0-8,0-2-11,-4-2-16,26 43-168,-35-56-32,-1 0-121,-2-4-106,-4-6-105,-4-1-98,-3-1-724,-5-9-936</inkml:trace>
  <inkml:trace contextRef="#ctx0" brushRef="#br1" timeOffset="70349.9926">4077 12460 9,'0'0'753,"-2"-27"271,2 27-668,0-13-11,0 13-123,-1-11 10,1 11-100,0 0 23,-1-13-89,1 13 44,0 0-30,0 0 124,-4 11-58,3 1 46,-3 6-65,-1 3 43,-6 39 11,4-28-141,1-1 33,1 3-54,0-1 39,-3-1-57,3-1 49,-1-3-58,2-4 17,0 0-54,-1-3 32,1-4-91,1-1 21,0-1-79,0-2 43,0 7-152,3-20 58,-4 12-54,4-12-89,0 0-9,0 0-5,-5-8-385,5 8-267</inkml:trace>
  <inkml:trace contextRef="#ctx0" brushRef="#br1" timeOffset="71245.0134">4884 12411 355,'0'0'517,"6"-6"-41,-6 6-135,9-12 318,-9 12-323,5-8-54,-5 8 57,0 0-78,4-11-35,-4 11-43,0 0-41,0 0-35,0 0-17,0 0 4,0 0 28,-3 13 17,-3 2-1,1 9 10,-13 45 91,6-27-141,1 2-9,1 1-21,-2 0-15,0-2-7,1-2-10,1 0-20,0-4 5,-3 1 1,3-4-5,1-3-5,-1-3-24,1-1-40,-1 0-52,-10 18-324,10-26 79,-2 0 2,1-4-84,-1-2-94,0-3-544,-2-2-685</inkml:trace>
  <inkml:trace contextRef="#ctx0" brushRef="#br1" timeOffset="71504.8367">4223 12584 679,'-1'-11'807,"1"11"-193,-2-15-53,2 15-155,-2-12-19,2 12-127,0 0-13,-1-14-87,1 14 15,0 0-72,0 0 58,0 0-31,-5 9 20,5-9-62,-5 19 11,4-7-45,-3 4 14,1 0-38,1 2 20,1 0-38,-2 1 3,2 2-76,-1-3-53,1 18-250,1-19 149,0-1-96,3 0-3,1-5-93,1 0-30,1-2-109,1-4-242,2-1-310</inkml:trace>
  <inkml:trace contextRef="#ctx0" brushRef="#br1" timeOffset="71764.629">4439 12700 239,'0'0'784,"0"0"-195,0 0-95,0 0-122,0 0 7,0 0-62,-15 21 272,10-12-317,1 2-83,0-1-33,1 1-37,2 0-43,0 0 8,2-1-16,1 2-8,4 0 4,3-2-25,2-3 8,2 1-7,3-1-9,1-5-4,23 1 16,-20-6-30,3-2-3,0-1 31,-2-5-35,-3 0 19,-1-3-29,1-4 27,-6-6-41,-5 2 36,-3-3-41,-4 1 38,-3-2-13,-5-1 42,-4 4-25,-23-17 3,13 26-17,-1 5-10,-1 3-71,-1 4-106,0 4-79,1 3-219,-7 5-176,3 1-477,2 1-749</inkml:trace>
  <inkml:trace contextRef="#ctx0" brushRef="#br1" timeOffset="75710.2484">4035 12265 91,'0'0'217,"0"0"-54,0 0-33,-4-8-23,4 8-11,0 0 0,0 0-12,0 0-8,0 0-3,0 0 54,0 0-76,-12-2 0,12 2-4,0 0-1,0 0-6,0 0 5,0 0 3,-13-1 4,13 1 6,0 0 2,0 0-31,0 0 41,0 0-46,0 0 40,-13 0 2,13 0-71,0 0 44,0 0-51,0 0 46,0 0-50,0 0 49,11-1-46,-11 1 47,22-2-46,-8 1 50,5-2-56,0 3 51,4-2-52,3 1 54,1 0-52,2 1 48,-1 1-53,2-1 49,0 1-54,7 1 57,1-2-58,1 3 41,4-2-32,4 1 55,-4-1-59,-1 2 80,-2-2-83,-3 1 53,-5 0-54,22 0 32,-34-1 24,-1 0-52,-1 0 51,-3 1-56,-2-1 61,0 0-65,-13-1 64,17 1-69,-17-1 39,17 3-70,-17-3 17,14 1-51,-14-1-4,12 3-23,-12-3-242,17 0-64,-17 0 95</inkml:trace>
  <inkml:trace contextRef="#ctx0" brushRef="#br1" timeOffset="76614.9084">3991 12286 170,'0'0'282,"0"0"-59,3-10-45,-3 10-19,0 0-10,5-12 120,-5 12-136,0 0-5,0 0-52,4-11 44,-4 11-76,0 0 51,0 0-73,0 0 49,0 0-68,3-9 53,-3 9-70,0 0 59,0 0-61,0 0 57,4 16-12,-4-16 7,-2 20-6,1-4 1,-2 1 3,1 7-5,-2-2 21,0 4-30,-1 3 15,0 0-29,0 1 20,0 1-26,0 0 22,0-2-18,-2 0 13,-4 25-14,7-30-10,-1-1-3,2 0 7,-4 0 2,4-1 1,-3 0 1,1-2 2,0 0 1,0-1-7,-1-3 7,0 4-1,-1-2 2,2 0-2,-1 1 0,-7 11 0,7-14-1,1-3-1,1 1 4,-2-2-3,2-1-4,0-1 1,0-2 6,1-1-2,3-7-2,-7 17-4,7-17 4,-4 12 3,4-12 0,-6 12 4,6-12 3,-5 8 2,5-8-1,-4 9 3,4-9 2,0 0-4,-5 11-2,5-11 0,0 0-2,-6 9 1,6-9 0,0 0 6,0 0 4,-4 9 1,4-9-12,0 0 31,0 0-26,0 0-3,-5 8-2,5-8 5,0 0-4,0 0-2,0 0-6,0 0-2,0 0 1,0 0 6,0 0-9,0 0 4,0 0-1,6 9 1,-6-9 21,14 5 0,-14-5-15,20 3 22,-7-3-4,4 2-5,2-4 8,5 2 1,3-1-4,4 0-3,6 0-3,0 1-6,3-3 1,-1 1-4,2 2-1,43-2 9,-42 1-10,0-1-2,-2 1-5,2 0-1,-3-1 2,-1 2-2,-2 0 1,-5 0 1,-2-2-1,-2 2 0,-4-1-1,-2 1-2,-2 0-4,-4 0-29,13 0-152,-16 1-3,-12-1-84,18 2-95,-18-2-351,13 0-224</inkml:trace>
  <inkml:trace contextRef="#ctx0" brushRef="#br1" timeOffset="77339.8895">7223 12376 238,'0'0'277,"0"-13"-75,0 13-38,0 0-32,0-15-8,0 15-26,0 0 0,-2-14-25,2 14 22,0 0-29,-1-16 13,1 16 0,0 0 7,-2-15 8,2 15 9,-1-10 11,1 10 2,-1-13 71,1 13-120,0 0-10,0 0-20,-2-10-8,2 10-3,0 0-10,0 0 13,0 0 55,-2 15-43,1-3 57,-3 2-38,3 4 55,-1 6-15,0 2-12,-2 38 51,2-27-89,0 9-9,0-1-5,-1 0-59,-1 0 57,2-3-57,-1-5 56,0-2-56,0-1 56,1-8-56,-1 1 53,2-2-63,-2-3 36,2-3-82,-4 16-94,4-21 86,-2-3-65,2 1 50,-3-4-86,4-8-41,-6 9-38,6-9-49,0 0-297,-9-8-126</inkml:trace>
  <inkml:trace contextRef="#ctx0" brushRef="#br1" timeOffset="77844.6396">7113 12366 543,'0'-12'357,"0"0"-46,0 12-55,0-20-37,0 20 35,0-14-104,0 14 26,2-15-84,-2 15 33,1-12-75,-1 12 41,6-10-71,0 4 48,2 1-62,6-1 52,2 0-55,7 1 54,8-3-54,3 1 43,9 0-53,4-3 55,7 2-43,12-3 57,2 4-57,7 1 47,-2 2-60,2 0 49,-1 4-58,-9 0 51,62 4-33,-67-2-33,-3 2 7,-2 2 1,-7-2 6,-9 0-3,-4 2 4,-3-1 1,-7 1 3,-3 0 2,-3 2 4,-3 1 3,-4 3 4,-3-1 4,-1 2 52,0 21-14,-8-14-40,-1 2 53,-3 4-58,-1 3 51,-3 1-7,3 1 1,0 0-3,0 0-1,2-6-5,1 3-2,2-2-60,0 0 48,0 0-49,2-2 58,3 25-27,-1-26-29,-1 0 55,1-1-52,0-1 4,-1 1 5,2-5 1,-4 2 1,2-2-1,-3-1 2,0 0 4,-3 1 9,-3 0 66,-3 1-44,-1 0 85,-29 21 89,9-18-106,-8-1 72,-5-1-20,-16 1 79,-4 0-52,-7-4 8,-4 1 4,-1-3 3,-3-2-10,1 0-25,2-4-26,4 1-14,13-3-32,4-1-38,-34-1-115,58-2-82,2-4-62,3-1-157,6 1-59,5-7-132,2-2-613,7-4-791</inkml:trace>
  <inkml:trace contextRef="#ctx0" brushRef="#br1" timeOffset="78284.62">7667 12599 365,'0'0'348,"9"-10"-77,-9 10-47,12-11-43,-12 11-26,15-10-21,-15 10-13,18-6-1,-18 6-7,21-4-11,-21 4-8,23 1-13,-10 2-7,-2-1 6,0 2-8,1 4 1,-1 0 3,-3 1 4,6 15 98,-9-11-73,-3 1-19,-3 0 54,-2 1-64,-3 2 53,-1 1-58,-2-1 52,-5 1-58,1-2 54,-3 0-55,0-2 66,0-2-35,1-2 12,1-2-1,-14 3 78,17-7-116,0-1-7,11-3-21,-20 0-25,20 0-11,-12-7 36,12 7-49,-9-9 37,9 9-47,0 0 49,5-10-58,-5 10 52,10-3-53,-10 3 54,28 3-36,-17 2-22,2 0 53,-1 3-51,1 0 54,4 5-51,-3-4 5,1 4 0,-1-1 3,-1 0-25,0 0-33,-2-1-46,0-2-42,-1 2-38,1-1-31,10 5-368,-10-8 277,-1-2-11,1-1-40,2-4-310,0 0-196</inkml:trace>
  <inkml:trace contextRef="#ctx0" brushRef="#br1" timeOffset="78534.7899">8115 12765 650,'2'-10'511,"-2"10"-106,-3-14-46,3 14-29,0 0-48,-10-5-32,10 5-25,-10 7-31,1 0-82,3 1 36,-1 2-81,1 1 48,2 1-76,-1 0 48,4-1-66,2 0 52,3-1-58,0 2 47,3-2-54,4-2 52,1 3-62,1-6 46,3-2-46,1 0 59,0-2-43,16-5 134,-19 1-45,1-4-58,-2-2 54,-2-1-64,-2-3 37,-2-3-58,-4 0 48,-1-2-62,-5 1 50,-3-3-65,-3 1 41,-4 3-50,-2 4 27,-5 2-94,-24 7-276,13 11 10,-8 8-221,-1 0-465,-2 4-662</inkml:trace>
  <inkml:trace contextRef="#ctx0" brushRef="#br1" timeOffset="79515.1245">18473 10189 305,'-10'-8'395,"10"8"-71,0 0-31,-8-6-51,8 6-29,0 0-40,-8-6-39,8 6-32,0 0-7,-13 10 93,2 4 92,-10 12-26,-6 8 47,-51 64 201,21-29-258,-3 6-35,-4 5-12,-3 2-3,-7 5-23,2-2 13,-4 0-22,4 0-26,1-6-2,4-4-34,5-5-14,15-16-19,5-4-2,5-2-25,-19 31 7,37-46-85,1-2-94,7-6-27,2-4-101,4-2-41,1-4-14,3-2-158,1-13-45,0 19-97,0-19-332,0 0-531</inkml:trace>
  <inkml:trace contextRef="#ctx0" brushRef="#br1" timeOffset="79889.9721">16638 12082 175,'-6'-9'362,"1"0"-49,-4-9 145,4 9-300,5 9 76,-7-15-65,7 15 65,-5-15-71,5 15 28,-4-11-89,4 11 26,0 0-63,0 0 99,0 0-36,0 0 84,-5 14-51,5-1-14,-1 30 134,0-17-189,-1 3 5,-1 3-21,2 1-17,-1-1-12,1 3-10,-1-3-9,-1 0-9,2-6 48,-1 0-64,0 0 50,1-2-58,-3-2 22,1 1-116,-4 12-182,4-20 147,1-3-51,-1-3-2,3-9-123,-4 10 24,4-10 31,0 0 18,0 0-93,-5-18-344,5 0-182</inkml:trace>
  <inkml:trace contextRef="#ctx0" brushRef="#br1" timeOffset="80300.0558">16652 11965 104,'6'-15'632,"-2"3"-118,0 3-178,1-1-21,0 2-109,2 0 12,0 2-95,3 0 29,4 0-71,1 0 43,9-1-63,7 1 47,4-2-71,12-2 43,2 1-65,16-4 46,3 1-57,-1 0 48,3 0-59,67-10 39,-71 15-45,-9 1 2,-5 1-9,0 0-9,-4 3-3,-11 1 1,-6 1 53,-3 0-54,-3 2 53,-5 0-51,-3 3 60,-3 1-41,-2 2 86,-5 2-33,2 16 161,-8-13-78,-1 2-70,-1 3 45,-1 4-47,-2 1 5,-1 3-10,-2 3-10,0 2-6,2 1-6,0-1-27,0 3 26,1-1-28,2 2 20,2-2-2,3 38 2,2-30-15,1 0-21,0-1 31,2-2-72,-1-4 54,-2-2-56,0-1 60,-1 0-49,-3-7 60,0 1-49,-2-4 56,-3 1-51,-2 0 8,-3-3 20,-16 15 84,7-20 6,0-1 69,-3-2 34,-1-3 14,0-1 57,-3-4-58,-4-1-72,-1-4-74,-8-1-108,-8-5-39,3 0-20,-1-1 21,3-4-213,0-4-282,-42-27-2662</inkml:trace>
  <inkml:trace contextRef="#ctx0" brushRef="#br1" timeOffset="80645.0194">17086 11989 191,'0'0'528,"0"0"-210,2-9-3,-2 9-140,0 0 43,0 0-103,-8 4 26,8-4-3,-12 12 9,-6 10 150,6-8-146,-2 1 3,-4 3 5,2 2 13,-3-3-11,0 2-23,2 0 26,-2-1-24,5-4 12,-2 1-36,3-1 26,0-1-50,1-1 13,3-3-51,-6 9 46,10-11-50,5-7-34,-5 13 25,5-13-34,5 8 30,-5-8-37,19 5 24,-4-5-38,4-1 22,6-3-21,3-1-50,5 0-13,1-1-68,0-1-50,35-7-404,-38 7 264,-1-2 7,-6 3-3,-3 0-31,-4 1-374,-2-1-241</inkml:trace>
  <inkml:trace contextRef="#ctx0" brushRef="#br1" timeOffset="80869.9954">17182 12080 327,'-9'-5'399,"3"-2"-109,6 7-15,-14-7-34,14 7-5,-13-3-3,13 3 68,-20 6 273,11-1-305,-1 6 13,-1 2-16,-1 4 26,-2 5-47,0 1-38,-3 9-19,0-1-24,1 3-50,2 0-5,-1 0-23,5-6-21,0 3-11,1-3-13,-3 23-23,10-29-66,0-1-45,2-4-44,2 0-33,2-2-33,2-3 12,2-2-105,3-3 26,-1-2-74,1-3 70,3 0 39,0-7-33,1-4-598,1-3-414</inkml:trace>
  <inkml:trace contextRef="#ctx0" brushRef="#br1" timeOffset="81114.7157">17182 12409 721,'13'-16'417,"-3"3"-59,-3 2-52,0 2-52,-7 9 2,9-12-4,-9 12 1,0 0-19,0 0-23,0 0 136,-8 11-220,8-11-17,-4 12-23,4-12-22,0 16-10,0-16-2,4 17-15,-4-17-9,11 15-5,-2-8-7,3-3-7,2-1-11,1 0-8,1-3-7,21-7-29,-19 2 25,1-4 0,-2-1-8,0-2-7,-3-3 5,-2-2-13,-2-1 24,-3 0 6,-6 3 9,-2-2 18,-4 3 20,-7-3 18,-2 3 12,-4 1-12,-6 1-2,1 5-9,-3-1-11,2 3-8,0-1-26,2 1-61,4 3-75,0 1-101,7-1-125,11 2-98,-17-1-482,17 1-527</inkml:trace>
  <inkml:trace contextRef="#ctx0" brushRef="#br1" timeOffset="81979.8404">18822 10269 119,'1'-13'376,"-1"13"-70,1-12-108,-1 12-7,0 0-79,3-12 8,-3 12-55,0 0 25,0 0-38,0 0 37,0 0-36,8 7 71,-5 5-42,1 2 65,1 6-31,3 9 55,-1 3-44,3 8 60,2 4-62,2 4 2,0 10 1,5 5-12,-3 3 48,3-1-63,19 65 108,-16-66-96,-3-2-62,2 0-11,-1-3-10,-1-2-2,2-4-6,-4-10-20,0-2 20,0 0-7,0-4-2,1-2-4,-2-2-5,3-1-34,-4-7-22,15 17-266,-17-25 23,0-3-85,-3-2-551,-2-3-506</inkml:trace>
  <inkml:trace contextRef="#ctx0" brushRef="#br1" timeOffset="82249.6909">19090 11725 532,'0'0'419,"0"0"-24,-2 12 10,2-12-91,-3 24 58,2-8-94,-2 5 24,-2 4-84,3 2 22,-1 5-92,2 1-27,-2-1-26,3 1-18,0 0-37,0-3 16,0-2-32,0 1 15,2-3-2,-1 24-44,-1-25-63,0-5-40,1-3-3,-1 0-132,2-3-61,-2-2-24,1 0-43,-1-12-435,0 15-341</inkml:trace>
  <inkml:trace contextRef="#ctx0" brushRef="#br1" timeOffset="82694.7089">19120 11748 227,'2'-11'582,"-2"11"-139,2-19-101,-2 19-57,4-17-51,-4 17-49,10-15-41,0 5-17,3 2-24,7-1-18,4-3-17,42-10 22,-24 12-63,3-1 7,2 3-24,5 1 12,1 1 0,0 1-7,2 3 2,-3 1-2,-3 2-5,-10 1 2,-1 2-9,-4 1-3,-3 1 2,-6 2-2,-4 0 3,-3 1 6,-1 1 15,-6 1 83,-2 0-45,-3 1 53,-3 2-64,-1 3 66,-2-2-68,-1 2 39,0 0-64,-2 2 49,1-2-65,-1 2 50,2-2-64,-3 24 42,4-24 7,0 3-56,4-1 48,-2 3-60,2-1 4,1-2 5,-1 4 2,1-4-2,-1-1-5,1-1-13,-1 1 6,-2-1 0,1-1 1,-2 1 7,0 13-8,-1-18 18,-2 3 6,-1-3-2,-2 2 6,-2-2 6,-2-2-1,-1 2 15,-3-2 9,-2 0 3,-4 0 0,-1-2-3,-4-1-8,-2-1-5,-5 1-3,-39 1-90,32-6-35,3-2-58,-2-1-92,2-1-56,0-2-111,2-4-370,3-1-325</inkml:trace>
  <inkml:trace contextRef="#ctx0" brushRef="#br1" timeOffset="83300.0682">19424 11831 529,'3'-13'435,"-3"13"-97,0 0-81,0-14-40,0 14-30,0 0-23,0 0 10,0 0 30,0 0-70,-15 8 129,15-8-127,-5 14-43,2-5 62,0 2-57,2 1 37,0-1-58,0 3 35,-1 0-63,1 0 70,1 0-70,1 1-6,-1 1-8,2-1-9,0 1-4,3 16 18,-1-17-15,2 1-3,-2-2-1,1 2-15,0-3 41,-1 1-18,0-2 30,-2 0-18,0 0 36,-1-2-24,-1-10 8,0 19 1,0-19-5,-6 17-10,-6-2 28,6-10-44,-4 2 23,1-2-38,-3-3-3,1 1-1,-2-2-20,1-2 11,0 0-78,1-2-1,-2-1-64,2-2-33,1-2-36,0-2-40,3-2-46,2 1-12,3-5 25,2 4 40,2-5-14,2 1 50,3-2 10,0 1 27,3-2 31,2 3 18,0-1 27,1 1 22,0 0 28,2 3 31,0-1 32,1 0 78,15-11 129,-19 16-59,1-1 7,-3 2 39,-2 2-85,0 1 34,0 0-70,-8 5 50,13-7-44,-13 7 80,0 0-79,15 4 34,-15-4-48,6 8 48,-6-8-72,12 19 87,-7-10-61,1-1-65,-1-1 56,3 2-63,-1-1 47,5 0-58,-2-1 2,4-1 48,-2-2-59,3 0 52,0-2-60,0-2 55,2-3-58,0-1 53,13-10-20,-17 4-39,-3-2 62,-2-2-75,-3-1 46,-3 0-52,-3 1 53,-3 0-65,-5 4-21,-1 0-13,-4 3-175,-3 2-134,-6 5-689,-5-2-702</inkml:trace>
  <inkml:trace contextRef="#ctx0" brushRef="#br1" timeOffset="86634.5499">3140 12772 122,'-5'-9'1020,"5"9"-672,-4-8-39,4 8-77,0 0-25,-3-8-59,3 8-17,0 0-46,0 0 2,0 0-37,0 0 19,0 0 0,0 0-7,0 0-9,2 18-8,6-3 33,-2-6-45,-1-1-1,3 1-2,-2-1 5,4-3 5,0 0 14,2-3 11,2-2-11,2-3 6,7-4-5,3-8-2,5-3-61,2-5 63,-2-3-6,30-32 38,-32 29-54,-4-2-52,-2 1 54,-2 2-59,-5 6 56,-3 4-64,-1 4 14,-3 1-130,-1 4-26,1 2-64,-9 7 24,17-5-113,-8 11-529,4 0-402</inkml:trace>
  <inkml:trace contextRef="#ctx0" brushRef="#br1" timeOffset="87444.8742">8594 12639 309,'0'0'310,"0"0"-36,0 0-66,0 0 180,0 0-231,0 0 20,-7 7 30,7-7 67,0 0-64,0 0 39,-2 13-51,2-13 57,-2 14-58,2-14-22,0 21-29,0-21-23,0 22-17,0-22-11,4 34 56,-4-34-90,5 18-4,-1-8 4,3-4 9,3-1-29,1-2 31,7-4-36,5-3 24,6-5-7,10-6-7,0-2-7,2-3-7,-1-4-5,-1 2-9,28-24-9,-39 27-21,-4 3 23,-7 3-82,-1 1-41,-4 4-110,-1 1-113,-4 2-132,-7 5-87,0 0-424,0 0-572</inkml:trace>
  <inkml:trace contextRef="#ctx0" brushRef="#br1" timeOffset="90789.8687">11710 2755 24,'0'0'653,"0"0"-191,-9-8-106,9 8-73,0 0-50,-6-9-35,6 9-13,0 0-8,-8-8 11,8 8 4,0 0 161,-4-9-215,4 9-15,0 0-20,0 0-19,0 0-19,11-10-3,-11 10-16,23-2-4,-6-3-20,4 3 5,6-2-8,2 2 5,7 0-14,3 0 6,41-3 6,-39 3-19,0 1 5,-2 0-19,-1 1-16,-6 0-54,0 0-18,-5 1-42,0 0-51,-5 2-42,-3-3-60,-2 1-41,-5 2-54,-12-3-347,18 0-242</inkml:trace>
  <inkml:trace contextRef="#ctx0" brushRef="#br1" timeOffset="91134.9521">12048 2376 21,'0'0'364,"0"0"-98,-19 2-24,19-2-7,-19 5-44,4-1 32,-18 5 174,10-3-217,0 1 17,-5 3-54,-1-2 29,-1 3-22,1-1-2,0 2-32,2-3-2,4 1-28,3 0 0,0-1-22,2 1 11,2-1-24,1 1 6,-8 12 20,16-10-45,0 0 11,3 3-11,2-1 7,2 0-18,3 1 13,3 0-15,2 1 9,5-1-17,0 0 7,3-2-41,2 1-23,2-3-55,3 1-39,26 6-388,-23-11 151,0-1-479,2-3-404</inkml:trace>
  <inkml:trace contextRef="#ctx0" brushRef="#br1" timeOffset="91444.8859">12746 2510 616,'13'-6'509,"-5"-2"-120,3 0 276,-11 8-389,0 0-30,0 0 0,0 0-15,-9-7-6,-1 12-6,-1 3-16,-2 1-28,-1 5-28,1 0-27,-3 7-18,3-2-32,2-1-21,1 1 2,-6 21 15,12-22-36,2-1-2,2 1 3,4-3-10,1-1-7,2 1-18,2-1-13,-1-6-22,4 3-47,1-5 33,3 1 11,-2-4-2,-2-1 14,1 0-3,11-4-15,-17-1 31,0-3-6,-1-1 7,-6 7-6,5-18 10,-5 18-5,-7-19 6,0 9 0,-3 1 3,-2 1-22,-1 1-38,-3 3-96,0 1-50,0 0-95,-13 3-1078,16 2-36</inkml:trace>
  <inkml:trace contextRef="#ctx0" brushRef="#br1" timeOffset="92414.6832">14065 2759 279,'-11'-2'551,"11"2"-314,0 0-8,-13-2-20,13 2-24,0 0-21,-12 0-17,12 0-33,0 0-26,0 0-15,-10-3-17,10 3-8,0 0-11,0 0-12,0 0-5,0 0-4,0 0 1,0 0-9,15 0-4,-15 0 0,27-2 7,-9 2-9,2 0 6,5 0-7,4 0 12,10 0-3,3 0-1,10-2 1,1 2-5,5-1 9,68 2 46,-48 1-15,3 0-2,3-2-10,4 3-8,4-1-8,4 2-6,2-1-20,7 2-29,2-1-37,23 0-25,-1 0-7,2-1 8,2 4 8,0-4 10,136 7-20,-131-5 76,-2-1 13,3 6 19,-2-6 9,-2 1-6,2 0 6,-1 0-28,0-1 36,0 1-3,1 0-3,1 1-5,-1 0-40,0-1 35,0-1-34,136 7 51,-135-7-29,-2 1 37,-2 0-41,-1 0 65,-2 1-8,1 0 35,-4-1 1,-21 1-23,-2 2 18,-2-2-22,-2 1 19,-4 1-22,-3 0 12,-4 0-22,77 11 81,-89-10-50,-6 0-15,-1 0 10,-15-2-18,-3 0 13,-4 1-24,-1-1 21,-6 0-17,-6-1 8,-5 0-25,-5-1 4,-2 0-12,-7 0-3,1-4 1,-3 3-1,-1-1 8,-2-1 2,-1 0-10,-11-2 5,16 4-3,-16-4-15,14 2-11,-14-2-10,0 0-36,0 0-16,0 0-40,0 0-6,0 0-20,0 0 21,0 0-147,-8-4 124,8 4 29,-9-6-8,9 6 57,-9-8-31,9 8 50,-10-8-45,10 8 47,-10-10-32,10 10 46,-9-14-22,9 14 55,-9-13-3,9 13 75,-15-18 102,15 18-79,-8-8 4,8 8 1,-6-8-12,6 8-30,0 0 5,-8-8-8,8 8-16,0 0-8,0 0 4,0 0 59,0 0-13,0 0 4,16 6-10,-8-2 2,0 3-18,0 2 6,0 1-19,0 0-8,-2 0-4,0 1-6,-2 0-3,-3 1 1,-2-1-2,-6 1-55,-6 3 59,-8-1-48,-7 3-93,-9-2-100,-64 20-693,37-18-19,-8-6-483</inkml:trace>
  <inkml:trace contextRef="#ctx0" brushRef="#br1" timeOffset="93689.8225">2738 12265 461,'0'0'640,"0"0"-100,-4-11-175,4 11-17,0 0-144,0 0 7,0 0-96,-4-7 28,4 7-72,0 0 64,0 13 34,0-13-134,0 19 49,2-9-18,-2 3-3,0 3 13,0 3-14,-2-3-14,2 2-20,0-2-43,-1 1-39,1-1-46,0 1-48,0-3-119,0 0-98,-1-2-84,2 0-333,-1-12-301</inkml:trace>
  <inkml:trace contextRef="#ctx0" brushRef="#br1" timeOffset="94034.8461">2729 12149 484,'-9'-18'564,"-1"3"-121,-3-1-95,-16-8 223,13 13-359,-1 2-20,-1 4-45,0 2-1,-1 3-37,-1 3 7,-1 2-22,-3 7 16,2 5-5,-1 0-10,6 7-12,-4 4-60,7 4 55,-1 0-4,-2 36 41,11-34-92,6-1 17,5-1-5,0 0-3,4-1-1,2 4-3,6-4-6,2-4-3,-2-4 2,4-3-4,5-5 0,0-2 2,4-3-1,3-3 10,34-7 40,-30-7-45,6-3 16,-2-6-59,-1-1 81,-4-4-39,-2-5 49,-4-5-54,-6-5-3,-3-3-57,-7-4 40,-4-3-50,-6-1 53,-7 4-45,-5 0 66,-29-31 5,9 44-32,-7 5-42,-6 4-58,-4 8-66,-4 6-116,-1 5-235,-3 4-576,-2 4-715</inkml:trace>
  <inkml:trace contextRef="#ctx0" brushRef="#br1" timeOffset="103109.9959">26409 841 201,'4'-7'311,"-4"7"-110,0 0 41,0 0-63,3-10 31,-3 10-54,0 0 15,0 0-35,4-10 7,-4 10-15,0 0 2,4-12-27,-4 12 35,0 0-9,0 0 14,-2-12-11,2 12-15,0 0-26,-11-8-10,11 8-19,-18 1 5,7 3 4,-6 0-1,-2 4 3,-4 1-1,-1 2 3,2-2-16,-3 3 1,-13 10 32,20-11-66,3 0 16,2-1-22,3-1 4,0 1-13,5-2 12,3 2-17,2-10 13,2 17-16,3-9 8,4 2-13,2-2 13,2 2-8,2 1 5,16 10-8,-16-9-4,-3-2-8,1 0 3,-3 2-9,-2-1 1,-1 0 11,-5 0 1,0 1-7,-6-2 10,-1 2 1,-3 0 9,-4 2-6,-5-2 5,0 0-9,0 0-5,-4-2 3,1 0-33,0 0-65,2-2-64,3 0-66,-1-4-98,5 0-133,11-4-369,-17 2-371</inkml:trace>
  <inkml:trace contextRef="#ctx0" brushRef="#br1" timeOffset="103479.6092">26528 1012 154,'0'0'640,"13"-4"-175,-13 4-118,12-2-67,-12 2-27,0 0-31,13-3-24,-13 3-7,0 0-21,12-2-28,-12 2-33,11-5-22,6 3 48,-17 2-97,21-6 2,-9 2-11,0 1-2,2-2-19,-2 1 11,0 1-11,0-2 8,-1 0-7,-2-1-1,1 2-3,-2-1-5,-1-1 3,-7 6-3,9-9 0,-9 9 0,0 0-5,-3-15-12,3 15 17,-13-5 1,13 5 6,-23-1 10,8 1 18,-3 3 21,-5 1-11,2 2 3,0 2 1,-2 0 21,0 5-17,-14 11 59,19-10-62,4 0-34,3 1 21,0 0-23,4-1 20,2 1-23,5-3 10,3 2-22,-1-1 1,5-1-13,2 0-31,0-1-31,2 0-48,0-2-35,13 9-323,-10-11 168,-1 0-8,-1-2-111,3-2-298,0-1-235</inkml:trace>
  <inkml:trace contextRef="#ctx0" brushRef="#br1" timeOffset="104369.7524">26946 992 327,'0'0'350,"0"0"-63,-4-11-21,4 11-50,0 0-17,-6-8-34,6 8-12,0 0-23,-10-3-9,10 3-16,-9 2-2,9-2-13,-16 7-10,7-2 3,0 2 3,-2 3 2,0-2 2,-1 1-21,1 4-10,0 0 0,-3 2-7,5-1-9,-2 0-6,0 0-6,2-1-2,0-1-7,2 0 3,-2 9 17,7-12-27,2-9-3,-2 16-4,2-16 4,4 11-4,-4-11-1,7 10-6,-7-10 4,13 4-2,-13-4 2,11 0-5,-11 0 1,15-4 0,-7-2-3,11-8-6,-7 6 15,-1-2-5,-1-1 2,1 1 12,2 2 6,-1-1 18,-3 1 0,5 1-3,-6 2-7,3 1-7,-11 4-3,19-5-1,-19 5-2,15 0-1,-15 0-1,16 5-15,-16-5 10,13 9 0,-13-9-7,10 12 0,-10-12 2,8 12 1,-8-12 0,5 13-2,-5-13-16,2 9 14,-2-9 9,2 10-4,-2-10-1,6 11 8,-6-11-13,0 0 5,0 0 2,13 1-6,-13-1 6,13-8-13,-1 2 11,1-2-21,3-1 4,3-1 6,4-2-10,4 0-5,-2 0 2,-1 0-2,-1 4 3,-3-1 10,-2 1 7,-4 0-5,-2 2-2,0 1 4,-5 0-3,-7 5 3,9-5 4,-9 5 0,0 0 7,0 0 22,-13 3 0,4-1 18,-3 5-13,-11 10 61,10-9-65,2 3 15,0-1-20,0 2 9,4-2-20,0 0 15,4-1-22,3-9 18,-4 17-22,4-17 14,7 14-20,-7-14 24,16 8-26,-5-3-11,24-3 0,-14-2-14,6-3-13,7-1-4,0-5-15,6-1-2,0-5-22,-1-2-10,-2-4-12,0-3-2,-3-3-5,6-5 21,-11 2 12,3 0 16,-6 2 53,-3 2 50,-8 4 38,-1 4 17,-4 3-13,-2 3-18,-4 2 0,-4 10-5,2-11 9,-2 11 27,0 0-13,0 0-10,-14 11-17,5-2 11,1 4-38,-1 5 22,-15 29 26,12-23-61,2 1 17,3-4-27,0 0 21,7-3-25,0-1 19,4-2-43,6-4 43,1-2-28,2 0 36,9-2-33,-1-1 22,2-2-24,-2 0 19,2 1-21,-2 0 1,-1 2 1,-3 2-16,-3 2-13,0 3-26,-5-1-47,-3 1-36,1 1-9,-6 2 1,-2-1-15,-4 4-9,-2 1-20,-4 1-48,-4 1 7,-21 18-259,15-22 200,-3-2-260,-5-1-73</inkml:trace>
  <inkml:trace contextRef="#ctx0" brushRef="#br1" timeOffset="104569.8071">26415 1511 589,'-33'0'520,"4"2"-100,6-2-35,3 1 18,0-1-33,7 0-29,13 0-61,-19 0 10,19 0-16,0 0-44,21-5-15,6 2-25,24-6-24,26 0-8,10-2-19,31-4-25,12 1-2,161-9 25,-133 14-122,6 0-130,-3 9-303,-6 3-303,-1-7-576,-11-5-899</inkml:trace>
  <inkml:trace contextRef="#ctx0" brushRef="#br1" timeOffset="111419.6221">8489 923 174,'0'0'211,"0"0"35,-4-10-81,4 10 207,0 0-197,-3-10-51,3 10-17,0 0 16,0 0-22,-2-9-11,2 9-10,0 0 3,0 0-3,0 0-8,-4-12-6,4 12-15,0 0-4,-5-6-13,5 6-3,0 0-6,-8-11 3,8 11-17,-10-8 5,10 8-4,-14-8 20,5 4-18,-1-2 3,-2 1-7,0-2 9,-3 0-13,1 2 13,-2-2-14,-4 1-3,-20-8 10,19 7-11,-1-1 8,-1 2-2,-1-2 14,2 1-10,-2 0 2,0 1-11,-2-1 7,2 1-6,-2 0 6,1 1-10,2 0 8,-4 0-19,-1 2 17,-27-3-6,25 4-2,3 1 6,-2 0-6,1 1 5,-1 0-11,2 1 12,-1 0-7,0 1 8,-1 0-9,3 1 13,-2 0-12,0 1 2,1-2-2,1 3 8,-24 3-3,26-5-8,0 2 10,0 1-7,3-1 6,-3-1-10,1 3 6,-1-1-5,2 2 5,-2 1-4,-3-1 5,0 1-8,-1 3-7,2-2 2,-2 1 1,1 1 8,2-1 8,-2 3-5,1-2-6,-1 0 5,2 1-3,0 0 1,1 0 7,1 1-8,-1-2 2,1 2 2,2 0 1,3-2-1,-4 3 1,4-2 1,-21 20 6,21-16-7,0 3 11,1-4-15,-1 4 9,1 0-7,3 2 6,-3 1-4,3-1 7,1 0-16,0 3 9,1-1 5,0 2-12,2-2 10,1-2 0,-6 22-18,10-23 10,-1 2 5,3 0-12,0-1 13,2-2-12,-2 1 20,3-1-15,3 3 13,-1 0-15,2 0 15,3 0-10,-1-1 7,5 4-7,1 1-11,15 24 38,-9-22-23,2 0 12,2 0-11,-2-1 9,4-1-14,-1-2 16,2 1-6,-1 0 7,2-1-9,-1-3-10,2 0 8,2-1 11,0-1-7,0 1 7,1-1-13,2-1 9,0-2-6,0 2 8,1-2-9,2-1 12,-2 0-11,2-2 14,-6 0-7,5 0-2,-4-2 6,1-1-3,-1-1-3,2 1 18,-1-3-3,35 7 11,-32-10-14,2-1-4,2-4 3,0 0-5,1 0-1,0-1 2,8-5-11,-1 1 7,-1-1-6,-1-2-7,1-2 3,-4 0 6,1 1-14,-1-4 11,36-14-1,-39 13-3,-3-3 5,-1-2 1,1-1 5,-3-1-6,0-4 12,1-3-13,-1-1 1,5-7 9,-1-1 7,-3-1-2,-2-4 11,0 1-5,-7 7 0,18-41 16,-23 37-25,-3 0 6,0 1-1,-3 0 23,0-1-12,-4 0 3,-2 1-5,0 3-7,-1 0 15,-4 0-4,1-1-18,-2 2 15,-1-3-14,-2 0 5,-7-42 22,3 40-24,-2 1-1,-2-1 1,-1 4-4,0 5 13,-1-5-6,-1 7-9,3 1 8,-1 1-1,0 6 1,1 0 5,0 2-3,1 3-35,0 1-75,2 3-58,-4 1-74,0 1-42,-1 4-128,12 4-35,-26 4-325,10 1-258</inkml:trace>
  <inkml:trace contextRef="#ctx0" brushRef="#br1" timeOffset="148400.0123">25971 887 533,'0'0'401,"-5"-12"-71,5 12-84,-4-10-42,4 10-50,0 0 65,0 0-135,0 0 0,0 0-12,0 0 30,4 13 15,-4 3 2,-4 3-10,3 8 2,-3 5-2,-4 11-15,1-2-13,-3 5-20,-1 0-5,1 0-10,0-2-8,1-2 0,0-2-10,-1-2 0,4-7-11,0-1 0,-1-1-2,3-7-15,-2 0-32,2-5-41,2-2-24,0-2-35,2-13-41,-2 15-106,2-15-43,0 0-709,0 0 258</inkml:trace>
  <inkml:trace contextRef="#ctx0" brushRef="#br1" timeOffset="148989.5903">25978 793 10,'2'-11'335,"0"0"-36,3-8 80,-5 19-251,8-18 55,-4 9-71,2 1 53,0-1-36,3-1 12,-1 0-27,4 3-5,-1-2-25,3 2-12,1-1-20,6 2-5,2 0-7,8-1 10,48-3 23,-30 9-46,7-2 4,3 3-6,6 0-2,11 2 2,3 0-2,2 0 0,2 2 5,4-3-14,-1 4 6,4 0-5,-2-3-1,2 2-12,0-3 17,-3 0-5,-2 1 2,-2-1-3,-4-2 8,-3-2-8,-15 3 19,-2-1-10,-5-3 10,-3 2-22,-4-1 18,-11 1-12,0 0 16,-8-1 3,-5 3 13,-4-3-1,17-1 43,-22 4-45,-1 0-11,0-1-12,-13 1-10,20-1-8,-20 1-4,16 2 13,-16-2-14,12 7 11,-12-7-9,6 17 8,-6-4-12,3 3 8,-6 1-5,1 8 6,-1 5 3,-2 2 0,-2 7-7,-1 3 7,1 0-3,1 0 2,1 0-2,0 0 0,-1-2-2,3-5 7,1 2-3,-2-6-2,0 1-2,4-6 2,-1 27 4,1-31 1,0-5-8,0 3 2,0-4 3,0-1-1,0-3 3,0-12 0,0 24 8,0-24 10,0 17 23,0-17 12,-2 15 19,2-15 0,0 11 36,0-11 60,-6 10-126,6-10 11,-18 1-39,5-2-21,-10-2 12,-15-1 17,-14-3-30,-18 0 25,-13 0-23,-13 2 15,-8-2-31,-19-1 24,-5 1-32,19 4 3,2-1-122,1 5-124,5 2-193,4 2-659,1-2-730</inkml:trace>
  <inkml:trace contextRef="#ctx0" brushRef="#br1" timeOffset="149744.7015">28400 2041 474,'0'0'391,"-5"-12"-54,5 12-9,-3-12-10,3 12 8,-2-15-9,2 15-34,-2-12 4,2 12-38,-1-12 10,1 12-45,-1-10-45,1 10-35,0 0-34,0 0-23,0 0-11,0 0-8,0 0-17,5 8 7,-4 4 15,2 5-13,-3 1-9,2 2-11,1 2 0,-1 2-6,0 1 14,0 25 7,-1-24-38,1-1 5,-2-1-8,2 0 8,-1-2-68,1-2-33,-1-3-63,0 0-49,1 0-61,-1-3-43,0-2-25,1-2-32,-2-10-37,8 14-58,2-10-1161</inkml:trace>
  <inkml:trace contextRef="#ctx0" brushRef="#br1" timeOffset="149959.5887">28729 2150 282,'10'-8'502,"-3"1"-100,-7 7-93,11-12-47,-11 12-61,0 0-21,0 0-20,0 0 8,0 0 10,0 0 16,-16 4 12,5 2-21,-13 13 188,9-9-210,1 0-15,-1 2-11,3-3-32,-1 4-19,1-4-14,2 2-19,-1 0-3,4 0-10,1 0-7,1 1-4,1-2-1,3 1-25,1-11-43,7 29-239,0-19 27,2 0-51,3-3-88,0 1-84,3-1-408,0-2-442</inkml:trace>
  <inkml:trace contextRef="#ctx0" brushRef="#br1" timeOffset="150645.0081">28986 2266 176,'0'0'464,"0"0"-151,0 0-36,0 0-87,5-7-15,-5 7-45,0 0-1,0 0-51,0 0 11,0 0-37,0 0 7,0 0 21,0 0-61,0 0 25,10-3-22,-10 3 8,0 0-18,0 0 19,0 0-21,0 0 18,0 0-17,0 0 10,0 0-21,0 0 20,10 3-15,-10-3 17,0 0 28,0 0-22,0 0 23,0 0-8,0 0 4,0 0-22,0 0 7,0 0-17,4-7 5,-4 7-18,0 0 14,0 0-12,3-10 6,-3 10-14,0 0 16,7-15-6,-7 15-11,0 0 10,4-12 6,-4 12 17,0 0-5,2-9 10,-2 9-9,0 0 27,0 0-2,2-11-2,-2 11 4,0 0-1,0 0-14,0 0-6,0 0 11,-9-5-24,9 5-7,-9 8-1,4 0-13,-2-1 20,1 2 2,1 1-3,0 0 2,1 0-6,0 1-1,2-1 5,-3 1-2,5-11 1,-3 21 23,2-6 50,1-15-38,3 14-3,-3-14 36,6 12 8,-6-12 20,12 9-6,-12-9-19,22 4-14,-9-6-16,3 0 1,-1-2-24,3-3-4,1 0-5,1-1-8,16-7 4,-20 7-16,-2 2 2,0-1-6,-4 2 1,0 2-6,1 1 2,-11 2-4,18-2 7,-6 5 8,-4 1-10,1 1 1,0 3 1,-1 1 11,-1 1-6,6 16 7,-8-13-1,0 1 2,-2 0-1,-1 0-8,-1-1 5,-1-1 8,0 0-8,-1-2 8,0 1 21,-2-1 10,3-10 27,-5 16 0,5-16 38,-7 11-4,7-11 47,-5 8-41,5-8 2,0 0-30,-9-3-45,9 3-29,-3-15-29,3 3-50,3-2-15,1-3-81,1 1-9,2-2-65,2 0-81,1 0-93,0 0-84,14-16-1044,-11 19 99</inkml:trace>
  <inkml:trace contextRef="#ctx0" brushRef="#br1" timeOffset="150829.6061">29712 2232 1234,'0'0'736,"0"0"-155,10 2-132,-10-2-93,13-1-73,-13 1-72,16-3-20,-16 3-63,22-3-80,-22 3-110,20-2-120,-20 2-107,23-2-99,-23 2-139,28 4-1641</inkml:trace>
  <inkml:trace contextRef="#ctx0" brushRef="#br1" timeOffset="150945.0085">29732 2397 517,'-9'9'990,"-2"4"483,11-13-938,-10 8-100,10-8-99,0 0-85,0 0-91,10 4-119,3-7-179,4 1-256,4 2-286,11-8-423,0-1-719</inkml:trace>
  <inkml:trace contextRef="#ctx0" brushRef="#br1" timeOffset="152244.8513">30744 2040 182,'-5'-9'467,"5"9"-104,0 0-47,0 0-38,-6-8-25,6 8 209,0 0-267,0 0-22,-5-9-20,5 9-4,0 0-12,0 0-9,0 0-14,0 0-5,0 0-16,0 0-13,0 0-27,3-9 5,-3 9-23,0 0 2,18-7 2,-18 7-33,14-1 3,-14 1 0,17-1-4,-17 1-4,14-1-6,-14 1 10,15-2-1,-15 2-5,0 0 2,16 0-9,-16 0 4,0 0-4,14 2-1,-14-2-2,0 0 4,12 5-1,-12-5 8,5 8 5,-5-8 9,6 14 22,-6-14 14,2 22-20,-2-8 13,0 3-16,0 0 25,-1 3-24,0 3 21,-2 0-29,-4 29 42,4-28-44,1 1 11,-2 1-8,0-1-4,0-1-3,1 2 0,-1-3 4,-4 0-20,3-1-27,-2 1-41,-2-3-52,-1-1-32,1-1-42,-1-1-34,0-5-26,2-2-76,-1 2-65,-1-5-428,1-4-361</inkml:trace>
  <inkml:trace contextRef="#ctx0" brushRef="#br1" timeOffset="152644.9475">30632 2435 168,'0'0'684,"0"0"-172,-3-9-113,3 9-75,0 0-58,0 0-60,7-17 100,0 13-179,6-2-23,1-1-25,2 3-17,7-4-10,1 3-9,5-3-12,2 1-3,0-1-8,1 2-14,-2 1 10,2-2-20,-6 2-14,1 0 10,-3 0-3,0 0 2,-1 1 2,-6 0 7,0 0 4,-4 2 21,0-1 26,-13 3 23,21-4 22,-21 4-12,17-5 15,-17 5-28,13-3 8,-13 3-34,0 0 4,9 0-8,5 0-34,-14 0 12,0 0-29,1 13 27,-1-13-17,-4 14 10,2-5-14,0 2 10,0-1 2,1 0 0,-1 2-2,2 0 7,2-1 5,-1 1 3,1-2-5,1 1 9,2 0 21,3-2 36,2 1 22,1-3 10,3-1-21,4-2 4,-1-2-23,1-2 9,1 0-14,-2-5 11,-1 1-23,-2-3-8,0-4-33,3-18-24,-16 12-53,-5-1-87,-8 0-39,-8 0-151,-5 1-177,-10 2-735,-7 1-860</inkml:trace>
  <inkml:trace contextRef="#ctx0" brushRef="#br1" timeOffset="159994.5425">5241 11344 137,'-14'-9'115,"2"2"-160,-1 1-27,0 1 26</inkml:trace>
  <inkml:trace contextRef="#ctx0" brushRef="#br1" timeOffset="160539.8139">4563 12092 205,'0'0'386,"0"0"-35,-8 5-93,8-5 29,0 0-92,-8 7 236,8-7-208,0 0-67,0 0 43,0 0-59,-7 5 52,7-5-59,0 0 54,0 0-55,0 0 53,0 0-57,0 0 9,0 0 13,0 0 13,0 0-1,0 0-12,0 0-28,0 0-43,3-19-53,4 1-33,3-8-11,8-10 41,-1-3-100,9-9-18,2-4-134,-2 0-85,3-3-68,0 4-32,0 2-31,-6 9-441</inkml:trace>
  <inkml:trace contextRef="#ctx0" brushRef="#br1" timeOffset="161330.9741">8432 12164 435,'0'0'524,"-12"4"276,12-4-459,0 0 5,0 0-48,-10 3 8,10-3-72,0 0 12,0 0-58,0 0 5,0 0-76,-6-7-18,6 7-108,9-17-7,3-1-36,9-11-22,41-37-194,-18 25 50,7-1-38,8-2-41,18-8-42,-10 11-482,19-9-355</inkml:trace>
  <inkml:trace contextRef="#ctx0" brushRef="#br1" timeOffset="162289.6151">13094 10404 417,'0'0'388,"-2"10"-86,2-10-56,0 0-33,-4 9-28,4-9-22,0 0-22,0 0-22,0 0-19,0 0-9,6 9 43,-6-9-70,23-4 40,-3-3-72,52-23 20,-11 6-147,4-5-50,9-2-45,23-7-118,2 1-326,5 0-144</inkml:trace>
  <inkml:trace contextRef="#ctx0" brushRef="#br1" timeOffset="162889.7043">16012 12651 703,'0'0'635,"-4"8"-132,4-8-90,0 0-92,0 0-68,0 0-61,0 0-49,0 0-53,23-17-51,-8 5-97,4-6-18,10-4-25,4-4-28,11-5 16,2-3-98,11-2-72,7-3 33,22-7 22,3 0-348,6 2-90</inkml:trace>
  <inkml:trace contextRef="#ctx0" brushRef="#br1" timeOffset="163430.0893">19772 12434 526,'0'0'484,"-6"7"-109,6-7-87,0 0-42,-7 6-20,7-6 152,0 0-236,0 0-28,0 0-20,0 0-11,15-1-19,1-8-7,9-2 14,12-8-17,15-5 18,7-4-30,9-2-29,21-10-71,7-3-132,8-8-112,4-7-572,8 0-430</inkml:trace>
  <inkml:trace contextRef="#ctx0" brushRef="#br1" timeOffset="163799.7871">21933 10169 716,'9'-12'622,"4"-1"-166,8-4-84,8-4-153,7-1-131,18-6-134,9-2-93,13-2-136,143-45-1137</inkml:trace>
  <inkml:trace contextRef="#ctx0" brushRef="#br2" timeOffset="185161.2821">31166 1982 405,'0'0'342,"0"0"-31,5-12-14,-5 12-29,4-10-20,-4 10-15,2-10-16,-2 10-13,0 0-4,1-17-5,-1 17-22,0 0-25,-2-15-3,2 15-34,-3-10-18,3 10-25,-7-7-5,7 7-25,-15-5 3,15 5-16,-27 2-3,9 1-5,-6 3-4,-4 2 0,-2 4-2,-44 16 15,38-10-20,-1 2 35,1 4 10,-1 0 22,-6 7-24,7-3 17,4 0-22,1 1 10,2 0-3,4 2-3,3-1-7,2-1-14,4 2 18,4-4-3,-2 23 21,11-25-14,3-1-5,1-2 9,5 1-14,2-2 9,3 0-16,5-2-6,2-1-2,4-2 2,0-4-11,2-2 4,-1-3-20,4-4 17,1-1 1,-2-2-8,2-2 3,-1-4-5,0-3 16,0-1-13,-4-3 10,0-1-24,-4-3 16,-5 1 8,-2-1-6,-3 0 4,-5 0 1,-2 3-3,-4-1-7,-3 2 0,-22-12 3,8 17-12,-4 1 0,-2 0 0,-1 4-28,-1 2-51,-1 1-68,2 2-98,-1 3-109,3 3-112,-1 2-200,3 0-350,2 2-623</inkml:trace>
  <inkml:trace contextRef="#ctx0" brushRef="#br2" timeOffset="185760.1">31400 2301 23,'0'0'994,"0"0"-646,-3-16-61,3 16-35,-5-9-19,5 9-4,-6-7 2,6 7-20,-9-10-9,9 10-34,-10-7-26,10 7-35,-13-8-17,13 8-29,-16-2-1,-2 2 24,7 4-60,-1 2 0,0 1 13,-4 5 11,2 2-17,-1 2 6,3 0 0,-3 5-9,4 0 13,2 0 14,1 0 7,3 1-7,2 0 3,2-3 5,3 1-3,3 0-5,4-1 10,3-3-4,3 0-6,6-2 12,3 0-8,3-7-7,3 1-18,-1-6 19,2-1 2,-1-3-11,3-3 8,0-1 12,-3-6-2,26-17 40,-32 12-60,-5-4-2,-4-3 4,-5 1 0,-5-1-18,-6 5 24,-4-3-25,-10 1 5,-4 1-16,-8 6 5,-8 0-12,-1 7-76,-1 3-98,-3 8-192,-61 26-1641,45-7-407</inkml:trace>
  <inkml:trace contextRef="#ctx0" brushRef="#br2" timeOffset="186719.8969">30648 2938 265,'-10'-7'624,"1"2"-138,3-2-106,-10-4 228,9 3-317,1 3-6,-1-2-41,0 1 22,7 6-9,-10-11-10,10 11-24,-7-11-42,7 11-34,-3-8-35,3 8-19,5-8-22,4 3-11,6 2-12,44-8 16,-12 8-51,7-2 0,7 2 6,14-1-11,3 2 3,6-2-1,2 0-7,0 2 20,0 0 4,-1-1-30,-4 2 15,-5 1-3,-14-1-3,-3 1 3,37 0-11,-57 0-21,-7-2-33,-4 2-73,-7 0-35,0 0-31,-5 0-13,-3-1-54,-13 1-76,0 0-91,12 0-88,-12 0-360,0 0-434</inkml:trace>
  <inkml:trace contextRef="#ctx0" brushRef="#br2" timeOffset="186959.759">30554 2891 619,'-20'4'662,"4"-1"-144,3-1-109,2 3-99,11-5-70,-17 3-41,17-3 289,0 0-181,14 11-9,8-9-29,16-1-36,15-1-7,9 0-27,19-3-33,5 3-17,9-5-24,4 3-19,-1-2-24,1 1-25,-3 0-10,-4 1-32,68-1-76,-102 2-53,-5 1-87,-14 0-154,-7 1-64,-7 2 1,-7-1-120,-1 1-596,-17-3-749</inkml:trace>
  <inkml:trace contextRef="#ctx0" brushRef="#br2" timeOffset="190649.7239">17592 4277 109,'0'0'189,"0"0"-49,0 0-29,0 0-22,0 0-13,0 0-15,-13-2-4,13 2 2,0 0 5,0 0 4,0 0 1,0 0-4,0 0-7,0 0-6,0 0-19,0 0-8,0 0-20,0 0-27,0 0-36,0 0-49,0 0-346,0 0 364</inkml:trace>
  <inkml:trace contextRef="#ctx0" brushRef="#br2" timeOffset="192064.5041">16188 4281 320,'0'0'144,"0"0"-33,0 0-18,0 0-8,-2-11-15,2 11-12,0 0-5,0 0-15,0 0-9,0 0-7,-5-7-2,5 7-7,0 0 5,0 0-14,0 0-5,0 0 0,0 0 5,-12 1-3,12-1-1,0 0-1,0 0 4,0 0-4,0 0 5,-10 6-4,10-6 1,0 0 6,0 0 8,0 0 0,0 0 5,0 0 23,-7 7 3,7-7-17,0 0-3,-6 7 2,6-7 1,0 0-4,-4 7 0,4-7-5,0 0-3,-5 10-3,5-10 7,0 0-10,-5 10-1,5-10-2,0 0 38,-3 9-7,3-9 15,0 0 17,0 0 15,0 0-15,0 0 32,8 7-31,-8-7 26,0 0-18,0 0 20,0 0-38,11-4 33,-11 4-15,0 0 22,7-7-32,-7 7 5,4-9-34,-4 9 6,0 0-16,1-14 22,-1 14-24,-1-9 3,1 9-20,0 0 14,-6-13-26,6 13 22,-6-7-19,6 7 11,0 0-16,-16-5 12,16 5 1,0 0-19,-13 0 14,13 0-15,-9 4 19,9-4-19,-10 8 23,10-8-25,-6 10 12,6-10-14,-7 10 22,7-10-18,-6 13 19,6-13-24,-3 21 8,3-21 16,2 14-17,-2-14 20,1 13-22,-1-13 19,5 11-18,-5-11 22,9 8-11,-9-8 13,13 7-19,-13-7 16,15 1-14,-15-1 14,16-3-11,-16 3 20,14-5-1,-14 5 20,15-8-14,-15 8 4,10-10-20,-10 10 16,6-14-11,-6 14 25,2-11-11,-2 11 4,0-12 4,0 12-13,-4-10-5,4 10 8,-11-10-1,11 10-26,-11-4-7,11 4 7,-13 1-6,13-1 7,-14 6-17,14-6-2,-15 8 13,15-8-20,-12 13 17,6-6-16,6-7 18,-6 15-15,6-15 17,-7 24-13,7-24 6,2 14-9,-2-14 14,3 12 1,-3-12 5,7 10-2,-7-10 5,11 6-11,-11-6 13,15 2 1,-15-2 11,21-3-5,-21 3 54,15-4 45,-15 4 7,15-6 3,-15 6-29,10-11-23,-10 11-7,5-11-15,-5 11-9,3-12-31,-3 12 27,-3-10-8,3 10-15,-6-6-38,6 6-54,-13-1-33,13 1-72,-26 16-434,14-7 85,3 4-325,-1-2-406</inkml:trace>
  <inkml:trace contextRef="#ctx0" brushRef="#br2" timeOffset="193599.5563">16704 4255 244,'0'0'312,"0"0"-60,0 0-31,0 0-30,0 0-30,0 0 119,0 0-138,0 0-42,0 0 24,0 0-37,0 0 27,0 0-39,0 0 13,0 0-31,0 0 19,0 0-26,0 0 22,0 0-26,0 0 15,0 0-25,0 0 11,0 0-19,0 0 13,0 0-26,0 0 14,0 0-24,0 0 19,0 0-19,0 0 17,9-5-18,-9 5 13,0 0-19,12 3 18,-12-3-22,14 2 22,7 3 8,-11-1-21,4-1 19,0 1-18,2 0 13,-1 1-19,4 0 18,3 1 22,-1 2 14,2-3-25,0 2 8,2 2-13,1 1 6,4-1-3,-4 1 5,6 0-13,-2 2 15,4 5-13,2-3 16,0 1-14,0 0 14,-1 1-7,3 0 10,-1 0-15,-2 3 23,2-2-1,1 0-4,0 0 1,-1 1-3,1 0-49,37 21 75,-36-22-1,-1 3-56,0 0 55,1 1-55,0-2 47,0 2-56,0 2 53,2 0-4,3 4-11,-3-4-7,-3 0-5,-2-1-4,1 3-2,1-4-1,33 25 21,-38-26-21,1 1 1,-2-1-41,-1 1 65,1-2-51,-2-1 60,-1 1-60,-2-3 52,-1-1-59,1 2 55,-1-2-57,0 1 44,-1-1-36,2 0 46,-2 1-53,2-1 50,-2 0-54,0 0 52,2 1-59,-4-3 63,-1 3-53,1-3 60,0 0-66,-5-2 10,0 1 7,0 1-6,0-2 7,-3-1-3,3 2 5,13 9 4,-18-12 1,2 2 2,-2-2 3,1 1 6,-1 0 18,0-1 14,0 1-5,0-2 4,-2 1-11,1-1-2,0 2 10,0-1-5,-2-2-5,2 2-6,10 9 13,-12-10-20,-1 0-5,2 1 0,-2-1-3,0-1 1,1 1 3,1 1 2,-2 0 4,3 0 19,-2 0 1,-1-1 4,0 1-6,1-1-1,0 1 1,9 6 38,-12-8-28,1 0-3,0 1-5,0-2-3,0-1-6,-2 1-5,2 1 0,1-2-3,-3 2-3,0-2 5,2 0-5,-1 2-11,-7-7 8,13 9 0,-3-1 27,-10-8-16,12 7 5,-12-7-3,9 7-2,-9-7-12,7 5 18,-7-5-11,0 0 0,12 7-2,-12-7 1,0 0-2,7 4-3,-7-4 0,0 0-1,9 5 12,-9-5-17,0 0 0,0 0-1,0 0-5,0 0 2,9 5-4,-9-5-13,0 0-37,0 0-48,0 0-60,0 0-67,0 0-81,0 0-36,0 0-206,0 0-234,0 0-409,-10-10-797</inkml:trace>
  <inkml:trace contextRef="#ctx0" brushRef="#br2" timeOffset="194139.7337">19150 5730 426,'0'0'512,"0"0"-82,0 0-63,0 0-28,0 0-17,0 0-83,0 0 56,0 0-64,0 0 39,0 0-84,0 0 25,0 0-80,0 0 28,0 0-71,0 0 35,9 4 23,-9-4-102,0 0 48,0 0-54,10 4 41,-10-4-36,0 0 5,12 8 9,-12-8 41,10 7-32,-10-7 30,17 8-21,-8-2 2,1 0 4,2 0 4,16 9 106,-14-6-98,3-2 0,-1 1-7,3-1-11,-4 0-11,2-1-8,-1 1-4,-1-1-12,1-1 0,-3-1-5,0 2-1,0-3-6,-2 0 2,-2 1-6,10 1 61,-19-5-14,15 3 20,-15-3 16,12 2 26,-12-2-12,0 0 21,14 0-37,-14 0-7,15-15-59,-6-2-23,2-1-28,-1-7 26,1-2-26,2-1 33,-4 1 6,1 2 3,0-1 9,-2 2-3,-1 2 4,1 5-24,-2-2 23,1 4-5,-4 1-15,2 0 2,-1 3-5,0 0-6,-1 2-17,2 0-41,-5 9-71,6-19-394,-6 19 154,5-10-70,-5 10-102,0 0 15,0 0-49,0 0-3,0 0-158,0 0-321,0 0-665</inkml:trace>
  <inkml:trace contextRef="#ctx0" brushRef="#br2" timeOffset="200249.828">16391 2815 292,'-5'-9'219,"5"9"-18,-4-8-61,4 8 4,-7-17 92,7 17-127,-4-12 27,4 12-21,-4-13-4,4 13 4,-2-13 6,2 13-7,-4-14-7,4 14-4,-3-14 1,3 14-1,-2-14-4,2 14-8,-3-13-1,2 0 77,1 13-94,-3-12-13,3 12-9,0 0-9,-3-12-1,3 12-6,0 0-6,0 0-2,-4-13 3,4 13 8,0 0 0,0 0 5,0 0 0,-3-12 2,3 12-6,0 0-6,0 0-10,0 0-5,0 0-4,0 0-1,0 0 9,-1 10 15,1-10 22,0 24 10,0-6-12,0 2-22,0 3 9,1 6-6,1 5-1,-5 53 140,2-35-100,-2 12-55,-2 6 53,0 3 18,-1 2-16,-3 1-27,1 0-2,0 1-48,-1-4 52,0-5-53,1 0 10,1-2 17,-3-4 12,3-11-2,-8 48 49,8-53-33,-1 0-48,2-2-2,-1-3-131,-2-2-30,3-6-145,2-1-71,-1-2-131,0 1-588,0-9-710</inkml:trace>
  <inkml:trace contextRef="#ctx0" brushRef="#br2" timeOffset="200994.6739">16290 3352 298,'0'0'255,"0"0"-55,-6 7-25,6-7-30,0 0 33,0 0-38,0 0 45,0 0-44,0 0 36,0 0-28,0 0 19,-8 5-18,8-5-2,0 0-23,0 0 9,0 0-47,0 0-3,0 0-35,-4 17 74,3-3-30,-3 4-33,0 5 8,-1 12-21,-2 10 27,-1 7 8,1 12-10,-5 5-53,3 4 52,2 2-68,-2 0 60,1-3-64,1-1 56,0-4-48,-1 37 73,3-57-12,1-4-52,1-9 44,1-1-47,0-7-1,1 1 3,-1-5-4,0-3-2,1 1-1,0-4 0,1-3-27,-1 1-41,1-2-45,0-12-43,-2 20-51,2-20-87,-4 12-154,4-12-461,0 0-464</inkml:trace>
  <inkml:trace contextRef="#ctx0" brushRef="#br2" timeOffset="203819.9281">16308 2547 412,'0'0'161,"0"0"-31,0 0-22,0 0-14,0 0-4,0 0 0,0 0-5,0 0 8,0 0-5,0 0 7,-5-6 2,5 6 8,0 0-11,0 0 6,0 0-31,0 0 31,0 0-40,0 0 38,0 0-3,0 0-8,0 0-6,0 0 5,0 0-3,0 0-8,0 0-12,0 0-10,0 0-8,0 0-11,0 0-2,0 0 15,0 0-25,0 0-22,0 0 22,0 0-20,0 0 24,0 0-4,0 0-6,0 0-4,0 0-2,0 0-16,0 0 7,0 0 14,0 0-3,0 0-20,0 0 23,0 0-6,0 0 8,0 0 10,0 0-6,0 13 7,0-13 4,0 17-8,1-5 6,-1-1-3,0 0-3,0 3-1,1 1 2,-1-3 4,0 2-1,3 15 10,-2-16-23,-1 0-3,1-2 4,1 3 5,-1 1 12,-1-3 15,1 5-15,2-3 4,-3 5-19,0-3 12,1 5-10,-1-2 4,-1 5-9,1 1 9,-3-1-16,2 3 3,1-1-8,0 3 15,-1-2 5,1 2-4,0 5-1,0 0-4,0 2-3,0-2 8,0 2-6,0-2 10,-2 1-19,2 0 18,-1-1-10,-3 32 42,2-33-15,-1 1-10,1-3-1,-1 2-4,1-1-57,-2 0 61,-1-1-54,2-5 60,-1 5-57,2-5 63,-2 1-46,0-3 46,2 3-48,-2-1 61,0-1-59,1 0 60,-1 0-55,0-3 53,0 2-57,0-4 52,0-3-61,2 0 54,-2-2-59,0 1 63,2-4-62,-1 1 56,2-2-56,-2 0 62,3-11-59,-3 27 41,3-27 19,-3 14-43,3-14 54,-2 12-45,2-12 54,-3 11-55,3-11 49,-1 10-44,1-10 36,0 0-40,-3 14 40,3-14-28,0 0 32,-1 11-38,1-11 54,-1 11-17,1-11-40,0 0 29,0 0-32,-5 12 21,5-12-20,0 0 19,0 0-30,0 0 25,-2 10-10,2-10 27,0 0-15,0 0 18,0 0-11,-1 4 37,1-4-35,-2 13-14,2-13-1,0 0-5,-2 12 3,2-12 5,0 0 6,-2 15-7,2-15 1,-1 12-9,1-12-1,-2 9-1,2-9-8,0 0 0,-2 14 2,2-14 0,0 0-2,-2 13 7,2-13 5,0 0 3,-2 9 0,2-9 2,0 0-3,0 0 1,0 0 5,-1 13 4,1-13 6,0 0 1,0 0-5,0 0 23,0 0-30,-2 11-3,2-11-2,0 0 0,0 0 1,0 0-14,0 0 6,0 0 2,0 0 4,0 0 2,0 0 3,0 0 2,-2 9 2,2-9 4,0 0 31,0 0-32,0 0-2,0 0 1,0 0-2,0 0-2,0 0 2,0 0 7,0 0-1,0 0-7,0 0 5,0 0-12,0 0-2,0 0 4,0 0-6,0 0 0,0 0-8,0 0 2,0 0-7,0 0 5,0 0-14,0 0 14,0 0-7,0 0 1,0 0-26,0 0-35,0 0-25,0 0-30,0 0-39,0 0-42,0 0-330,0 0 223,0 0-177,0-13-191,0 13-88,0-19-390,0 19-763</inkml:trace>
  <inkml:trace contextRef="#ctx0" brushRef="#br2" timeOffset="207150.0073">18616 3601 82,'0'0'141,"0"0"-49,0 0-137,-12 1-47,12-1 30</inkml:trace>
  <inkml:trace contextRef="#ctx0" brushRef="#br2" timeOffset="208589.7593">16939 4290 651,'0'0'286,"0"0"-3,0 0-81,0 0 27,0 0-34,0 0 22,0 0-31,0 0 2,0 0-40,0 0-5,0 0-43,0 0-5,0 0-32,0 0 1,0 0-23,0 0 0,0 0-25,0 0 14,0 0-23,0 0 10,0 0-38,0 0-18,0 0-62,13 5-16,-13-5-68,16 4-29,-4 0-45,3 0-41,3 0-318</inkml:trace>
  <inkml:trace contextRef="#ctx0" brushRef="#br2" timeOffset="208784.6624">18551 4862 101,'20'22'1466,"-13"-14"-1011,-1-1-41,0 0-147,2 0 1,-8-7-105,10 10 17,-10-10-102,6 7 5,-6-7-122,8 7-27,-8-7-138,8 5-146,-8-5-535,6 7-445</inkml:trace>
  <inkml:trace contextRef="#ctx0" brushRef="#br2" timeOffset="210969.7289">21904 6930 26,'13'0'582,"-13"0"-232,20-1-144,-20 1-90,13 0-49,-13 0-17,0 0-5,17-1 13,-17 1 6,0 0-4,13-1-17,-13 1-12,0 0-31,0 0-42,6-2-208,7 1-194,-13 1 83</inkml:trace>
  <inkml:trace contextRef="#ctx0" brushRef="#br2" timeOffset="211654.6393">21139 8079 141,'12'2'201,"-12"-2"-251,16 2-51,-16-2 36</inkml:trace>
  <inkml:trace contextRef="#ctx0" brushRef="#br2" timeOffset="212534.7095">20506 7420 28,'0'0'217,"0"0"-12,0 0-3,0 0-6,0 0 12,0 0-50,0 0 31,0 0-68,0 0 44,0 0-61,0 0 63,0 0-83,0 0 83,0 0-63,0 0 46,0 0-64,0 0 50,0 0-65,0 0 39,0 0-62,0 0 42,0 0 10,0 0-81,0 0 61,2 11-53,-2-11 58,0 0-63,0 0 53,11 4-71,-11-4 73,0 0-55,10 9 69,-10-9-49,10 12 87,-4-7-57,3 5 52,13 15 38,-8-10-36,2 5 7,0 2-39,3-2 21,4 9-1,-2 0 18,2 1-36,0 4 46,2-2-32,-1 2 6,-1 3 3,7 6 4,-7-5-15,7 4-24,19 31 58,-26-38-63,0 0-15,-1-3 21,1 0-10,-3-1-1,2-1-11,-1-4-4,-4-1-8,-1-3-10,-1-2-5,-1-2-5,-2-3 12,1 2 2,-2-2 0,10 11-10,-13-15-38,1 0 43,-2-3-40,-1 0 42,1 0-37,-1-3 37,-6-5-40,10 15 37,-10-15-40,10 9 36,-10-9-40,8 8 39,-8-8-46,6 7 45,-6-7-9,8 8-39,-8-8 49,0 0-50,8 8 60,-8-8-58,0 0 46,0 0-48,6 7 45,-6-7-45,0 0 44,0 0-52,0 0 13,0 0-89,0 0 6,6 6-233,-6-6 82,0 0-116,0 0-112,0 0-129,-5-10-12,5 10-168,-7-5-295,-1-2-694</inkml:trace>
  <inkml:trace contextRef="#ctx0" brushRef="#br2" timeOffset="212882.7993">20969 8264 556,'0'0'565,"0"0"-100,0 0-62,0 0-34,0 0 264,0 0-343,0 0-23,0 0-25,4-10-32,-4 10-65,0 0 12,0 0-43,0 0 18,13 3-40,-13-3 26,11 6-27,-11-6 16,14 9-37,-5-4 44,11 11 95,-11-8-96,3 1-4,1 2-20,1 0-2,0-1-19,1 2-14,-3-1-8,-1-2-12,3 2 2,-3-1-10,0 0-3,1 0-4,-1-1-1,1 0-3,9 9 7,-12-12-17,0 0-30,-1 1-32,2-2-39,-10-5-43,14 10-49,-14-10-70,16 7-28,-16-7-73,17 3-49,-17-3-42,21-2-13,-10-1-3,1-1-57,14-8-1271</inkml:trace>
  <inkml:trace contextRef="#ctx0" brushRef="#br2" timeOffset="213019.6269">21589 8335 498,'11'-10'557,"-3"0"-68,3-2 434,-4 7-541,-7 5-13,9-9-31,-9 9-29,6-8-34,-6 8-30,0 0-36,5-7-9,-5 7 7,0 0-36,-14 9-18,-1 1-38,-6 3-66,-10 6-180,-50 32-841,32-22-422,-8 1-997</inkml:trace>
  <inkml:trace contextRef="#ctx0" brushRef="#br2" timeOffset="215450.0431">22233 8740 219,'0'0'301,"0"0"-69,0 0-47,0 0-30,0 0-25,4-4 80,-4 4-117,0 0-5,4-7 0,-4 7-8,0 0-8,0 0 2,0 0 9,0 0 8,0 0 7,0 0 12,0 0-2,0 0 3,0 0 1,0 0-7,0 0-4,0 0-8,0 0-4,0 0-6,0 0-6,0 0-5,0 0-9,-2-11-6,2 11-4,0 0-5,0 0 0,0 0-9,0 0-1,0 0-5,0 0-11,0 0 17,0 0-20,0 0 2,-10-5-3,10 5 6,0 0 6,0 0-3,0 0 6,0 0 0,0 0-2,0 0 2,-10-3 3,10 3-2,0 0-5,0 0-1,-10-5 14,10 5-23,0 0-24,0 0 28,-11-3-27,11 3 43,0 0-42,0 0 21,-9-5-28,9 5 29,0 0-21,0 0 23,0 0-29,-9-4 33,9 4-25,0 0 32,0 0-23,0 0 31,0 0-25,-11-3 21,11 3-35,0 0 33,0 0-38,0 0 30,0 0-32,-11-4 31,11 4-32,0 0 30,0 0-27,0 0 33,0 0 22,-9-4-43,9 4 41,0 0-44,0 0 30,0 0-38,0 0 33,0 0-37,0 0 33,0 0-38,0 0 34,0 0-32,-11-4 31,11 4-23,0 0 23,0 0-6,0 0-33,0 0 35,0 0-36,0 0 9,0 0-79,0 0-26,0 0-87,0 0-122,0 0-124,-12 3-200,12-3-266,0 0-483</inkml:trace>
  <inkml:trace contextRef="#ctx0" brushRef="#br2" timeOffset="217799.5904">22193 8717 149,'0'0'371,"0"0"-93,0 0 163,0 0-260,0 0 4,0 0 2,0 0 1,9-4-9,-9 4-9,0 0-17,0 0-6,0 0-8,0 0-11,0 0-5,0 0-6,0 0-12,0 0-11,4-8 57,-4 8-91,0 0-9,0 0-10,0 0-13,-7-7-6,7 7-4,0 0-2,-8-6-4,8 6 0,-9-4-1,9 4 0,-8-6-4,8 6 3,-12-6-5,-3-2 29,5 5-8,0-1-6,-2-1-19,-3 0 24,0 1-22,-1-1 18,-3 0 3,1 3-24,-4-5 20,0 2-2,0 0-7,-3 0-3,0 0 1,-2 0-4,-1 0 9,0 0-27,1 1 26,-1-1-27,1 0 19,-1 2-21,0-1 24,2-2-22,-1 2 24,1-1-22,0 3 24,1-5-21,2 4 28,2 1-21,-1-1 25,-17-3-4,19 3-27,1 3 22,0-3-24,-1 3 24,2-2-25,-2 1 24,-1 0-23,4 0 23,-4-1-25,2 0 24,0 2-24,1-1 26,0-2-22,-2 2 24,-17-3-13,17 2-14,2 0 32,-2-1-26,1 2 41,0-2-35,1 3 24,0-2-29,0 2 24,2-2-33,2 2 26,-1-1-28,1 1 27,0 0-25,-1 1 28,-14 3-16,14-4-12,-2 3 26,0 1-25,1 0 27,-3 0-24,3 0 23,-3 1-26,-2 0 26,1 1-6,-1 0 1,-2 0 0,4 1 1,-2 0 3,0-1-1,-17 9 13,21-8-7,-2 1-4,1 2-8,3-1 2,-2 1-5,3 1 2,-1 2 1,4-1-2,-3 3 1,3 2 1,0 0-1,0-1-2,1 3-1,0 1 6,-10 26 10,11-21 1,-1 1 1,2 1-28,2-1 27,-1-2-28,2 1 29,-1-1-28,2-1 29,2 0-32,-1-1 9,3 0 14,-1 1 8,0-2 1,2 0 0,-2-2 31,2 1-24,3 1 37,0 1-36,-1 0 22,3-3-40,0 3 33,0-3-41,2 1 37,-2 1-39,3-1 37,-2 0-33,4-1 31,-1 2-32,1-3 26,12 19 17,-11-17-37,1-4 28,0 1-22,-1-1 23,2 1-28,-1 0 27,2-1-28,-1-1 22,1-1-30,0 1 26,3 1-30,1-1 23,-1 2-22,3-2 21,19 16-12,-19-15-18,-1-3 27,3 2-24,-4-3 14,0-1-10,0 1 1,1 1 1,-2-3 4,2 0-2,-1-1 0,0 3 2,1-4 0,2 1 2,-2-1-7,27 8-55,-22-11 70,6 3 1,-6-2 0,2 0-1,-1-1 1,3-1 0,-1-1-4,0 2-1,1-2 4,-1 1-9,0-2 1,1 1-7,-3 0 6,2-1 1,25 2 1,-25-3-1,0-1-4,-1 0 2,-1 0 2,2 0-4,-2-1 1,2-1 2,0 0-4,-2 1 1,1 0 2,1-2 0,0 0 0,0 2 2,-2-3-4,29-2 4,-27 3-2,-2 1-2,0-2 5,0-1 4,2 1 12,-3-1 3,2 0 5,-1-2 22,1 3-9,-3-1 8,1-3-23,1 2 11,-2-2-15,-2 1 2,19-10 20,-21 9-20,-2-1 15,0 1-12,-4 1 6,-1-3-11,0 1 6,2-3-19,-2 0 8,0-2-13,0 1 12,-1 1-13,-1 1 23,-1-2-8,-1 2 7,11-17 1,-11 12-24,1 1 9,-2-2-12,1-1 5,-1-1-8,0 0 7,-1 0-8,0-1 9,0-1-14,0-1 0,-2-1-2,2 2 0,-4 0 23,1 0 39,3-19-12,-4 16-43,0-1-2,-2 1 9,-1-3 3,0 1 16,-3-2-12,0-3 7,-2-1-13,-3 0 6,0 2-5,-4-6 4,-1 3-11,-3 0 11,-2 0-16,-27-25-4,17 34-49,-3 1-89,0 1-92,-6 3-208,-4 3-255,-5 3-799,-14-3-1128</inkml:trace>
  <inkml:trace contextRef="#ctx0" brushRef="#br2" timeOffset="223859.8086">16132 2338 179,'0'0'268,"0"0"-66,7-7 1,-7 7-35,0 0 29,6-7-42,-6 7-1,0 0-2,5-7-13,-5 7-5,0 0-6,2-10 1,-2 10-16,0 0-21,-5-7-12,5 7-4,0 0-8,-18-3 6,8 6 8,-2 2 2,-5 1 3,-25 20 94,18-8-101,-2 4-1,1 2-18,2 2 15,5-3-19,2-1 2,2 1-7,5-4 3,0 1 3,5-2-7,5-2 26,3-1-5,5-3-2,4-4-20,29 3-71,-16-9-92,2-4-125,5-2-84,0-1-130,-2-2-458,-2-3-475</inkml:trace>
  <inkml:trace contextRef="#ctx0" brushRef="#br2" timeOffset="224139.8134">16501 2360 618,'0'0'570,"0"0"-73,0 0-34,2-9-24,-2 9-7,0 0 9,0 0-37,1-13-25,-1 13-87,0 0-49,0 0-68,0 0-12,0 0-25,6 14-6,-3 1-12,1 9-19,-1 8-20,1 12-78,0 4-116,2 4-184,-3 3-201,1 11-270,-3-13-501,-1 2-876</inkml:trace>
  <inkml:trace contextRef="#ctx0" brushRef="#br2" timeOffset="227069.7452">16271 2919 58,'0'0'269,"0"0"-43,0 0-72,0 0-9,0 0-43,0 0 4,0 0-41,0 0 14,0 0-39,0 0 10,0 0 10,0 0-66,0 0 6,0 0-37,0 0 7,0 0-33,0 0-2,0 0-58,0 0-37,4 10-113,-4-10 84</inkml:trace>
  <inkml:trace contextRef="#ctx0" brushRef="#br2" timeOffset="227459.6681">16379 2876 95,'0'0'72,"0"0"-130,0 0 20</inkml:trace>
  <inkml:trace contextRef="#ctx0" brushRef="#br2" timeOffset="227695.8734">16375 2871 467,'0'0'351,"0"0"-92,0 0-86,0 0-47,0 0-62,0 0 2,0 0-42,10 2-22,-10-2-27,0 0-63,0 0-22,0 0-97,0 0-141,9 4 195</inkml:trace>
  <inkml:trace contextRef="#ctx0" brushRef="#br2" timeOffset="227949.4842">16365 2837 355,'0'0'296,"0"0"-59,0 0-91,0 0-7,0 0-60,0 0 32,5 7-87,-5-7-65,0 0-40,0 0-106,0 0-152,0 0 201</inkml:trace>
  <inkml:trace contextRef="#ctx0" brushRef="#br2" timeOffset="228160.0913">16413 2781 449,'-2'11'425,"2"-11"-97,0 0-78,0 0-52,0 0-39,0 0-26,0 0-28,-7 6-28,7-6-27,0 0-38,0 0-61,0 0-21,0 0-78,0 0-36,0 0-92,5 8-184,-5-8 62</inkml:trace>
  <inkml:trace contextRef="#ctx0" brushRef="#br2" timeOffset="228749.6506">20731 2937 402,'0'0'466,"0"0"-84,0 0-85,4 8-63,-4-8 0,0 0-25,0 0-35,0 0 8,3 9 162,-3-9-186,0 0 2,0 0-30,0 0-5,0 0-30,0 0-24,0 0 3,0 0-26,0 0 16,0 0 8,0 0-5,0 0 3,0 0 5,0 0 6,0 0-11,0 0 3,0 0-3,0 0-1,1 11 1,-1-11 13,0 0-11,0 0 1,0 0-11,0 0 7,0 0-11,0 0-15,0 0 1,0 0-10,0 0 1,0 0 2,0 0-22,0 0-7,0 0 1,0 0-25,0 0-23,0 0-46,0 0-80,0 0-88,0 0-141,0 0-152,0 0-619,0 0-779</inkml:trace>
  <inkml:trace contextRef="#ctx0" brushRef="#br2" timeOffset="229199.7919">17602 2897 338,'0'0'306,"0"0"-76,0 0 5,0 0-36,0 0-3,0 0-2,-8 5-19,8-5 1,0 0-15,0 0-26,0 0-27,0 0-26,0 0-13,0 0-17,0 0-7,0 0-11,0 0-15,0 0-26,0 0-22,0 0-26,0 0-46,0 0-65,0 0-44,0 0-51,12 3-343,-12-3-116</inkml:trace>
  <inkml:trace contextRef="#ctx0" brushRef="#br2" timeOffset="229459.8226">19539 2658 813,'16'2'665,"-4"1"-167,-2-1-92,-10-2-110,19 3-60,-19-3-54,13 3-22,-13-3-43,13 2-12,-13-2 43,15 2-105,-15-2 4,0 0-17,11 2-6,-11-2-67,0 0-32,0 0-50,13 3-59,-13-3-88,0 0-90,0 0-96,0 0-256,0 0-222</inkml:trace>
  <inkml:trace contextRef="#ctx0" brushRef="#br2" timeOffset="229749.754">16843 2847 220,'-4'9'342,"4"-9"-133,0 0-158,0 0-60,0 0-81,0 0-139,0 0 73</inkml:trace>
  <inkml:trace contextRef="#ctx0" brushRef="#br2" timeOffset="235099.7167">19466 6096 442,'0'0'300,"-3"8"-72,3-8-45,0 0-40,0 0-33,0 0-22,0 0-11,0 0 0,0 0 1,0 0 20,0 0-30,0 0 0,0 0-2,0 0-11,-1 5 88,1-5-59,0 0-9,0 0-1,0 0-12,0 0-6,0 0-7,0 0 11,0 0-19,0 0 0,0 0-1,0 0 14,0 0-10,0 0 5,0 0 5,0 0 62,0 0-53,0 0-4,0 0-1,0 0-2,0 0-1,0 0-4,0 0 3,0 0 17,0 0-34,0 0-1,0 0 1,0 0-2,0 0-1,0 0-4,0 0 31,0 0-35,0 0 1,0 0-1,0 0 1,0 0-3,0 0 1,0 0 3,0 0 0,0 0 22,0 0-43,0 0 26,0 0 5,0 0-5,0 0 2,0 0 14,0 0-27,0 0 4,0 0-5,0 0-4,0 0 14,0 0-35,0 0 39,0 0-33,0 0 38,0 0-33,0 0 36,0 0-35,0 0 28,0 0-36,0 0 32,0 0-39,0 0 31,0 0-38,0 0 24,0 0-51,0 0 13,0 0-22,0 0-32,0 0-40,0 0-58,0 0-67,0 0-93,0 0-68,0 0-64,7 7-1602</inkml:trace>
  <inkml:trace contextRef="#ctx0" brushRef="#br2" timeOffset="237169.7915">19610 7400 197,'0'0'351,"0"0"-70,0 0-45,-13-2-36,13 2-37,0 0-18,-12 1-20,12-1-9,-10 3-6,10-3-12,-12 5-13,12-5-6,-10 10-1,4-3-8,6-7-1,-12 25 52,9-16-83,3-9 8,-3 15-8,3-15 13,2 16-15,-2-16 15,2 13-20,-2-13 10,9 13-20,-9-13 11,13 9-15,-13-9 13,16 5-8,-16-5-3,25 0 2,-15-2-16,-1-3-4,-1 1 6,1-3-10,-2 0 1,-2-1 3,2 1-5,-2-3 5,-2 2 16,0-2 22,0 1 23,-3 9 15,0-17 9,0 17 3,-4-22 95,4 22-95,-8-13-3,8 13 7,-7-11-5,7 11-11,-12-9-11,12 9-38,-14-3 28,14 3-32,-14 0 33,14 0-32,-16 3 20,7 0-38,1 3 25,-8 4-2,10-3-36,-1 0 30,2 0-29,5-7 27,-7 15-32,7-15 30,-3 14-28,3-14 29,0 12-29,0-12 32,6 12-34,-6-12 33,11 9-31,-11-9 29,22 8-8,-22-8-24,18-1 33,-18 1-33,22-6 31,-13 2-33,0 0 28,0-1-33,-2-1 32,0-2-22,0 1 39,-2-1-16,-1-1 38,-4 9-36,2-15 31,-3 1 28,1 14-45,-4-12 28,4 12-38,-9-11 25,9 11-35,-11-6 24,11 6-41,-14-3 38,14 3-32,-18 3 29,9 1-30,-1 0 29,1 4-34,0 1 0,2-1 2,-2 2 5,3 4-2,-2-2 2,3 1 9,2-2-5,0 0-1,2 1 0,1-12 1,1 18 2,-1-18-7,6 19 9,-6-19-7,9 12 3,-9-12 3,24 11 3,-24-11-9,19 0 0,-8-3-3,-1 0-11,2-3-3,0-1 28,-1-3-39,-1-1 32,-1 1-36,-2-3 32,-2 1-11,0 2 44,-2 2-24,1-3 23,-4-7-4,0 18-25,-4-15 25,4 15-30,-8-14 26,8 14-32,-11-9 22,11 9-24,-17-2 30,17 2-24,-19 3 19,9 2-28,0-1 26,1 3-28,-1 1 29,-5 9-38,9-7 13,2-2 6,-1 2 4,2 0-5,3-10 0,-2 16 1,2-16-9,4 14-10,-4-14-3,10 12-1,-10-12 1,12 10 2,-12-10 3,18 5 5,0-7-14,-7-2 45,-1 1-37,0-3 37,0 1-34,-2-3 31,0-1-18,-2-2 16,-2 3-24,1-2 41,-3 1-6,-2 9 26,3-15-20,-3 15 10,-3-14-20,-2 2 11,5 12-5,-10-8-24,10 8 30,-12-4-27,12 4 24,-17 1-28,17-1 22,-19 6-26,9-1 21,1 1-22,2 1 18,-2 1-27,2-2 28,2 2-28,-4 7-7,9-15 19,-5 14-6,5-14 0,0 12 2,0-12 2,4 9 0,-4-9 3,8 8-4,-8-8 4,11 3 28,-11-3-29,15-3 25,-15 3-23,14-8 25,1-2 1,-9 2-17,0 1 31,-6 7 4,9-14 35,-9 14-4,5-14 25,-5 14-26,1-11-2,-1 11-28,0 0 5,0-15-23,0 15 8,0 0-18,-5-11 8,5 11 2,-6-8-22,6 8 10,0 0-13,-8-7 11,8 7-19,0 0 14,0 0-12,-10-3 10,10 3-8,0 0 11,0 0-15,0 0 13,-11-3-12,11 3 13,0 0-10,0 0 2,0 0 9,0 0-16,0 0 11,-12-2-13,12 2 12,0 0-14,0 0 2,0 0-23,0 0 3,0 0-33,0 0 6,0 0-42,0 0 3,0 0-247,0 0 80,0 0-43,0 0-63,0 0-103,0 0-48,0 0-522,0 0-658</inkml:trace>
  <inkml:trace contextRef="#ctx0" brushRef="#br2" timeOffset="240879.8369">17541 8276 400,'0'0'279,"0"0"-50,0 0-68,0 0-5,0 0-67,0 0 15,0 0-49,0 0 16,0 0-44,0 0 25,0 0-54,0 0-34,0 0-7,0 0-84,0 0-85,0 0-170,0 0 162</inkml:trace>
  <inkml:trace contextRef="#ctx0" brushRef="#br2" timeOffset="241789.4853">19676 7431 149,'0'0'221,"0"0"-58,0 0-23,0 0-27,0 0-15,0 0 5,0 0-15,0 0 2,0 0-11,0 0-12,0 0-10,0 0-5,0 0-9,0 0-3,0 0-4,0 0-11,0 0-1,0 0-4,0 0 4,0 0 35,0 0-26,0 0 2,0 0 6,0 0-2,8 4 3,-8-4 5,0 0-9,0 0-7,0 0 1,0 0-5,0 0-7,0 0-3,0 0-4,0 0-3,0 0-36,0 0-15,0 0-28,0 0-31,0 0-33,11-3-47,-11 3-72,0 0-165,14-3 120</inkml:trace>
  <inkml:trace contextRef="#ctx0" brushRef="#br2" timeOffset="242329.7213">21250 8029 320,'0'0'353,"0"0"-104,0 0-9,0 0 128,0 0-212,0 0 1,0 0-6,0 0-29,0 0 20,0 0-34,0 0-13,0 0-23,0 0 5,0 0-19,0 0 6,0 0-20,0 0 11,0 0-20,0 0 28,0 0-23,0 0-25,0 0 1,0 0-14,0 0 7,0 0-36,0 0-8,0 0-32,0 0-23,0 0-18,0 0-35,0 0 4,0 0-52,0 0-15,0 0-425,0 0-142</inkml:trace>
  <inkml:trace contextRef="#ctx0" brushRef="#br2" timeOffset="242839.8358">19267 7621 533,'0'0'399,"0"0"-104,0 0-105,0 0-92,0 0-108,0 0-28,0 0-145,0 0-500</inkml:trace>
  <inkml:trace contextRef="#ctx0" brushRef="#br2" timeOffset="243564.6027">22474 7520 423,'0'0'333,"0"0"-102,0 0-33,0 0-16,0 0-36,0 0 1,0 0-15,2-10-1,-2 10 22,0 0-17,0 0 13,0 0-5,0 0 0,0 0 8,0-6 173,0 6-156,-4-11-8,4 11-14,0 0-16,-9-6-35,9 6 21,-14-2-38,14 2 40,-22-2-40,5 5 51,-1 1-21,-3 1 31,-2 2-22,-5 3-12,2 5-5,0-3-9,1 2-10,1 1-15,3 0-10,4-2-73,2 4 67,4-2-72,3-3 66,1 1-65,5-2 65,2-11-68,5 25 33,5-15-66,2-2-125,29 7-408,-16-11 129,1-1-77,2-3-548,1-2-703</inkml:trace>
  <inkml:trace contextRef="#ctx0" brushRef="#br2" timeOffset="243889.8721">22690 7570 551,'0'0'568,"0"0"-129,0 0-124,12-3 113,-12 3-277,0 0-42,17-2-8,-17 2-33,0 0-3,18 0-24,-18 0 8,10 2-7,-10-2 17,11 7-12,-11-7 25,8 15-3,-8-15 20,2 18 21,-3 7 131,-3-8-56,-1-2 44,-2 4 5,-1-2-3,0 1-16,2-4-12,0 0-15,0-2-19,2-1-24,0-2-23,1 1-17,3-10-14,-2 15-10,2-15-16,16 18 38,2-12-124,10-4-86,12-3-187,15 0-249,11-11-291,9 1-492,1-3-928</inkml:trace>
  <inkml:trace contextRef="#ctx0" brushRef="#br2" timeOffset="245180.0958">19854 9121 248,'0'0'248,"-1"-15"-62,1 15-55,-1-15-42,1 15-24,0-16-21,0 16-13,0-15-9,0-1 7,0 16-23,0-13 1,0 13-5,0-13 0,0 13-2,2-11-10,-2 11-27,0 0-53,0-14-213,0 14 234</inkml:trace>
  <inkml:trace contextRef="#ctx0" brushRef="#br2" timeOffset="246354.7093">21156 9344 483,'0'0'230,"0"0"-38,0 0-19,0 0-7,0 0-11,0 0 3,0 0-9,0 0 5,7 7-11,-7-7-17,0 0-5,0 0-8,0 0 1,0 0-4,0 0-2,0 0 3,0 0-4,0 0 5,0 0-15,0 0-3,0 0 0,0 0-7,0 0-1,0 0-4,0 0-7,0 0-7,0 0 0,0 0-2,0 0-4,0 0 65,0 0-77,0 0-12,0 0 0,0 0-5,0 0-5,0 0-3,0 0-6,0 0-3,0 0-4,0 0-2,0 0-1,-5-7-1,5 7-1,0 0 1,0 0 5,0 0-5,0 0 1,0 0 5,0 0 9,0 0 4,0 0 12,0 0-29,0 0 27,0 0-30,0 0 27,0 0-37,0 0 34,0 0-32,0 0 33,0 0-8,0 0-34,0 0 31,0 0-30,0 0 33,0 0-27,0 0 35,0 0-27,0 0 33,0 0-33,0 0 33,0 0-34,0 0 32,0 0-34,0 0 29,0 0-4,0 0-33,0 0 32,0 0-36,0 0 34,0 0-35,0 0 30,0 0-30,0 0 28,0 0-30,0 0 31,0 0-22,0 0 34,0 0-21,0 0 23,0 0 28,0 0-44,0 0 23,0 0-29,0 0 23,0 0-27,0 0 29,0 0-37,0 0 16,0 0-12,0 0 18,0 0-20,-3-8 21,3 8-21,0 0 21,0 0-9,0 0 9,0 0-23,0 0 21,0 0-22,0 0 22,0 0-13,0 0 12,0 0-22,0 0 12,0 0-1,0 0 3,0 0-20,0 0 22,0 0-22,0 0 8,-2-12 8,2 12-42,0 0-7,0 0-65,0 0-6,0 0-74,0 0-34,0 0-52,0 0-72,0 0-56,0 0-8,6-7 5,-6 7-48,0 0-302</inkml:trace>
  <inkml:trace contextRef="#ctx0" brushRef="#br2" timeOffset="247449.5487">21445 9636 53,'0'0'555,"0"0"-95,0 0-148,0 0 9,0 0-77,0 0 45,0 0-75,0 0 38,0 0-78,-6-6 40,6 6-90,0 0 36,0 0-86,0 0 35,0 0-69,0 0 42,0 0-73,0 0 51,0 0-10,0 0-62,0 0 58,-3-9-66,3 9 58,0 0-62,0 0 51,0 0-65,0 0 45,0 0-69,0 0 46,0 0-71,0 0 43,0 0-72,0 0-108,0 0 117,0 0-80,0 0 46,0 0-41,0 0 47,0 0-17,0 0 40,0 0 9,0 0 26,0 0 20,0 0 5,0 0 12,0 0 8,0 0 7,0 0 10,0 0 17,0 0-4,0 0 63,0 0-29,0 0 83,0 0-69,0 0 84,0 0-55,0 0 48,0 0-56,0 0 52,0 0-61,0 0 53,0 0-60,0 0 82,0 0-42,0 0-72,0 0 51,0 0-63,0 0 55,0 0-54,0 0 53,0 0-56,0 0 61,0 0-53,0 0 64,0 0-42,0 0 57,0 0-59,0 0 110,0 0-39,0 0-52,0 0 61,0 0-64,0 0 56,0 0-48,0 0 43,0 0-62,0 0 43,0 0-50,0 0 51,0 0-63,0 0 52,0 0-50,0 0-10,0 0 3,0 0 0,0 0-2,0 0-1,0 0 0,0 0 1,0 0 0,0 0-7,0 0 7,0 0-7,0 0 0,0 0 4,0 0-4,0 0-5,0 0 16,0 0-6,0 0 1,0 0 7,0 0 2,0 0 0,0 0 0,0 0-4,0 0 0,0 0 3,0 0-10,0 0-1,0 0-4,0 0 1,0 0-1,0 0 3,0 0-5,0 0 0,0 0 0,0 0 2,0 0 0,0 0 3,0 0 10,0 0-1,0 0 2,0 0 5,0 0 1,0 0 2,0 0 0,0 0-4,0 0-3,0 0 2,0 0-2,0 0-3,0 0-5,0 0 2,0 0 2,0 0-4,0 0-7,0 0-4,0 0 5,0 0 1,0 0-1,1-11 3,-1 11 4,0 0 24,0 0-16,0 0 1,0 0-1,0 0 6,0 0 3,0 0-3,0 0-1,0 0-4,0 0-3,0 0-2,0 0-4,0 0-1,0 0-4,0 0 1,0 0-9,0 0 2,0 0 2,0 0-1,0 0-3,0 0-14,0 0-24,0 0-25,0 0-31,0 0-40,4-8-61,-4 8-9,0 0-101,0 0-8,0 0-127,14 0-28,-14 0-72,0 0-357,15-3-462</inkml:trace>
  <inkml:trace contextRef="#ctx0" brushRef="#br2" timeOffset="248089.4583">21709 9680 375,'-5'-8'335,"5"8"4,0 0 218,0 0-322,-1-10 55,1 10-70,0 0 33,0 0-69,-3-11 45,3 11-68,0 0 47,0 0-64,0 0 47,-1-12-68,1 12 18,0 0-43,0 0 29,0 0 15,0 0-127,0 0 37,1-12-56,-1 12 49,0 0-61,4 9 47,-4-9-46,8 14 59,-3-2-42,4 1 50,2 4-43,1-1 8,6 4 5,3-1 9,0 0-24,8 2 36,2-1-29,0-2 32,2-1-35,-5-4 31,3-2-35,-2 1 29,1-3-36,-1-1 36,-1-1-33,-4-2 22,1 0-23,-5-3 33,-1-1-14,14 2 110,-18-2-35,-2-1-16,0-1 15,-13 1-29,20-4 5,-9 2-30,-11 2 3,16-4-35,-16 4-13,13-3-57,-13 3-22,11-5-100,-11 5-58,0 0-87,5-3-627,-5 3 322,0 0-340,0 0-563</inkml:trace>
  <inkml:trace contextRef="#ctx0" brushRef="#br2" timeOffset="248539.8049">21943 10040 187,'0'0'1106,"0"0"-721,0 0-14,-13 3-17,13-3-41,0 0 14,0 0-49,0 0-4,0 0-79,0 0-9,0 0-72,0 0 1,0 0-54,-8 4 19,8-4-41,4 9 41,-4-9-21,10 11-27,-5-3 29,2-2-32,4 3 47,0 0-25,0-1 24,3 0-31,-1 0 25,1 1-33,2-2 17,1-2-38,-1 2 28,2-2-45,19 0 44,-20-2-6,2-3-25,1-3 13,0 1-21,1-4 20,0-3-24,-1 0 21,2-6-24,-2-2 29,-2-2-28,-1-2 20,-2-2-3,-3 2 28,-1 1 14,-1 2 43,-3-2 4,0 2-20,-2 1-12,-1 1-13,-1 2-11,2 0-9,-2 2-9,-1 2-11,1 0-44,-3 10-73,4-17-97,-4 17-122,2-9-12,-2 9-102,0 0-822,0 0 225,0 0-643</inkml:trace>
  <inkml:trace contextRef="#ctx0" brushRef="#br2" timeOffset="249909.748">22681 10081 308,'0'0'290,"0"0"-64,0 0-36,0 0-22,0 0-17,0 0-13,0 0-7,0 0 0,-2-9-13,2 9-5,0 0-4,0 0-6,0 0 115,0 0-108,0 0 2,0 0-1,0 0-2,0 0-5,0 0-7,0 0-2,0 0-8,0 0-7,0 0 1,0 0-2,0 0-2,0 0-7,0 0-6,0 0 57,0 0-68,0 0 0,0 0-3,0 0 2,0 0-6,0 0-25,0 0 23,0 0-28,0 0 21,0 0-28,0 0 23,0 0-30,0 0 24,0 0-31,0 0 21,0 0 3,0 0-28,0 0 27,0 0-27,0 0 28,0 0-19,0 0 44,0 0-29,0 0 27,0 0-23,0 0 30,0 0-39,0 0 34,0 0-32,0 0 36,0 0-18,0 0-35,0 0 30,0 0-34,0 0 30,0 0-35,0 0 27,0 0-50,0 0 7,0 0-46,0 0 3,0 0-28,0 0-22,0 0-17,0 0-12,0 0-21,0 0-29,0 0-41,0 0-1,0 0-50,0 0-24,0 0-72,0 0-250,0 0-148</inkml:trace>
  <inkml:trace contextRef="#ctx0" brushRef="#br2" timeOffset="252364.6797">16519 2148 127,'0'0'200,"0"0"-30,0 0 3,4-5 150,3-3-170,-7 8-3,0 0-11,0 0-6,4-9-7,-4 9-3,0 0-21,0 0-9,0 0-15,3-10-23,-3 10-6,0 0-13,0 0-3,-7-7-4,7 7-6,0 0-15,-13-3 2,13 3 2,-13-3-1,13 3-3,-16-4 0,16 4-1,-22-4-7,11 1 10,-1 0 5,-2 1 2,0-1 0,-2-1-4,-2 1 3,-22-1 13,16 2-28,1 0 16,-4 1-1,3 1 5,-4 0 1,1 1-4,-1 1-2,0-1 6,1 2 2,-1-1 5,1 1 3,-1 1-6,1-1 7,2 2-9,-24 4 15,26-3-23,0 0-4,0 2-4,3-2-2,0 2 0,0 0-5,2 1 9,-1-2-8,1 3-7,2 1 7,-1-2 5,3 3-6,2-3 4,0 2 0,-9 12 2,12-11 0,1 1-4,1-1-2,-2 4 52,4-2-5,0 3-8,1-1-1,1 3-9,2-4-5,1 3-7,0 0-7,1 0 2,2 1-1,1 2 2,1 0-1,0-1 2,4 2-3,-2-1 9,2 0-2,1 0 16,4 1 44,2 1-6,-1-3-13,1 0-10,1-1-11,0 0-6,1-2 0,2 0 7,2 1 8,23 11 21,-24-14-31,1-2 2,0-4 6,1 2 3,-1-2-3,0-2-1,3 0-1,0 1 2,1-4-13,0-1-1,1 0 3,1-1-8,-2 0-8,3-1-11,30-1 12,-30-1-9,-1-1-1,1 0 0,-2-1-5,1 2 0,0-4-1,-1 1 1,0-1-6,4 0 5,0-3-7,-1 2 7,0-2 1,0-1-4,-1-1 2,30-13-6,-30 8-2,-4 2-3,7-6 13,-7 3-2,-1-2 0,-1-1-1,-3-1 1,0-1 2,-2-1-7,-3 0 4,0-2 3,-3 0-5,-3-1 5,-1 4-22,0-25 18,-8 24 5,-1-2-3,-3 1-3,-2 1 4,-4-3 2,-3 1-14,-3 2-10,-4 1 4,0 1-2,-6-2 40,2 5-36,-2 0 31,1 3-31,-3 1 25,-25-13-13,27 17-18,-1 0 32,3 2-28,1 3 31,0-3-41,2 3 38,3 3-23,-2-2 27,2 1-34,2 0 24,1 2-24,2-1 14,13 1-27,-23 0 7,5 1-67,18-1 21,-15 2-15,15-2-30,-13 5-22,13-5-25,-12 4-35,12-4-29,-9 5-55,9-5-22,-8 8-58,8-8-395,-8 7-263</inkml:trace>
  <inkml:trace contextRef="#ctx0" brushRef="#br2" timeOffset="254389.5005">16161 2202 215,'0'0'305,"0"0"-99,0 0 175,0 0-188,6 8-27,-6-8 21,0 0-37,0 0 1,0 0-33,0 0 1,0 0-30,0 0 7,10 2-22,-10-2 1,0 0-24,0 0 5,0 0-19,0 0-5,0 0-13,0 0 12,0 0-14,0 0 8,0 0 4,0 0 16,0 0 0,0 0 12,0 0-8,0 0 4,0 0-14,0 0 5,0 0-7,0 0 1,6 1 22,-6-1-20,0 0 4,0 0-6,0 0 4,0 0 24,0 0-4,0 0 15,0 0-19,0 0 2,0 0-19,0 0 3,7-8-14,-7 8 23,3-11-15,0-6 22,0 4-35,-2-1-18,2-4 16,-1-3-19,0-4 14,-2-1-21,0-2 7,0-3-4,-2-2 4,1 4 12,0 3 2,-2-3 3,2 4-3,-2 0-18,-2-17 21,3 22 0,1 4-22,-2 0 14,2 5-13,-2-1 22,2 0-20,1 12 15,-3-17-24,3 17 27,-2-11-28,2 11 15,0 0-19,0 0 30,-6-6-6,6 6-3,0 0-10,-10 9 8,10-9 1,-7 13-3,3-4 1,1-1-5,-3 3-3,0 2 7,1-1-1,0 2 3,-1 2 3,1-3-3,-2 2-3,1 0-17,-5 10 4,6-13 21,-1-1-23,3-2 25,-2-1-29,2 2 28,3-10-17,-5 12 19,5-12-21,0 0 21,0 0 0,0 0-9,0 0-5,0 0-1,4-12 4,10-18-4,-5 9 8,0-3-8,2-3-2,0 0-21,2 0 28,0 1-14,-2 1 33,0 2-14,-1 4 22,1 4-34,-3 2 16,0 2-16,0 6 18,1 2-23,7 6-89,-7 4-8,2 0-75,2 8-86,0 0-128,0 3-221,3 1-279,-3-1-455</inkml:trace>
  <inkml:trace contextRef="#ctx0" brushRef="#br2" timeOffset="255329.8529">15427 1189 167,'0'0'304,"0"0"-75,4-12 38,-4 12-48,0 0-5,0 0-4,3-13-8,-3 13-8,0 0 6,1-11-5,-1 11-14,0 0-22,3-12-12,-3 12-10,0 0-9,3-10-16,-3 10 98,4-12-102,-4 12-12,0 0-15,0 0-2,2-14-27,-2 14 1,0 0-20,0 0 12,3-9-43,-3 9-22,0 0-56,0 0-25,0 0-31,0 0-4,0 0-141,0 0 130,0 0 8,8-6 12,-8 6 16,0 0 18,0 0 8,0 0 10,12 0 23,-12 0 7,0 0 9,12-2 29,-12 2 28,7-8 18,-7 8 19,11-10 116,-11 10-54,4-9-9,-4 9-16,0 0-12,-5-12-9,5 12-1,-14-3 2,14 3 23,-21 5 6,7 0 20,-6 4-38,1 2 45,-5 3-41,1 1 37,-19 21 46,23-17-121,3 1 20,1 1-41,6-1 10,1-2-26,3 0 15,3-3-49,2-1-6,3 1-70,5-2-78,1-1-60,2-2-53,7-2-73,2-3-73,-2-1-50,6-5-267,1-2-259</inkml:trace>
  <inkml:trace contextRef="#ctx0" brushRef="#br2" timeOffset="255589.8889">15693 1131 344,'0'0'636,"-12"-5"-129,12 5-100,-21 5-54,7 0-78,0 2-19,-2 1-32,0 4-23,0-1-14,1 0-42,7 1-17,-7 12 65,11-14-124,4-10 11,2 21-37,1-10 19,4-3-34,4 1 5,2-4-42,2-1-25,0-2-11,4 0-2,0-2-15,1-4 19,2-1 9,-3-2 5,17-13-33,-22 8 30,-5 0-1,0-2 7,-5 0 2,-3 1 15,-3-2-5,-2 3 5,-2 5-1,-3-3-2,-2 3 2,-1 2-17,1 3-43,-1 1-55,-2 2-68,1 0-47,1 2-78,-1 2-56,3 0-350,0 1-231</inkml:trace>
  <inkml:trace contextRef="#ctx0" brushRef="#br2" timeOffset="257325.249">15702 1217 6,'0'0'651,"6"-11"-165,-6 11-78,9-11-41,-9 11-30,14-20 194,-9 13-323,-5 7-37,14-12-38,-14 12-25,16-5-25,-16 5-12,18-3-7,-8 6-15,1 0-10,0 2-5,0 1-9,-1 2-8,-1 0 4,-1 2 0,0 0-4,0 0 1,-4 0-4,1-3 3,-1 0-4,-4-7 2,6 17-16,-6-17 9,5 12 19,-5-12 26,4 11 39,-4-11-32,0 0 20,0 0-36,0 0 15,10-8 9,-10 8-63,8-15 18,-5 3-26,5 0 26,-2 2-35,1-2 31,0 2-32,3 1 17,-1-1-18,0 6 28,0-1-30,0 1 28,-9 4-26,14-1 19,2 6-5,-16-5-10,14 9 29,-7-4-24,-7-5 22,8 12-29,-8-12 27,8 10-23,-8-10 11,4 12-12,-4-12 29,2 10-34,-2-10 37,0 0-37,4 7 41,-4-7-19,0 0-11,0 0 10,6-12-24,-6 12 32,5-19-30,0 6 20,2-1-21,-1-1 14,2 1-26,-1 2 43,5-3-31,-2 3 26,-1 3-31,-1 1 30,0 3-23,-8 5 25,18-5-27,-18 5 31,12 5-29,-12-5 37,13 10-40,-8-3 27,-1 2-45,1 1 0,-2 0-35,-2 0-34,0 2-36,0-2-22,2 1-26,-3 7-249,0-18 194,1 14-1,-1-14 14,3 10 38,-3-10-54,0 0 71,0 0-11,0 0 81,14-4-21,-14 4 71,10-13-27,-4 3 94,0 2-14,2-3 106,8-11 162,-8 13-99,0 1-7,-2 1 0,3 2-1,-9 5-4,14-2 18,-14 2 14,16 2-5,-8 3-20,-2 2-19,3 3-29,0 2-10,-2 2-13,1-1-24,4 16 40,-5-15-38,-2-2-24,-1 5 17,-2-5-35,0 1 19,-1-2-24,-1-11 26,0 20-36,0-20 38,-4 15-29,4-15 35,-6 7-44,6-7 32,0 0-27,-12 0 36,12 0-33,-10-13 29,6 3-44,1-4 17,-1-3-25,1-6 24,2-2-34,1-2 28,1-5-30,3 1 10,1 2-17,0 5 28,3 0-19,1 3 31,8-16-25,-7 25-8,-1 2 25,0 1-26,0 6 24,-9 3-28,11-3 42,-11 3-34,11 6 26,-11-6-30,8 17 27,-6-5-18,-1-3 26,-1 5-47,1-3 14,-1 13-126,-1-13 16,1 0-35,0-11-18,2 19-23,-2-19-12,5 14-9,-5-14 3,8 8 5,-8-8 20,11 4 18,-11-4 73,14-2-33,-14 2 70,18-7-37,-9 1 21,1-3 18,0-1 20,0-1 15,1 0 25,-2-3 51,-1 2 48,1-1-18,-3 0 29,2 3 26,-4 0 12,-1 1 7,-3 9-13,4-16-18,-4 16-7,-2-8 98,2 8-120,0 0-13,-10 4-10,10-4-11,-9 11 1,9-11-15,-8 15-7,8-15-7,-5 18-3,5-18-11,-2 17 3,2-17-4,1 14 0,-1-14 2,10 19-4,-10-19-4,14 5-15,-14-5 6,16 0 6,-4-3-12,0 1-1,1-5-5,1 0 4,0 0-5,0 0 7,-1-1-1,-2 3 4,0-1-3,-3 2 6,8-2-8,-16 6 21,0 0 1,13 2-5,-13-2 4,4 8-10,-4-8 11,0 0-6,0 18 0,0-18-7,-1 14 6,1-14-9,-2 12 12,2-12-18,0 13 7,0-13 7,0 0-16,2 12 7,-2-12 4,0 0-14,6 5-6,-6-5 1,10-2-5,-10 2 6,10-7 10,-4 2-9,-6 5 7,16-11-3,-10 5 9,2 0-3,8-5-6,-16 11 14,14-11 0,-6 7 7,-1-3-7,-7 7 3,13-8 0,-13 8 6,13-7-9,-13 7 8,16-7-6,-16 7 5,17-5-9,-17 5 7,16-5-44,3-3 58,-10 4-9,-1-2-4,1 1 7,0-2-3,-1 1 18,-1 1-9,1-2 28,-1 1-4,0 0 25,-7 6-22,11-10 35,-11 10-38,8-8 25,-8 8-38,6-7 12,-6 7-31,0 0 26,0 0-42,0 0 49,9 7-24,-9-7 29,1 11-44,-1-11 35,0 14-33,0-14 29,2 18-33,-2-18 22,0 19-26,0-19 30,-2 30-18,2-30-20,0 18 19,0-18-53,-1 17 5,1-17-36,-1 12 9,1-12-23,-2 12-18,2-12-42,-2 10-43,2-10-38,0 0-39,0 0-31,0 0-9,0 0-259,0 0 270,2-22 56,0 12-40,0-4 75,2-2-8,1 1 191,-1 0 39,0 0 116,-1-1-25,1 2 81,0 1-16,1 0 10,0 1 11,-2 1 16,0 3-5,-3 8-27,4-15-18,-4 15-38,4-11-11,-4 11 6,0 0 1,0 0-18,0 0-6,0 0-11,0 0 14,0 0-15,-2 12 8,2-12-28,-2 10-7,2 2 45,0-12-67,3 12 11,-3-12-26,5 11 10,-5-11-21,8 8 21,-8-8-24,13 12 18,-4-6-27,4 0 20,-2 1-28,2 1 27,1-1-25,0 0 33,15 9-10,-15-7-6,-2 0 27,1 0-41,-3 1 61,-2-4-15,-2 3 40,-1-2-29,-5-7 29,5 17-47,-5-17 19,-6 15-50,1-4 49,-3-2-43,-1 0 23,-13 7-157,8-10-47,-1 2-90,-3 0-99,1-3-166,0 0-496,-1-2-634</inkml:trace>
  <inkml:trace contextRef="#ctx0" brushRef="#br2" timeOffset="258514.6758">15197 1406 335,'0'0'442,"-14"0"-103,14 0-79,0 0-54,0 0-40,-14 0-23,14 0-12,0 0-9,0 0-9,0 0-22,0 0-9,10-4-9,-10 4-14,18 0 0,-5-2-7,2 1-4,5 0 15,41-4 86,-24 0-70,9 1-3,4-2 8,5 1 2,4-4 6,12 1 7,2-1-11,-1-1-2,4 0-10,0 3-12,2-3-10,-1 1-16,0 1 1,-1-1-8,74-8 14,-78 9-26,-3 1-1,-9 2 4,11-3-15,-3 1 3,-10 2-1,2-1 0,-2 1-1,-1-2-8,1 3 5,-1-2-11,-1 2 2,-1 1 6,0-2 8,51-5 55,-54 6-37,-2 0 9,0-1-31,-1 1 24,-1-1-24,-1 1 18,1-1-32,-2-2 27,-1 1-23,0-1 30,-4-2-34,1 1 33,-9 0-19,-1 0 17,-1 0 3,-2-3 26,-6 3-23,0 1 22,-3-4-38,0 2 49,-3 0-46,-3 1 38,-2-4-6,-1 3-6,0-3-41,-2 0 35,-2 1-48,1-3 47,-3 0-44,1-14-17,-4 12 27,-2-1 0,-2 2 8,0-4-6,-2-1-7,-1 0 8,-4 0-7,0-1 8,0 3-15,-2-2 14,0 1-1,-1 1-12,-2 2 1,-2-3 11,-19-9-9,14 14 3,-2 5 2,-3-2 1,-3 1-6,-3 2 6,-3 1-16,-3 2 11,-9 3-18,-3 0-28,-4 4 9,-3 0-20,-4 3 5,-12 0-28,-2 2 22,-3-1-18,-3 3 27,0-4-3,-2 1 18,1 1-1,-1-3 24,2 1-11,2-1 20,0 0-13,3-3 17,0 3-11,13-2 7,2-1-2,3-1 10,0 0-8,-47 0 2,55 0 8,8-1-12,3-1 16,3 1-24,0-2 11,7 3-7,0-1 20,2-2-14,0 2 15,1-1-11,2 0 3,0-3-4,3 5 13,-1-4-17,-14 0 4,19 1 14,-1-1-16,6 2 11,-2-1 1,2 1 6,12 2-12,-19-5 10,19 5-11,-16-6 19,16 6-8,-13-4 1,13 4-8,-12-3 3,12 3-3,-11-4 18,11 4-5,-11-3 0,11 3 1,-10-2 5,10 2-23,-11-2 18,11 2-17,0 0 19,-16-1-12,16 1 21,-10-3-2,10 3 21,0 0-15,-14-3 20,14 3 35,-12-3-61,12 3 8,0 0-11,-13-5 4,13 5-18,-8-5 7,8 5-7,-7-6 5,7 6-18,-11-6 22,11 6-9,-11-3 0,11 3-14,-11-5 15,-4 3-27,15 2 22,-18-2-2,18 2-5,-21-3 8,21 3-12,-21-2 8,11-1-5,10 3 15,-21-4 12,21 4 4,-19-4 12,19 4 0,-18-2-4,18 2 13,-19-6 28,19 6-55,-10-3 11,10 3-8,0 0-9,-10-7 6,10 7 1,0 0-7,-10-4 14,10 4 13,0 0 3,0 0 3,-8-5-7,8 5-3,0 0-21,0 0-1,-9 5-4,5 4 3,2 6 30,-4 8-1,-2 16-1,-1 10 10,-2 16-14,-1 9-62,0 6-128,-3 8-146,-4 21-196,-2-5-339,1 3-372,7-18-812</inkml:trace>
  <inkml:trace contextRef="#ctx0" brushRef="#br2" timeOffset="260439.654">15802 1973 267,'0'0'468,"-5"-13"-84,5 13-15,-4-13-8,4 13 21,-5-10 6,5 10-8,-3-10 7,3 10-62,0 0-51,-4-13-74,4 13-17,0 0-60,0 0-15,0 0-13,0 0-6,2 13-31,2-2 1,1 1-18,0 1 5,3 1-26,0-3 17,2 2-14,3-2 24,2-2-19,4-2 13,0-4-19,32-5 11,-17-8-16,7-3-19,3-5 11,6-7-26,2-4 20,0-3-15,-2-3-1,-3 3-48,0-2-45,-6 1-44,-10 8-55,-3 1-79,-5 7-114,-7 2-183,6-6-2256</inkml:trace>
  <inkml:trace contextRef="#ctx0" brushRef="#br2" timeOffset="262629.9909">19380 6145 364,'0'0'387,"0"0"-125,0 0-7,0 0 93,0 0-228,0 0 62,0 0-70,0 0 55,0 0-63,0 0 44,0 0-56,0 0 49,0 0-53,0 0 54,0 0-45,0 0 70,0 0-46,0 0 54,0 0 110,0 0-182,0 0 41,0 0-62,0 0 5,0 0-5,0 0 0,0 0-1,0 0-11,0 0-5,0 0-11,0 0-7,0 0-12,0 0-6,0 0-11,0 0 2,0 0-3,0 0-1,0 0-11,0 0 10,0 0-9,0 0-5,0 0 6,0 0 7,0 0-3,0 0 4,0 0 6,0 0 3,0 0-2,0 0 2,0 0 23,0 0-26,0 0-3,0 0-2,0 0 3,0 0-5,0 0-5,0 0-2,0 0 5,0 0 1,0 0 6,0 0-2,0 0-3,0 0 12,0 0-1,0 0 31,0 0-22,0 0-3,0 0 0,0 0-5,0 0-5,9-5-4,-9 5-1,0 0-6,0 0-1,0 0-1,0 0-2,0 0-5,0 0 4,0 0-2,0 0 5,0 0 1,0 0 4,0 0-4,0 0 8,0 0-1,0 0-1,0 0-1,0 0-4,0 0-2,0 0 0,0 0 2,0 0-7,0 0-2,0 0 2,0 0 2,0 0-1,0 0-3,0 0 2,0 0-2,0 0 0,0 0-1,0 0 2,0 0-1,0 0 5,0 0-1,0 0-4,0 0-2,0 0 5,0 0 7,0 0 33,0 0-20,0 0 4,0 0-5,0 0-1,0 0-4,0 0-4,0 0-2,0 0-2,0 0-1,0 0-3,0 0-3,0 0-1,4-8 1,-4 8-1,0 0 1,0 0-4,0 0 2,0 0 0,0 0-1,5-8-1,-5 8-7,0 0 10,0 0-2,5-8-2,-5 8 2,0 0 0,0 0-2,6-7 2,-6 7-1,0 0-4,6-8-12,-6 8-26,0 0-26,0 0-33,0 0-39,7-5-57,-7 5-17,0 0-120,0 0-31,0 0-128,0 0-33,0 0-531,0 0-676</inkml:trace>
  <inkml:trace contextRef="#ctx0" brushRef="#br2" timeOffset="263739.819">19744 7141 253,'0'0'425,"0"0"-118,0 0-84,0 0-98,9-4-90,-9 4-319,0 0-58,0 0 201</inkml:trace>
  <inkml:trace contextRef="#ctx0" brushRef="#br2" timeOffset="264444.8607">21569 9193 541,'0'0'428,"-12"3"-67,12-3-39,0 0 9,0 0 10,0 0 12,0 0-22,0 0 6,-11-1-5,11 1-24,0 0-25,0 0 178,0 0-270,0 0-21,0 0-19,0 0-17,0 0-26,0 0-26,0 0-19,-11-2-10,11 2-23,0 0-45,0 0-56,0 0-70,0 0-83,0 0-59,0 0-597,0 0 346,0 0-581,0 0-732</inkml:trace>
  <inkml:trace contextRef="#ctx0" brushRef="#br2" timeOffset="266034.3764">17739 1993 164,'0'0'653,"0"0"-173,0 0-122,0 0-69,7 9-65,-7-9-39,0 0-39,-1 15-22,1-15-22,-1 17-13,-2-6 15,2 2 27,1 1 1,0 3-9,0 0-5,0 3-29,4 18 55,-3-16-85,0-1-8,2 2-12,-2-5-7,0 3-3,1-2-22,-2-1-13,1 1-54,-1 0-37,0 0-58,-3-4-69,3-1-80,-2-1-42,1-3-123,-2 3-1141</inkml:trace>
  <inkml:trace contextRef="#ctx0" brushRef="#br2" timeOffset="266459.8416">17839 1875 219,'-19'-16'505,"7"9"-335,-4 3 9,1 1 4,-4 2-24,-1 1 6,-3 4-5,-1 3-6,-4 0-4,-1 5-21,1 2-4,-2 5-29,1 4-7,-1 6 1,3 0-7,-29 48 80,34-36-86,1-2-7,2 2-12,5 3-5,1 2-1,6-3-4,2 1-5,3-8 2,5 0 13,2-2 0,5 3-8,3-2 5,2-5-7,5-2 0,4-3 3,5-5-17,3-4 12,5-3-9,-3-6-5,5-3-10,2-4 1,5-4-4,1-5-4,-1-2-4,-2-5-2,-2-3 1,-1-1-2,-1-4 4,0-6-5,22-31-9,-34 26-3,-5-4-4,-4-1-1,-5-2-5,-3-4 5,-3 2-4,-7 1-22,-2-1 33,-7 3-3,-1 2 1,-5 0 0,-5 3-1,-1 4-3,-1 0 3,-29-22-11,24 34-16,0 4-42,1 3-34,1 7-26,3 5-39,-2 2-55,1 5-75,-2 7-139,1 3-274,1 3-223</inkml:trace>
  <inkml:trace contextRef="#ctx0" brushRef="#br2" timeOffset="267639.933">18807 7514 501,'0'0'422,"-4"-14"-58,4 14-65,1-13 14,-1 13-95,6-22 165,0 15-213,-1 1-77,1 0 32,2-1-66,2 3 36,0 0-65,0 1 51,3 2-69,-2 2 54,-11-1-57,23 4 59,-12-1-58,0 3 61,-2 2-61,8 7 52,-12-5-2,-1 1-41,-2 0-2,-1 1 1,-1 0-2,-1 1-2,-3 1 0,-2 1-5,-1-1 7,-1-1-21,-1 0 18,-2-1-11,2-1 20,-1-2-9,1-1 24,-1-1-26,1-3 17,0 0-20,9-4 20,-15 3-6,15-3 32,0 0-15,-14-3 15,14 3-32,0 0 17,0 0-31,0 0 22,0 0-6,0 0-1,2-3 28,14 2-54,-16 1 27,16 7-11,-7-2 12,0 4-35,2-1 31,-1 0-44,1 2-8,0 0-39,-1 0-22,0 2-61,0-3-63,-1-1-70,-1-1-6,8 5-468,-16-12 24,14 5-241</inkml:trace>
  <inkml:trace contextRef="#ctx0" brushRef="#br2" timeOffset="268059.5185">19032 7391 45,'-8'-17'576,"-2"5"-146,1-1-81,-1 2-61,-2 1-38,1 1 18,-14-5 113,12 9-252,-2 1 34,3 2-67,-3 2 41,-2 2-60,-2 2 45,1 3-64,-3 1 45,1 2-64,-4 7 4,2-1 5,-2 3 8,-3 4 9,2 1 13,-19 30 71,25-25-109,5-3 33,0 0-23,5 2 8,1-1 22,2-2-34,5 0 55,1 0-28,4 1 30,2 3-19,3 0 34,6 2-41,2 0 17,4-2-41,3-3 13,2-1-24,3-2 15,2-3-28,3-1 24,-6-7-28,3-1 20,-1-3-19,3-1 27,-6-5-17,0-4 22,1 0-17,3-4 17,-1-3-25,-1-3 4,21-13 159,-29 13-47,-5-2-10,2-6 62,-2-10-325,1-9 16,-6-3 33,-2-1 10,-3 0 55,-3 0-5,-6 7 17,-4-4 12,-2 3 5,-1 7-8,-1 2 12,-10-15 35,9 25-41,1 3-7,-1 2-69,-3 1-86,-1 8-82,-1-1-104,-3 3-59,2 4-167,0 2-119,0 1-491,2 1-781</inkml:trace>
  <inkml:trace contextRef="#ctx0" brushRef="#br2" timeOffset="269039.71">22005 10360 421,'0'0'450,"0"0"-77,0 0-61,0 0-61,0 0-61,0 0-17,14 2-20,-14-2-22,13-2-10,-13 2-18,28-5 51,-28 5-97,19-1-2,-7 2-19,-12-1-7,21 5 5,-11-2 8,-3 2 11,1-1 12,-3 3 13,0 3 20,-5-10 14,2 15 10,-3-4 3,-4 0-27,-6 12 122,5-12-112,-2 0-41,0-1 18,1-1-45,2 1 22,-2 0-43,2-1 25,0-2-36,0 2-3,3 0-2,2-9 0,-2 14 10,2-14-1,6 17-10,-1-9 2,2 3-3,2-2 0,0 2 2,2 0-2,-1-1 0,-1 0-1,2 0 0,-3 1 12,0 0 12,-3-2 33,1-1 11,-2 2-47,-4-10 89,0 17-16,-6 1 84,-1-10-108,0 1-19,-2-1-12,-4 2-9,1-3-18,-5 0-40,2 1-66,-5-2-92,1-1-69,-2 0-76,3-3-99,1-1-22,1-2-77,-1 0-412</inkml:trace>
  <inkml:trace contextRef="#ctx0" brushRef="#br2" timeOffset="269459.7905">21957 10319 620,'-1'-18'507,"1"18"-115,-5-12-92,5 12-35,-8-10-31,8 10-30,-13-6-19,13 6-10,-26 1 115,26-1-166,-21 8-10,7 1 8,2 1-35,1 3 7,-3 3 0,3 0-9,-3 6-6,1 0 17,2 3-28,-1 1 39,2 0-34,2 0 15,0 3-28,1-2 20,5-1-2,-1-2-2,2 3 3,1-1 3,1 0 4,2-1-2,3 2-11,1 2-6,3-3 8,2-1-36,2 1 12,3-3-23,4 3 16,4-3-28,32 17 10,-25-22-6,2-4 6,-4-2-24,3-5 20,2-1-21,0-1 22,1-2-23,-5-2 23,2-2-18,2-2 18,0-4-19,-1 1 23,-3-5-11,5-3 4,23-23 24,-32 16-23,-3-6-55,-5-4 47,-1-3-33,-4-6-2,-3 0 25,-5 8 18,-2-2 73,-3 1-18,-3-1-16,-3 2-26,-2 2 25,-4 2-14,1 2 17,-13-16 16,9 26-112,-10 3-106,-2 4-96,-6 4-92,-5 3-173,-2 5-163,-10 2-699,-2 2-963</inkml:trace>
  <inkml:trace contextRef="#ctx0" brushRef="#br2" timeOffset="273843.0552">30687 2958 8,'-10'-8'373,"0"4"-47,1-1-73,2-1 13,-3 1-53,-1 1-4,3-1-21,-4 1 6,3 0-6,0 0-7,-2 0-16,11 4-11,-16-5-12,16 5-11,-15-7-14,15 7-21,-11-5-14,11 5-12,0 0-10,0 0-6,0 0 14,0 0-10,0 0 4,22 0-14,-2 0 16,48 0 55,-24 0-45,10 0 36,3-1-3,2-1 3,2 1-18,2-1-11,11 0-3,0 0-20,-10 1-38,-4 0 18,-2 0-34,-4-1 25,-5 2-29,-10 0 20,22 0-53,-37 0-18,-3 0 9,-3 0-30,-1-2 14,-5 2-55,-12 0-61,15 0-66,-15 0-26,0 0-58,0 0-45,-13 0-69,-1-2-363,-8 1-327</inkml:trace>
  <inkml:trace contextRef="#ctx0" brushRef="#br2" timeOffset="274329.801">30547 2908 30,'-14'2'595,"0"1"-186,4-2-72,10-1-62,-13 3 3,13-3 6,0 0 2,0 0-11,12 4-10,26-6 210,-8 0-279,13 2-16,7-3-11,3-1-22,4 2-13,-1-1-25,1 3-21,1-3-10,-2 1-15,3-1-18,-4 2-3,1 0-16,-3-1-43,-4 1-51,23 1-104,-43-1 57,-7 1-13,-2 0 25,-6 0-10,-14 0-21,0 0-2,0 0-4,0 0-1,0 0-16,-25 1 45,-2-2 10,-6 1 29,-15-1 4,-7 1 43,-67 0 58,59 0 33,1 1 29,6-1 23,8 1-13,10-1 4,10 3-24,7-2-10,5 3 0,16-4 43,-11 7-8,11-7 5,18 7-1,5-2 4,12-1-19,13 1 3,9 1-2,14-2 0,9-1-12,1 2 3,-1-2-4,2-1-1,-1 2-46,-3-1 60,-2-1 17,-13 1 9,-3-3-11,-3 2-8,-8-1-19,-9 0-17,21 0 42,-38-1-60,-1 0 3,-3 0 0,-4 2-7,-1-4-10,-14 2-10,24-3-92,-24 3-23,0 0-26,0 0-24,0 0-17,0 0-17,-10-6-30,10 6-34,-18 0-280,18 0 212,-15 1-6,15-1-6,-17 6 13,17-6-37,-16 6 10,7-3-25,-1 2-365,10-5-224</inkml:trace>
  <inkml:trace contextRef="#ctx0" brushRef="#br2" timeOffset="277079.6623">12200 3822 710,'0'0'683,"-4"8"438,4-8-633,0 0-87,0 0-9,0 0-84,-7 7-23,7-7-87,0 0-18,0 0-63,0 0 1,0 0-49,0 0 7,0 0-85,0 0-6,0 0-110,0 0-14,0 0-68,-3 8-23,3-8-5,0 0-78,10 4-76,-10-4-110,11 4-437,-11-4-512</inkml:trace>
  <inkml:trace contextRef="#ctx0" brushRef="#br2" timeOffset="277519.8261">13688 3747 780,'0'0'915,"13"-2"-187,-13 2-209,10-4-49,-10 4 285,8-5-450,-8 5-40,0 0-17,9-5-36,-9 5-24,0 0-38,0 0-27,7-6-31,-7 6-20,0 0-37,0 0-46,0 0-51,0 0-39,11-4-54,-11 4-425,0 0 185,0 0-4,0 0-91,16 0-84,-16 0-393,14-2-555</inkml:trace>
  <inkml:trace contextRef="#ctx0" brushRef="#br2" timeOffset="277949.8403">15307 3615 752,'0'0'833,"13"2"-138,-13-2-143,0 0 301,11 1-507,-11-1-39,0 0-54,0 0-37,0 0-40,0 0-38,12-1-31,-12 1-48,0 0-66,0 0-91,0 0-110,0 0-107,11-3-127,-11 3-74,0 0-1058,15-4 48</inkml:trace>
  <inkml:trace contextRef="#ctx0" brushRef="#br2" timeOffset="278369.5446">17125 3614 152,'0'0'955,"0"0"-223,0 0-120,0 0-107,0 0-72,0 0-55,0 0-41,0 0-47,0 0-36,0 0-29,0 0-40,0 0-18,0 0-32,0 0-39,0 0 16,0 0-117,0 0-59,13-4-75,-13 4-106,0 0-83,6-5-118,-6 5-95,9-4-143,-9 4-291,10-6-565</inkml:trace>
  <inkml:trace contextRef="#ctx0" brushRef="#br2" timeOffset="278804.6386">18584 3546 524,'0'0'858,"0"0"-202,0 0-140,5 7-109,-5-7-74,0 0-54,0 0-9,0 0-1,0 0-32,8 6 21,-8-6-26,0 0-14,0 0-43,0 0-28,0 0-39,0 0-15,0 0-61,0 0-39,0 0-217,11 1 1,-11-1-66,0 0-66,14-4-120,-14 4-97,18-5-511,-18 5-700</inkml:trace>
  <inkml:trace contextRef="#ctx0" brushRef="#br2" timeOffset="279147.6477">20490 3510 1374,'0'0'1076,"8"3"-235,-8-3-167,0 0-123,0 0-136,6 1 197,-6-1-384,11 3-73,-11-3-16,0 0-71,0 0-98,0 0-112,0 0-231,0 0-207,0 0-261,11-1-480,-11 1-924</inkml:trace>
  <inkml:trace contextRef="#ctx0" brushRef="#br2" timeOffset="280084.8452">26658 3696 304,'12'-7'833,"-3"2"-176,-9 5-122,13-11-122,-13 11-63,14-11-48,-14 11-27,8-10-3,-8 10-3,7-11-14,-7 11-37,2-11-30,-2 11-27,0 0-20,-2-15-40,2 15-17,-7-6-20,7 6-15,-15 0-13,5 3 0,-5 1-15,-5 6 2,-3 5-7,-6 6-4,-28 30-5,33-23-14,0 2 13,1 1-1,2 1 12,4 0-18,1-1 13,7-4-14,2 1 7,1-6-6,1 0 15,5-2-17,5-3 23,-1 1-14,5-2-5,16 12 26,-10-18-19,3-2 9,1-4-16,-4-1 16,4-2-13,-2-2 6,-1-2-5,-1-4-1,-1 0-4,-5-3 7,0 1-13,0-1 9,-6 0-6,-3 10-1,0-19-2,-3 11 6,-4 1-13,0 1 1,-3 0-48,-2 2-17,1 0-77,-2 2-7,1 0-121,12 2-26,-22-2-94,22 2-120,-16 0-77,16 0-397,-13-2-595</inkml:trace>
  <inkml:trace contextRef="#ctx0" brushRef="#br2" timeOffset="280489.91">26708 3621 205,'0'-19'700,"-2"1"-160,-1 2-121,-4-4-52,1 2-100,-3 1-42,-2 0-58,-1 2-1,-15-9 99,12 15-167,-2 3 7,-2 0-10,1 4 1,-3 2-23,-1 4 11,-7 5-15,0 3 7,-5 7 16,-2 3-2,0 4 8,-2 8-11,2 3 3,0 4 4,-25 42 62,41-42-107,-1-3 31,6 3-45,3 0 24,2 1-46,5-2 37,1-4-49,6-1 39,2 0-44,1-2 42,6 2-44,3 0 31,3-4-35,2-3 43,5-2-40,5-3 34,1-3-37,5-5 35,3-1-25,6-6 25,2-4-39,4-4 36,2-7-37,11-5 38,2-7-27,-4-4 25,1-5-23,-3-7 37,-8-3-33,41-57 12,-55 45 7,-8-1 8,-9 2 31,-8 7 21,-8 8 22,-6 1-12,-3 0-13,-9-1-13,-6 0-11,-4 8-15,-5 3-39,-5 2 12,-3 4-53,-1 5-54,-33 3-365,41 9 44,-5 4-174,3 1-776,1 4-967</inkml:trace>
  <inkml:trace contextRef="#ctx0" brushRef="#br2" timeOffset="281299.5036">29322 3875 682,'0'0'640,"-10"-4"-137,10 4-115,0 0-94,4-11-113,-4 11-35,10-10-54,-4 5-24,4-1-11,-2 1 3,17-5 4,-11 3-63,1 4 14,-3 1-26,1 0 9,-1 1-23,-12 1 23,22 1-18,-22-1 21,15 4-7,-15-4 17,9 8 9,-9-8 36,5 12-3,-5-12 24,-9 24 73,4-15-85,0-1 2,0 2-11,-2-3-12,7-7-9,-8 15-2,8-15-16,-8 14-5,8-14 0,-4 14-1,4-14 2,1 20-3,-1-20 2,7 17 1,-2-7 1,2 1 0,1 0-7,1 2-2,0-2 5,-1 0 6,1 2-1,-1-2-4,0 0 10,0-2 1,-3 0 3,1-1 5,-3 1 19,-3-9 18,6 15 36,-8 2 170,-2-8-152,-2 0-21,-2-1-29,-3 0-9,0 0-11,-1-2-26,-3 0-58,0-1-88,-2-1-96,2-1-82,-1-3-218,1-3-685,-2-2-813</inkml:trace>
  <inkml:trace contextRef="#ctx0" brushRef="#br2" timeOffset="281819.5755">29569 3721 670,'0'0'430,"4"-8"-90,-4 8-72,2-12-42,-2 12-9,3-12 7,-3 12-10,-1-10-10,1 10-20,-4-12-16,4 12-22,-9-12-26,2 5-14,0 1-15,-2 1-17,0 0-10,-5-2-6,0 3-13,-2 0-2,1 2-5,-4 0-5,0 1-11,-1 1 0,-2 1-5,-1 2-29,-2 2 33,-5 0-12,0 6 7,1 0-5,-33 23 28,32-13-18,3 1-11,1 4 9,3 0-4,3 2 0,1 2 4,4 1 1,2 2 22,4-2 27,0 0 1,6 0-4,1 1-15,1-4 7,4 4 2,7 30 53,-3-33-65,2-3-1,5 0 15,0 0 6,4-4-3,-1-1-2,5-4 5,2 0-25,2-2 23,1-3-25,3-1 13,1-4-23,0-1 31,0-3-8,-1-3 14,7-3-10,0-2 20,6-4-19,-2-3-8,0-4 17,-2-3 0,0-6-14,4-7-13,-2-5-13,-2-3-8,-4-4 6,-2 0-2,-6-2 6,-7 6 8,7-42 58,-19 41-51,-5 8 11,-6-3-1,-4 4-9,-4-5-5,-5 4-10,-3 2-9,-1 4-7,1 5-44,-2 5-71,-5 5-91,-1 0-100,-1 8-150,-8 6-187,-51 9-3737</inkml:trace>
  <inkml:trace contextRef="#ctx0" brushRef="#br2" timeOffset="297664.522">20722 3234 67,'0'0'369,"0"0"-72,0 0-43,0 0 27,0 0-57,0 0-8,-2-8-52,2 8 7,-4-13 150,4 13-170,-4-8 3,4 8-47,-6-13 3,6 13-2,-10-13-20,3 5-21,-3 2-14,0 0-10,-1-2-6,-4 1-10,-2 2-6,-1 0-3,-4 1-3,-2 1-6,-3 1 1,2 2-10,-3 2 17,-1 1-15,-4 2 12,1 2-23,-1 3 24,-3 4-13,0 1 13,2 2-15,3 4 15,-1 2-14,3 3 24,2 3 9,-17 38 33,25-30-35,6 4 7,2 0-1,6 1-16,4-4 12,3 4-14,5 0 8,4-2-3,4-2 10,4-1 11,6-1 18,8 1 14,6-4-3,6-2-13,56 16 55,-53-32-74,13-2 0,-4-6-3,2-4-52,2-3 59,-2-5-35,11-4 53,-7-4-54,-2-3 79,-5-1-1,-4-5-12,-6-7-6,-5-3-17,-11 0-12,17-42 10,-34 30-40,-6-2 6,-7-2-7,-6-1 0,-4 4 2,-9 1-37,-6 1 39,-2 7-10,-3 5-43,-3 5-102,-3 8-109,3 9-161,2 8-200,-6 3-529,-8 6-754</inkml:trace>
  <inkml:trace contextRef="#ctx0" brushRef="#br2" timeOffset="305519.494">16024 3866 27,'0'0'237,"0"0"-16,0 0-20,0 0-13,0 0 4,0 0-3,0 0-40,0 0 22,0 0-34,0 0 13,0 0-36,0 0 14,0 0 91,0 0-137,0 0 16,0 0-28,0 0 18,0 0-26,0 0 17,0 0-5,0 0 31,0 0-1,0 0 30,0 0 2,0 0 28,0 0 1,0 0 1,0 0 139,0 0-181,0 0-16,0 0-26,0 0-18,0 0-1,0 0-33,0 0-56,0 0-64,0 0-75,0 0-113,0 0-72,13 2-118,-13-2-545,0 0-622</inkml:trace>
  <inkml:trace contextRef="#ctx0" brushRef="#br2" timeOffset="306399.9428">19590 6203 349,'0'0'225,"0"0"-102,0 0-70,0 0-37,0 0-13,-10-1-13,10 1 0,0 0-29,0 0-43,-10-2-117,10 2 59</inkml:trace>
  <inkml:trace contextRef="#ctx0" brushRef="#br2" timeOffset="314479.8257">29179 4357 285,'-10'5'620,"10"-5"-366,-9 4-22,9-4-31,0 0 28,-9 5-7,9-5-17,0 0-24,0 0-32,0 0-4,-6 5-38,6-5 1,0 0-15,13 5 17,-2-2-15,6 1 8,7-3-24,5 2-3,6-1-19,7 1 6,6 0-24,4-3 1,0 3-18,-3-1 8,2-1-20,-9 0 6,-2 2-30,-3-2-6,-2 1-53,-7 1-25,21-2-284,-30 2 43,-4-3-45,-1 1-396,-14-1-300</inkml:trace>
  <inkml:trace contextRef="#ctx0" brushRef="#br2" timeOffset="314849.5457">29183 4420 102,'-20'1'575,"-11"0"179,19 1-487,12-2-79,-19 1-11,19-1-52,-13 1 12,13-1-10,0 0 28,0 0-17,0 0 11,23 3-27,-3-3-2,8 1-31,3-1 4,10-1-10,60 0 67,-46 1-85,0 0-25,0 0 1,-3 0-20,-3 0 5,-7 0-22,-3 0-12,-6 1-52,-4-1-35,-3 1-62,-5 1-42,-2-2-23,-6 2-5,-13-2-6,15 3 4,-15-3-21,0 0 27,-8 5 44,-5-4 35,-3 2 33,-7-3 46,-6 2 47,-8-1 59,-6 0 68,-6-1 71,-3 1 6,0-2 49,3 1-7,6 1-8,-29-1 126,44 1-209,6 0-9,3-1-37,3 0 1,16 0-24,-18 3 43,18-3 5,0 0-1,17 5-20,8-3-14,14-1-24,18 2-42,18 0-163,11 2-290,90 2-2354</inkml:trace>
  <inkml:trace contextRef="#ctx0" brushRef="#br2" timeOffset="334599.7463">10050 3897 58,'-9'3'550,"9"-3"-122,-14 3-58,14-3-18,-11 2 4,11-2 3,0 0-9,-15 1-6,15-1 249,-12 3-363,12-3 12,0 0-82,0 0-2,0 0-59,0 0 12,-11 0-51,11 0 16,0 0-46,0 0 25,0 0-47,0 0 27,0 0-27,14 5 23,11-2-15,-5 0-16,5-2 30,2 2-43,10-2 39,0 2-36,2-3 36,3 0-36,2 1 34,-2-1-39,1 0 36,-2-1-35,0 1 33,-2 0-41,0 0 32,25 0-62,-35 0-42,-1 0 24,-4 0-73,-3 0 34,1 0-65,-3 0 11,-2-2-55,-2 2-41,-2 0-48,1-1-46,-14 1-35,20-4-19,-10 1-359,-10 3-281</inkml:trace>
  <inkml:trace contextRef="#ctx0" brushRef="#br2" timeOffset="334999.8239">10834 3745 156,'-5'-8'523,"5"8"-146,-10-12-20,10 12-53,-7-8 13,7 8-27,-9-8 0,9 8-15,-9-8 0,9 8-28,-11-8-28,11 8-18,-8-5-23,8 5-23,-8-4-17,8 4-8,0 0-14,-8-5-18,8 5-5,0 0-10,0 0-3,-8-6-17,8 6-17,0 0-12,0 0-6,0 0-10,0 0-2,0 0-4,0 0 2,0 0-11,0 0 1,0 0-1,0 0 2,0 0-7,4 8 7,-4-8 2,7 6-3,-7-6 5,8 9-4,-8-9 3,9 8-5,-9-8 10,10 10 0,5 1-15,-7-4-9,-1-1 32,2 1-36,-1-3 20,-1 2-23,1 1 35,2-2-33,-4-1 33,1 2-34,0 0 35,3 2-24,-1-1 28,3 0-31,-4 2 28,10 7-19,-9-9-8,-3-1 27,1 1-30,-7-7 32,10 13-30,-10-13 34,6 14-31,-6-14 5,-3 19 1,-4-8-6,-6 3 2,-6 3-142,-6 0-43,-8 2-148,-53 20-550,26-18 251,-10 0-323,-7-5-544</inkml:trace>
  <inkml:trace contextRef="#ctx0" brushRef="#br2" timeOffset="335689.4515">7252 3710 484,'-5'-7'502,"5"7"-91,0 0-66,0 0-44,-3-10-32,3 10-32,0 0 160,0 0-249,-9-5-18,9 5-43,0 0 13,-10 5-25,1 1 39,-3 3-27,1 0-5,-4 4-24,1-1 3,-2 5-16,2-1-2,-3 2-10,3-1-1,1 0-9,1 1-2,2-1-63,1 1 64,0-2 1,3 0-7,2-2-4,3-1-3,1 1-5,3 0-4,3-2-8,2 0-14,4-2 0,3 2 0,3-2 0,21 6-30,-20-8 24,0 1 4,0-2-6,-3-2 11,-1 1 1,-1 1-5,-2-1 12,-3-1-11,-1 1 24,-1 1 22,-3 1 29,-4-8 14,-3 19 9,-2-10-1,-17 16 122,7-13-89,-1-1-4,-3 1-9,1-1-11,-1-2-66,2 1 42,1-3-61,1-1 12,1 0-63,1-1-56,2-1-54,2 0-45,9-4-125,-14 1-111,14-1-1023,-3-11 58</inkml:trace>
  <inkml:trace contextRef="#ctx0" brushRef="#br2" timeOffset="336324.57">7450 3967 502,'11'-7'411,"-11"7"-86,12-8-65,-12 8-8,0 0 4,0 0 10,0 0-6,0 0-14,0 0-30,-11-4-37,11 4-25,-13 8-24,6-2-22,1 2-22,0-2-16,0 2-17,2 1-36,0-1-4,4-8-5,-3 16-9,3-16-12,3 17-8,2-9-7,1-1-17,-6-7-25,15 8-17,8-3-146,-12-4 107,2-2 1,0-2 20,1 1-2,-3-1 22,-1-2 18,1-1-8,-2 1 29,-2-3 9,-1 3 28,-6 5 10,6-13 31,-6 13 16,-1-12 32,-8 0 100,9 12-58,-12-9 14,12 9-5,-17-7-4,17 7-19,-14-5-5,14 5-31,-12-5-3,12 5-12,-9-5-13,9 5-17,0 0-25,-7-5-12,7 5 3,0 0 0,11-3 8,-11 3-4,18 1-13,-6 2-5,3-1-9,0-1 4,3 4 0,-1 0 3,0 0 4,2 5 6,-4 0 3,2-1 3,-5 0-1,-1 2-1,5 14 0,-11-13 23,-2-1-8,-2 0 33,0 1-4,-1-12 11,0 19 9,0-19-1,-1 14-11,1-14-5,-3 14-6,3-14-1,0 0 23,0 15-13,0-15-15,0 0-66,0 0-3,7-16-17,-1 3-41,0-2-7,2-7-35,3-6-8,4-6 28,1-4-13,1-1 59,-1 0 32,1 3 70,0 2 43,-6 7 60,1 2 31,-3 5 14,0 2-10,-2 4-28,-1-1-28,-1 5-27,0 3-18,-5 7-14,5-7-14,-5 7 6,4 9-10,-4 3-9,-1 6-3,0 6 4,-2 2-50,0 7 56,-2 41-128,0-33 61,4-4 4,0 0-15,0-2-30,1 1 4,-2-1-50,2-2-13,2-4-46,-2-2-3,1-2-79,0-2-29,-1-2-42,0-2-38,0-3-299</inkml:trace>
  <inkml:trace contextRef="#ctx0" brushRef="#br2" timeOffset="336771.837">7818 4299 193,'-10'-9'732,"2"3"-139,-7-8 384,9 6-587,0 1-39,6 7-33,-11-11-90,11 11 23,-7-10-85,7 10 14,-5-10-86,5 10 21,1-12-66,5 4 31,3-1-59,3-3 39,4-1-58,6-2 44,3 1-58,3-2 43,5 0-50,0 0 49,-3 5-55,-1-3 48,-1 5-56,0-1 48,-4 0-60,-3 4 53,-2-2-49,-2 4 59,-2 0-64,-3 0 49,7-2-38,-19 6-9,16-1 60,-16 1-48,0 0 22,12 2-19,-12-2 64,8 8-61,-8-8 56,4 8-51,-4-8 42,3 8-46,-3-8 55,0 0-57,5 10 57,1-2-30,-6-8-28,6 6 56,-6-6-58,10 3 59,-10-3-58,14 0 59,-14 0-57,16-4 47,-8-1-53,1 0 47,0-2-53,-2 1 50,0-2-55,-2 1 59,4-9-12,-9 16-16,6-10 54,-6 10-59,0 0 65,-2-12-39,2 12 50,0 0-40,-15 1 48,15-1-63,-14 9 48,4 1-50,1-1 42,1 4-55,-2 0 49,-6 18-44,11-15-47,0-1 20,0 1-58,1-3-21,3 0-17,1-1-24,1-2-17,-1-10-67,7 20-38,-7-20-77,15 7-29,-15-7-24,21 1 9,-9-4-269,3-4-176</inkml:trace>
  <inkml:trace contextRef="#ctx0" brushRef="#br2" timeOffset="337084.812">8625 3750 722,'23'-40'1314,"-14"23"-728,-3 5-106,2 1-86,-3 1-83,-1 2-65,-4 8-40,0 0-20,0 0-11,0 0-21,-3 20-24,-3-1-30,0 3-28,-1 6 10,1-1-40,-4 30 47,6-33-42,-1 2-28,2-3 14,1 0-25,1-5 18,1 2-24,0-5 17,0-1-41,1-1 14,1-2-46,1-2 23,2 0-43,-5-9 31,6 8-72,-6-8-128,0 0 113,8-6-35,-8 6 85,0 0-18,-5-8 104,5 8-38,0 0 63,-14 1-36,6 4 87,-1 3-58,-2 3 54,2 2-60,-2 0 46,0 3-62,-2 13 43,9-15-2,1 1-59,3-1 43,3-2-63,1 1 6,3-1-54,5 0-61,-2-3-111,3-1-87,0 1-163,0-3-538,1-1-658</inkml:trace>
  <inkml:trace contextRef="#ctx0" brushRef="#br2" timeOffset="337619.6599">6988 4761 419,'-24'7'479,"4"0"-128,2-2 10,4-1-99,2 1 17,1-2-96,1 0 12,10-3-89,-12 5 29,12-5-61,0 0 60,-4 9-48,4-9 52,17 10 71,-5-8-126,3 3 65,2-1-46,5 1 41,2 1-72,8 0 58,2 0-86,2-1 46,7 0-68,3 2 52,4-6-56,0 2 54,3-5-62,4 0 49,88-13-11,-69 2-44,6-4 66,4-1-51,0-2 66,18-8-39,-4-1 53,-3-2-46,-16 0 38,-3 3-36,-2-6 33,-2 0-42,-7-4 16,-3-1-37,-4-3 21,44-52-16,-58 43-21,-5-4 28,-6-6-23,-6-2 23,-5-4-10,-6-3-7,-6-2-5,-7-6-5,-7 0-5,-5-4-9,-8 2 2,-7-1-13,-12-10-11,-10 3-23,-69-61-18,42 88 44,-10 6-18,-6 11 23,-10 7-17,-6 7 18,12 13-20,-4 9 17,-3 6-8,-3 7 16,-18 11-5,2 10 13,5 11-5,4 12 28,9 16-25,8 9 50,6 12 1,10 11-3,11 7-10,12 7-22,14-2 28,13 0-34,17-22 25,12-2-31,12-8 25,15-4-37,22 2 20,11-10-33,15-12 11,11-11-86,127 8-339,-90-41-117,4-9-756,1-11-918</inkml:trace>
  <inkml:trace contextRef="#ctx0" brushRef="#br2" timeOffset="366739.4645">8580 3425 45,'-22'2'163,"3"1"-29,1 1-21,-3 0-41,2 1 9,-1 1-38,0 0 6,1 1-31,2-3 21,0 1-25,0 0 13,-1 0-25,3-1 17,0 0-28,2 1-26,1-1-210,1-2 79</inkml:trace>
  <inkml:trace contextRef="#ctx0" brushRef="#br2" timeOffset="368229.7271">6841 1913 480,'0'0'717,"0"0"-482,-12-5-36,12 5-48,0 0-17,-13-2-23,13 2 7,0 0-14,-14-3 9,14 3-5,0 0 6,-13-2-6,13 2-10,0 0-23,-15 0-17,15 0-12,-13 4-13,4 1 4,-3 4 0,-3 5-6,-5 5-1,-7 7-16,-1 5 15,-9 9 12,-1 5 2,-2 3-1,0 3-3,-2 2-8,-1 2 9,2 0-21,-36 56 62,42-58-51,3-4 12,3 1 0,2-4 19,7-6-22,1-2 6,2-1-19,1 1-1,1-2-9,5-2 2,1-3-7,3-4-5,1-1 0,1-1 0,1 18 3,3-22-4,2-5-2,-1 1 2,2-2 6,0 0 1,2-2-6,0-2 4,2 1 4,0-2-4,2-1-4,-1-1-43,-2-2-35,2-1-40,2-1-53,6 4-289,-16-8 155,17 4-62,-17-4-425,12 2-307</inkml:trace>
  <inkml:trace contextRef="#ctx0" brushRef="#br2" timeOffset="368664.4648">6193 3080 425,'0'0'530,"0"0"-57,0 0-87,-5-9-16,5 9-62,0 0-21,0 0-26,-6-7-12,6 7-5,0 0-10,0 0-7,0 0-7,-9-5-29,9 5-23,0 0 130,0 0-167,-6-7-22,6 7-20,0 0-10,0 0-14,0 0-8,0 0-7,0 0-11,0 0-9,0 0-7,0 0-4,0 0-10,0 0-1,0 0-13,0 0-4,0 0-6,0 0 16,9-4 0,-9 4 0,19 7-3,-4-1 2,-1 0-2,3 2-19,1 1 26,0 3-23,-2-2 26,2 2-20,-3 2 22,0-2-22,-2 4 24,0-2-19,-4 3 23,-2 2-19,-3 1 25,-3 4-4,-3-1-14,-5 6-29,-4 3-48,-4 4-91,-4-1-105,-4-1-85,-1-1-192,-4 2-766,-3-5-915</inkml:trace>
  <inkml:trace contextRef="#ctx0" brushRef="#br2" timeOffset="369539.6421">7223 4567 672,'0'0'624,"-11"3"-167,11-3-140,0 0-132,-18 3-84,18-3-88,0 0-2,0 0 8,0 0 19,0 0 17,9 6 16,-9-6 14,24 0 3,-4-2 1,6-1-1,7-1 2,10-3-10,5-1-3,4-1-8,88-16 89,-65 13-86,3 0-27,2-1 6,-2 2-19,1 1 3,-5-2-18,-2 4-4,-6-1 7,-11 1-15,-5 2 4,-2 2-11,-11 0 27,-3 0-45,-6 2-18,20 1-127,-30 1 52,-2-2 8,-2 2-51,-1 2 0,-13-2-87,15 0-49,-15 0-151,0 0-179,0 0-133</inkml:trace>
  <inkml:trace contextRef="#ctx0" brushRef="#br2" timeOffset="369859.6298">7185 4485 102,'-40'4'567,"5"2"-165,2-4-90,5 3-71,1-2-53,3 1-34,4-3-29,2 3-28,-12-1 61,18 0-65,1-2 37,11-1-4,-18 4 0,18-4-28,-11 1-9,11-1 9,0 0 12,0 0 7,0 0 14,16 5 10,1-5 11,7 0-1,12-3 2,66-8 119,-34 4-117,8-2-57,3-3 14,4 1-52,6 0 25,3-2-18,0 2-8,2 0-17,-2-1-48,-2 2 27,-5 0-84,-3 3 15,-6 2-39,-3-3-20,34-1-226,-68 8 92,-1-2-13,-9 3-15,-6 0 17,-3 0-46,-6 1-16,-14-1-42,15 3-407,-15-3-277</inkml:trace>
  <inkml:trace contextRef="#ctx0" brushRef="#br2" timeOffset="370119.5672">7018 4532 966,'-26'1'829,"5"-1"-128,4 1-189,4-1-71,13 0-153,-21 0-62,21 0-130,0 0 33,-12-1-72,12 1 59,0 0-33,21-4 65,21-4 129,-9 3-124,11-2 12,7-2 1,13-3 1,1-1-12,5-1-21,3-1 3,3-1-25,3-1 10,-2 1-33,-1-1 8,-4 2-38,-4-1 6,-5 5-33,35-10 26,-57 15-31,-9-1-62,-6 2-53,-2-1-69,-5 3-133,-4 1-72,-15 2-41,21 4-91,-21-4-321,0 0-436,-8 16-860</inkml:trace>
  <inkml:trace contextRef="#ctx0" brushRef="#br2" timeOffset="374839.6456">6672 4685 108,'0'0'285,"0"0"-99,0 0-25,0 0-49,11 4-5,-11-4-30,18 2 21,-3-2 3,5 0 9,7 0 25,46-3 172,-17 3-142,3-3 8,20-1 0,3 0-17,5 0 4,10-3-12,5 0 18,4 2-29,22-4 29,0 1-10,-2 1-1,-21-1 19,-1 2 27,-5 0 16,86-4 140,-103 6-217,-10 0 6,-15 2-61,-7 1 14,-10-1-52,-10 2 17,-2-1-54,-5 1-20,-4 0-99,-2 3-2,-4 0-86,-13-3-146,11 14-291,-11-14-521</inkml:trace>
  <inkml:trace contextRef="#ctx0" brushRef="#br2" timeOffset="380434.7512">16252 3191 80,'0'0'379,"6"-8"-80,-6 8 17,0 0-72,5-8 12,-5 8-52,0 0 7,3-9-48,-3 9 1,0 0-40,3-14 22,-3 14-2,-2-10 32,2 10-13,0 0 17,-1-17-14,1 17-1,0 0-24,-1-13-3,1 13-25,0 0 1,-3-12-14,3 12-18,0 0-14,-2-9-24,2 9-17,0 0-19,0 0-7,0 0-1,0 22 37,0 7 60,-3 17-10,-2 8-10,-1 18-7,-1 8-6,-1 5-44,-5 4 41,-1 19-31,-1-1 30,0-3-37,-2-19 31,-14 80 34,14-90-60,1-3-2,0-8 0,1-2-2,3-5 2,-1-10 3,2-3-2,2-3-3,-3-4-1,5-5-2,-1-5-3,3-5-1,-1-3-2,1-3 0,1-2 1,1-2 8,1-1-7,-1-2-1,3-9 7,-5 14-2,5-14-5,-4 12-4,4-12 3,0 0-3,-6 10 0,6-10-1,0 0-3,0 0-2,0 0-7,-4 2 5,4-2-3,0 0 2,0 0-5,0 0-4,-11-2 4,11 2-6,0 0 13,0 0-1,0 0-3,0 0 2,-5-8-2,5 8 1,0 0-2,0 0 2,0 0 0,0 0-2,0 0 0,0 0-2,-3-9 4,3 9-3,0 0 2,0 0 0,0 0 1,0 0-1,0 0 1,0 0-2,0 0 1,0 0-1,0 0 4,-3-5 5,3 5-10,0 0 1,0 0 0,0 0 1,0 0 1,0 0-2,0 0-1,0 0 1,0 0 0,0 0-2,0 0 4,0 0-3,0 0 2,0 0-3,0 0-3,0 0 3,0 0 1,0 0 0,0 0-1,0 0 2,0 0-3,0 0 1,0 0 1,0 0 1,0 0-2,0 0 5,0 0-3,0 0 1,0 0-4,-2-5 2,2 5 1,0 0-2,0 0 2,0 0-1,0 0 0,0 0-2,0 0 1,0 0-1,0 0 5,0 0-1,0 0-11,0 0 7,0 0 4,0 0-2,0 0 3,0 0-2,0 0 0,0 0 1,0 0-2,0 0 0,0 0-5,0 0 9,0 0-2,0 0-2,0 0-3,0 0 5,0 0-1,0 0 2,0 0-2,0 0 0,0 0 0,0 0 0,0 0 0,0 0-1,0 0 2,0 0 2,0 0-4,0 0-4,0 0 3,0 0 4,0 0-1,0 0 1,0 0-3,0 0-1,0 0 1,0 0 2,0 0-2,0 0 1,0 0 3,0 0 0,0 0-2,0 0-5,0 0 2,0 0 5,0 0 0,0 0-3,0 0 2,0 0-2,0 0 1,0 0 1,0 0-2,0 0 2,0 0 0,0 0-6,0 0 2,0 0-2,0 0 5,0 0 1,0 0-7,0 0 7,0 0-1,0 0 1,0 0-1,0 0 0,0 0 4,0 0-2,0 0-3,0 0-2,0 0 0,0 0 4,0 0-2,0 0 2,0 0 1,0 0-4,0 0 4,0 0-5,0 0 2,0 0-5,0 0 9,0 0 0,0 0-5,0 0-1,0 0-1,0 0 3,0 0 0,0 0 0,0 0 0,0 0-2,0 0-6,0 0-18,0 0-13,0 0-19,0 0-15,0 0-23,0 0-194,0 0 8,-5-7-80,5 7-145,-1-12-5,1 12-14,0-22-393,0 7-491</inkml:trace>
  <inkml:trace contextRef="#ctx0" brushRef="#br2" timeOffset="381719.3162">16166 3892 106,'0'0'270,"0"0"-48,0 0-53,0 0 1,0 0-38,0 0 10,0 0-37,0 0-3,0 0-12,0 0-2,-4 8-18,4-8-4,0 0-6,0 0 1,0 0-3,0 0 5,0 0-2,0 0 4,0 0-6,0 0 5,0 0-5,0 0-9,0 0 4,0 0-14,0 0 5,0 0 21,0 0-34,0 0 18,0 0-25,0 0 4,0 0-4,0 0 2,0 0 3,0 0-1,0 0 4,0 0 2,0 0 1,0 0 1,0 0 5,0 0 3,0 0 58,0 0-45,0 0 3,0 0 5,0 0 5,0 0 3,0 0-8,0 0 2,0 0-8,0 0-2,0 0-5,0 0-2,0 0-12,0 0-4,0 0-6,0 0-10,0 0 1,0 0-4,0 0-8,0 0 0,0 0 0,0 0-2,0 0 5,0 0-2,0 0-8,0 0 2,0 0 0,0 0-1,0 0 0,0 0 0,0 0 2,0 0-3,0 0 3,0 0-1,0 0-1,0 0 2,0 0-6,0 0 1,0 0 1,0 0-2,0 0 4,0 0-2,0 0 0,0 0 2,0 0 1,0 0 9,0 0-13,0 0 2,0 0-2,0 0 2,0 0 0,0 0 3,0 0 1,0 0-8,0 0 14,0 0 1,0 0 5,0 0-3,0 0-7,0 0 2,0 0 1,0 0-1,0 0 3,0 0 1,0 0 1,0 0 1,0 0 7,0 0-52,0 0 68,0 0-56,0 0 58,0 0-59,0 0 60,0 0-52,0 0 60,0 0-11,0 0-35,0 0 34,0 0-53,0 0 56,0 0-58,0 0 51,0 0-56,0 0 55,0 0-54,0 0 57,0 0-60,0 0 56,0 0-46,0 0 50,0 0-9,0 0-40,0 0 55,0 0-49,0 0 56,0 0-51,0 0 56,0 0-61,0 0 54,0 0-59,0 0 53,0 0-54,0 0 50,0 0-59,0 0 55,0 0-55,0 0 56,0 0-58,0 0 50,0 0-50,0 0 58,0 0-52,0 0 46,0 0-52,0 0 51,0 0-56,0 0 55,0 0-53,0 0 44,0 0-82,0 0-109,0 0 51,0 0-77,0 0-71,0 0-74,9-4-97,-9 4-118,0 0-244,13-7-331</inkml:trace>
  <inkml:trace contextRef="#ctx0" brushRef="#br2" timeOffset="382504.3519">16279 3764 167,'-5'11'400,"5"-11"-73,0 0-84,0 0-6,0 0-64,0 0 32,-5 8-39,5-8 21,0 0-31,0 0 6,0 0-44,0 0 93,0 0-113,0 0-23,-6 9 14,6-9-18,0 0 7,0 0-14,0 0 11,0 0-17,0 0 9,0 0-19,0 0 9,0 0-14,0 0 7,0 0-13,0 0 47,0 0-37,0 0-10,0 0 6,0 0-8,0 0 9,0 0-10,0 0 9,0 0-8,0 0 5,0 0 4,0 0 10,0 0-3,0 0-5,0 0 0,-5 7 0,5-7-2,0 0 5,0 0-10,0 0 13,0 0-14,0 0 9,0 0 10,0 0-7,0 0-40,0 0 53,0 0-3,0 0-7,0 0-39,0 0 48,0 0 44,0 0-59,0 0 0,0 0-38,0 0 38,0 0-29,0 0 26,0 0-25,0 0 18,0 0-26,0 0 20,0 0-26,0 0 21,0 0-27,0 0 23,0 0-7,0 0-25,0 0 21,0 0-22,0 0 25,0 0-24,0 0 21,0 0-20,0 0 21,0 0-29,0 0 23,0 0-14,0 0-40,0 0 17,0 0-16,0 0-22,0 0-27,0 0-43,0 0-46,0 0-29,9-6-59,-9 6-28,13-6-94,-3 2-45,4-1-57,5-2-374,-1-2-423</inkml:trace>
  <inkml:trace contextRef="#ctx0" brushRef="#br2" timeOffset="383389.5554">20224 3783 465,'0'0'487,"0"0"377,0 0-436,2 11-29,-2-11 4,0 0-5,0 0-53,0 0 13,0 0-62,0 0-23,0 0-39,0 0-27,0 0-38,0 0-22,0 0-29,4 9-16,-4-9 75,0 0-98,0 0-12,0 0-7,0 0-12,0 0-3,0 0-11,0 0 4,0 0-11,0 0 6,0 0-15,0 0 15,0 0-16,0 0 15,0 0-16,0 0 31,0 0-23,0 0-20,0 0 9,0 0-6,0 0 7,0 0-14,0 0 13,0 0-16,0 0 14,0 0-17,0 0 16,0 0-20,0 0 20,0 0-12,0 0 14,0 0-14,0 0 15,0 0-16,0 0 16,0 0-15,0 0 13,0 0-14,0 0 10,0 0-11,0 0 17,0 0-18,0 0 13,0 0-14,0 0 14,0 0-9,0 0-10,0 0 18,0 0-19,0 0 27,0 0-21,0 0 16,0 0-18,0 0 16,0 0-16,0 0 17,0 0-18,0 0 15,0 0-9,0 0 11,0 0-33,0 0-38,0 0-59,0 0-60,0 0-117,0 0-63,0 0-124,0 0-114,0 0-166,0 0-398,0 0-780</inkml:trace>
  <inkml:trace contextRef="#ctx0" brushRef="#br2" timeOffset="383929.721">16734 4763 198,'0'0'174,"0"0"-88,0 0-54,3-10-25,-3 10-20,12-3-27,-12 3-103,14 1 40</inkml:trace>
  <inkml:trace contextRef="#ctx0" brushRef="#br2" timeOffset="385049.5398">19566 6099 127,'0'0'462,"0"0"-110,0 0-70,9-3-25,-9 3 54,0 0-68,0 0 51,5-7-71,-5 7 265,0 0-230,0 0-72,0 0 28,0-13-71,0 13 29,0 0-80,0 0 37,-5-9-79,5 9 42,0 0-73,-9-5-4,9 5-3,0 0-2,-17 3 1,0 3 5,7 0-18,-1 1 0,0 2 0,2 0 2,-1 0 2,1 0-1,2 1-27,0-1 29,1-1-25,2 2 30,-2-2-25,6-8 32,-6 16-28,6-16 31,-2 17-7,2-17-19,5 7 27,-5-7-31,10 5 31,-10-5-27,12-2 29,-12 2-29,16-5 28,-8 2-1,0-4-7,-2 2 1,3-2 0,-4 0 10,0-2 21,4-6 68,-9 15-50,4-15 0,-4 15 5,4-11-3,-4 11-7,2-11-13,-2 11-14,0 0-1,-4-14-10,4 14-12,0 0-5,-10-3 13,10 3-13,-9 3 0,-4 5-22,13-8 22,-10 11-21,10-11 18,-9 11-35,9-11 26,-6 12-38,6-12 30,-6 11-35,6-11 43,0 0-28,-1 13 39,1-13-25,0 0 37,2 10-31,-2-10 24,13 4 15,-13-4-28,0 0 44,12-3-25,-12 3 36,10-5-20,-10 5 31,8-5-6,-8 5 27,6-6-3,-6 6-11,0 0-12,5-10-12,-5 10-11,3-10-30,-3 10-65,0 0-92,0 0-120,0 0-73,-4-10-193,4 10-173,0 0-346,-10 4-677</inkml:trace>
  <inkml:trace contextRef="#ctx0" brushRef="#br2" timeOffset="385644.635">19581 6191 171,'0'0'277,"0"0"-64,0 0-56,0 0-29,0 0-23,0 0-22,0 0-17,0 0-14,0 0-10,0 0-10,0 0-10,0 0-10,0 0-21,0 0-32,0 0-56,0 0-289,0 0 160</inkml:trace>
  <inkml:trace contextRef="#ctx0" brushRef="#br2" timeOffset="385919.6054">22110 6827 238,'0'0'229,"0"0"-81,0 0-62,0 0-36,10 5-26,-10-5-3,0 0-35,0 0-286,0 0 147</inkml:trace>
  <inkml:trace contextRef="#ctx0" brushRef="#br2" timeOffset="393399.6562">22244 9653 357,'0'0'859,"0"12"-249,0-12-91,0 0-122,0 0 201,8 7-360,-8-7 1,0 0 9,25-1-9,-8-2-30,7 0-35,10 0-24,13-2-21,10 4-18,19-2-26,15 3-32,14 4-15,30 4-66,8 2-75,3 3-128,-3 3-145,-4 1-179,-15-4-695,-25 0-859</inkml:trace>
  <inkml:trace contextRef="#ctx0" brushRef="#br2" timeOffset="394379.3509">19706 7308 100,'-11'5'323,"-2"-2"-95,2 1-49,-1-2-41,-3 4-8,1-3-25,-1 0 20,-1 3-22,-1-4 47,1 3-51,-1 0 79,1-1-68,2 1 16,1-1 8,0 2 59,1 0-54,-8 3 199,11-3-151,-1-2-55,2 2 57,8-6-47,-12 9 16,12-9 19,-8 9 12,8-9 19,0 0 10,0 0-12,9 9 8,6-10-37,12-2-6,18-2-34,79-15 40,-49 6-229,6 2-134,1-2-187,2 1-97,3 4-268,-1-9-445,0 1-794</inkml:trace>
  <inkml:trace contextRef="#ctx0" brushRef="#br2" timeOffset="395369.5846">16763 4195 387,'-12'7'461,"-12"9"161,11-9-411,0 1-45,2 2-39,-2-3-22,2 2-26,1 2-16,-3-4-11,4 1 6,0 0 16,1 0 39,1-2 24,1 0 14,-1-1 9,7-5 19,-6 12 31,6-12 27,3 12-45,7-8 55,7-2-79,13-4 14,19-5-88,22-9 25,15-6-61,30-8 9,15-3-153,13-1-191,7 7-362,5-12-529,5 3-780</inkml:trace>
  <inkml:trace contextRef="#ctx0" brushRef="#br2" timeOffset="411614.3786">16283 3721 149,'0'0'477,"0"0"113,0 0-409,0 0-5,0 0-46,-6-7 0,6 7-34,0 0 31,0 0-29,0 0 31,-6-6-12,6 6-34,0 0 15,0 0-19,-8-5-36,8 5 11,-12 1 4,12-1-37,-10 6 7,2 0-20,-1 1 8,0 1-22,-1 3 30,1 1-27,-1 1 23,1 0-20,2 1 12,-1-1-13,3 1-2,0-1 4,3-2-2,-1 0 3,3-11 5,0 19 0,3-10 4,-3-9-1,9 13 2,-9-13 5,18 6 3,-18-6 4,26-3-2,-11-1 14,1-3-19,1-4 18,1-1-20,-4-4 20,13-17 79,-15 16-30,-3-2 6,-3 0-4,-1-1 13,-1 3 20,-2 2 13,-2 4-26,-2-4-15,1 5-17,-3 0-27,-1 1-9,0 1-13,-3 3 2,-2 1-5,-9 3 8,19 1-27,-20 4-1,11 0-10,-1 1 0,2 0-13,8-5-2,-11 13-15,11-13 14,-7 14-6,7-14 14,0 14-3,0-14 17,4 10-5,-4-10 15,17 10 22,-17-10 0,15 1 44,-15-1 32,14-4-16,-6-1-12,-1-2-16,-1 2-10,-1-3-7,-5 8-15,5-17-8,-5 17-33,4-16-55,-4 16-73,-2-13-86,-5 4-582,7 9 203,-10-3-327,10 3-506</inkml:trace>
  <inkml:trace contextRef="#ctx0" brushRef="#br2" timeOffset="414009.7499">25961 1731 461,'-13'-6'379,"-3"0"-36,3 0-103,-1 0-27,5 2-53,1 0-11,-1 0-36,9 4-5,-12-6-44,12 6 17,0 0-1,0 0 18,0 0-1,14-4 13,6 6-12,9 0-13,18 3-9,8 0 2,18 3-6,11-1-13,8 3-10,4 0-8,5 0-7,1 1-2,120 9 11,-121-13-17,-2 0 26,-7 1 30,-5-2 11,-5-3-25,-6 2 11,-15-2-28,-6 2 6,-3-3-24,-13 0 10,-3 1-21,-7-3 8,-4 0-1,-5 3-1,14-3-13,-34 0-6,20 0-52,-20 0-57,0 0-51,0 0-51,0 0-64,0 0-61,-14-5-86,-1 5-401,-1-1-349</inkml:trace>
  <inkml:trace contextRef="#ctx0" brushRef="#br2" timeOffset="414352.2454">26245 1689 24,'-34'-6'466,"6"3"-154,5-1-48,2 1-67,4 1-16,0 0-66,4 1-2,2-1 10,11 2 20,0 0-7,0 0 36,0 0-10,16-7-2,5 6-12,9-1 2,19 1-20,8 1-5,8 0 3,18 3-14,3-2-18,96 6 75,-88-4-119,1 1 26,1 3 0,-4-2-4,-2 0 5,0 0 2,-3 0-11,-8-2-8,-2 1-1,-15-1-9,-7 0-7,-1 1-17,-10-2 0,-6 0-9,-8-1-8,-3 1-12,-7-1-22,-3-1-11,-4 0-26,-13 0-48,13-1-56,-13 1-43,0 0-46,-13-5-36,-4 3-78,-8-2-23,-4 1-78,-7-2-190,-10-1-167</inkml:trace>
  <inkml:trace contextRef="#ctx0" brushRef="#br2" timeOffset="414619.6962">26384 1644 2,'-23'0'534,"4"0"-188,7 1-42,-1 0-58,13-1 8,0 0-22,0 0-2,0 0-6,27 3-3,2-5 12,13 1 2,15 0 14,14-2-35,8-2 13,2 2-3,4 0-27,1-1-9,4 3-36,0-3-30,1 1 2,-5 2 6,-2-2-7,-6 1-11,-2-1 4,-17 2-1,-2-2 5,-9 0 1,23 1 66,-42 0-114,-5 1-18,-2-1-11,-5 1-4,0 0-9,-3-1-31,-3 1-44,-11 1-56,20-3-37,-20 3-47,0 0-57,0 0-47,0 0-71,-12 7-56,-28 3-762,15-5 213,-8 3-551</inkml:trace>
  <inkml:trace contextRef="#ctx0" brushRef="#br2" timeOffset="416129.6638">16280 3592 64,'0'0'345,"10"-3"-71,-10 3-39,0 0-19,0 0-15,0 0 159,0 0-201,0 0-10,0 0-10,0 0-6,9-4-12,-9 4-9,0 0-9,0 0-8,0 0-10,0 0-2,0 0-1,0 0-5,0 0-4,0 0-12,0 0 6,0 0-31,0 0-23,-6-5 12,6 5-16,0 0 12,-14-3-15,14 3 17,0 0-21,-17-2 10,17 2-19,-16 3 25,16-3-13,-19 6 9,7-1-18,1 1 16,-2 3-14,3 0 18,-1-1-16,1 5 14,1-1-16,1 1 16,2 0-18,-2-1 14,5 3-14,0-4 18,2-1-14,1 2 12,1-2-9,3 0 15,10 9 11,-3-14-20,3-1 15,3-2-13,-1-2 14,3-2-8,4-3 4,1-2-6,-4-2 23,0-3-9,3 0 17,-6-2-8,-2-1 17,-3 1-13,0-2 7,-1-12 115,-10 15-92,-3 2-13,-5-1-12,-1 2-14,-5 3-7,-4 4-16,-3 0-93,-4 7-110,-5 5-194,-8 9-295,2 0-265,2 1-527</inkml:trace>
  <inkml:trace contextRef="#ctx0" brushRef="#br2" timeOffset="418039.7113">19614 6065 154,'0'0'277,"0"0"-64,0 0-51,0 0-36,3-10 52,-3 10-116,0 0-11,0 0-7,0 0-9,0 0 2,0 0-4,0 0 19,0 0-6,0 0 32,0 0-21,0 0 53,-3-10-43,3 10 73,0 0-65,0 0 171,0 0-163,0 0 51,0 0-69,0 0 52,0 0-66,-9-4 55,9 4-63,0 0 48,0 0-64,-16 0 43,16 0-65,-12 3 51,12-3-57,-11 4 56,-4 1-15,15-5-54,-16 9 54,16-9-57,-15 9 53,9-3-54,6-6 5,-11 12-2,11-12 6,-7 13 5,7-13 7,-2 11-5,2-11 3,2 12-1,-2-12 5,17 14 11,-17-14-10,16 4 1,-16-4 5,19 0-2,-7-1 49,-2-2-50,0-1 65,-1-1-59,-1 0 45,-1-2-64,-2 0 59,-1-2-42,-4 9 66,4-15-48,-4 15 60,-3-16-54,3 16 65,-9-11-45,1 6 54,8 5-61,-20-5 46,9 8-46,-6 0 41,1 3-63,2 2-12,0-1-3,0 3-5,3-1 13,1 2-42,-3 10 23,11-12 15,2-9-25,2 17 30,3-10-25,5 2 27,4-5-29,1 0 25,4-3-45,2-1-7,-4-1-57,4-3-89,-3 0-155,-2-2-158,-5-1-536</inkml:trace>
  <inkml:trace contextRef="#ctx0" brushRef="#br2" timeOffset="424839.3068">26714 6916 105,'0'0'719,"0"-13"-125,0 0 206,0 13-542,2-11 8,-2 11-85,1-11 55,-1 11-61,0 0 45,0-11-82,0 11 30,0 0-95,0 0 28,0 0-77,0 0 48,0 0 2,-5 13 37,3 4 0,-2 3-35,-3 9 34,0 2-36,0 8-11,-1 0-15,1-1-6,-1 1-8,2-5-4,1 0-3,-1 0-4,0-2-19,0-1-39,0 0-35,1-4-32,-3 24-237,3-30 107,-2 0-48,2-3-46,1-4-26,-2-2-5,1-4-46,5-8-377,-12 9-300</inkml:trace>
  <inkml:trace contextRef="#ctx0" brushRef="#br2" timeOffset="425209.7468">26564 7099 575,'4'-24'544,"0"-1"-61,2-4-156,0 1-9,3 0-117,2 1 35,3 1-89,-1 2 31,3 0-30,0 2-85,2 2 40,-3 5-25,3 2-69,-1 3 43,-2 0-35,3 5-11,-5 0-12,-2 4-48,-11 1 61,23 3-50,-9 9 20,-10-2 51,-2 2-51,-6 2 60,0 3-52,-6 1 16,1 0 8,-2 2 2,0-3 3,-2 3-1,-1-4 46,5 3-62,-2-3 53,3 1-59,0-3 52,-1 15-24,7-17-40,2 1 58,4 2-59,1-1 61,5 3-66,2-3 54,1 2-73,4 0 53,-4-3-57,3 3 60,-1-2-56,-1 2 59,-3-3-53,0 4 62,-4-4-56,-2 3 72,-1-3-47,-4 0 79,-2 2-47,-5-1 68,0 3-39,-6-1 73,0-2-69,-3 0 49,-3 0-71,0-1 47,0-1-69,2-2 50,0 1-73,-16 4-40,17-11-34,5 1-142,0-2-70,11-3-114,-18-2-567,18 2-570</inkml:trace>
  <inkml:trace contextRef="#ctx0" brushRef="#br2" timeOffset="425454.7262">26982 7120 372,'17'-9'697,"-3"0"-160,-3 0-107,1 4-91,-3 0-90,0 0-48,-9 5-14,16-1 28,-16 1 28,11 5 34,-5 2-1,-4 1-4,4 6-35,-2 0-32,-2 2-30,0 3-29,-2-1-30,2 4-18,-1-1-15,-1 0-19,-3 22 25,1-20-55,0 1-5,-2-3-9,1 0-66,-2-4-5,1-1-40,1 1-9,-1-3-86,-2 0-5,2-2-45,-2-1-37,0-3-92,6-8-84,-9 10 5,9-10-803,-18-6-64</inkml:trace>
  <inkml:trace contextRef="#ctx0" brushRef="#br2" timeOffset="425629.4721">27117 6970 289,'14'-34'747,"-4"5"-43,1 2-148,-1 3-85,-2 3-146,-1 3-10,1 1-165,-2 5-40,-1-2-151,1 6-12,-6 8-50,11-9-32,-11 9-53,18 5-453,-13 3-152,-1 1-319</inkml:trace>
  <inkml:trace contextRef="#ctx0" brushRef="#br2" timeOffset="425999.7783">27218 7232 450,'0'0'537,"0"0"-23,0 0-123,0 0 17,0 0-119,0 0 72,0 0-39,5-11 1,-5 11-31,0 0-58,6-8-57,-6 8-38,0 0-22,7-3-29,-7 3-19,11 2-22,-11-2-8,11 9-10,-4-2-5,2 3-5,-2 1-6,0 1-6,-1-1 0,3 17-2,-4-15 3,-1-2-10,-2 1-3,1-1 3,-3-11 0,0 19 2,0-19 1,0 16 2,0-16 4,0 13 3,0-13-1,0 0 1,-5 11 3,5-11 11,-9-6 16,9 6-22,-2-15-11,2 4 10,2-5-16,3 0-3,2-5 4,1 3-2,-1-2 12,5 2 0,-1 0-14,1 3 10,2-1-5,-3 3 0,4 2-1,12-4-4,-14 11 4,0 0-7,-13 4 0,22 2 3,-12 1 1,1 4-2,-2 0 2,0 3 2,-4 2-2,1-1-18,-1 0-25,-3 2-39,2-2 27,-2 1-109,1-1-1,-2 0-105,1 1 8,-2-12-103,2 18 22,-2-18-11,4 14 17,-4-14-7,3 9-73,-3-9-159,8 5-91</inkml:trace>
  <inkml:trace contextRef="#ctx0" brushRef="#br2" timeOffset="426749.5818">27681 7300 241,'13'-9'194,"-2"1"-10,1-1-17,-2 0-10,0-2 15,1 4-28,-2-4 37,1 2-47,-2 0 10,-1 1 15,5-7 182,-8 7-170,-4 8 34,7-14-68,-7 14 43,4-13-63,-4 13 49,2-11-69,-2 11 45,0 0-77,-2-12 41,2 12-66,-9-5 36,9 5-66,-10-3 55,10 3-69,-13 3 54,13-3-61,-18 9 55,11-4-58,-2 1 58,-1 1-52,0 1 60,1 2-50,0 0 52,0-1-64,2 2 58,-1 2-62,-1-1 58,2-1-63,-2 11 34,5-11 19,-1-1-58,5 1 59,-4-1-59,4-10 62,0 18-68,0-18 65,2 17-68,-2-17 55,2 12-55,-2-12 58,5 11-61,-5-11 53,10 4-66,-10-4 7,17-2 54,-11-2-72,3-1 55,0-2-52,-2-1 65,2 1-53,0-1 60,0-2-58,-3 0 64,-1 4-53,3-3 73,-2 1-51,0 1 70,1-1-55,-7 8 53,9-13-58,-5 6 52,-4 7-68,10-9 53,-10 9-58,11-9 56,-11 9-59,14-8 56,-14 8-61,17-6 58,-17 6-54,17-4 50,-17 4-59,17 2 69,-1 2-44,-7 0-19,0-1 55,-2 4-57,-1 0 59,1 0-57,-3 1 61,0 1-59,-2 0 61,-2-9-60,1 16 68,-1-16-61,0 17 69,0-17-54,-2 14 53,-3-1 6,5-13-43,-4 9 76,4-9-45,-4 9 15,4-9-9,0 0-14,0 0-5,0 0-20,0 0-21,4-12 32,1 1-70,1 0 40,3-1-51,0-1 56,0-1-54,2 5 59,-2-3-43,0 3 50,1-1-55,-1 5 60,-1-2-61,-8 7 58,15-6-52,-15 6 61,0 0-60,15 0 67,-15 0-56,8 3 53,-8-3-46,10 12 38,-10-12 27,7 9-50,-7-9 41,4 8-53,-4-8 60,8 5-58,-8-5 66,10 4-58,-10-4 52,15-1-52,-3-2 44,2-1-55,0-1 60,4-2-65,14-8 49,-16 9 50,-3 1-57,-2 1 50,1 2-70,-3-1 52,-9 3-60,16 0 53,-7 4-38,-3 2 55,-1 1-64,-1 4 52,3 2-73,-3 1 11,1 3-109,-1-1-1,1 2-112,3 1-32,-2 0-148,0 0-72,1-1-479,-1-4-555</inkml:trace>
  <inkml:trace contextRef="#ctx0" brushRef="#br2" timeOffset="427129.3874">29111 7086 342,'6'-9'740,"-2"-1"-131,-4 10-176,4-13-45,-4 13-145,0 0-47,-4-12-38,4 12-20,-13 3 10,13-3 8,-21 5 7,9 2 10,-1 0-3,-1 1-23,0 2-16,2-1-1,1 2-42,0 2-8,2-2-2,-8 12-3,12-12-45,2 0-1,2 1-5,2 0-7,2 0-5,5 2-13,-1-1-32,5 1 23,2 0-68,-2 0 52,3 0-58,-2 0 56,1-2-54,-3 0 65,7 9-66,-10-10 23,-5-2 60,-3-9-47,0 17 65,-3-7-46,-5-3 77,-2 3-41,1-3 51,-5 1-59,2-1 41,-3-3-49,0 1 51,3 0-66,-1-4 13,13-1-127,-22 2-46,22-2-196,-15-2-50,15 2-92,-7-6-375,7 6-456</inkml:trace>
  <inkml:trace contextRef="#ctx0" brushRef="#br2" timeOffset="427459.6972">29155 7334 465,'12'-2'716,"-12"2"-87,16-3-171,-16 3-50,14-1-133,-14 1 4,13-4-79,-13 4 60,12-2-57,-12 2 45,19-4 119,-19 4-262,17-7 19,-7 4-60,4-1 25,-2-3-52,2 1-9,1 0-7,2-1-12,-1-3-17,2 0-4,-3-1-5,0 0 2,-1-1-2,-1 1 3,-3 1 1,-1-1 13,-3 4 4,1-1-1,-4 0 5,-3 8-1,5-14-3,-5 14 1,0 0 0,-8-8 6,8 8 7,-19 2 13,7 2 8,-3 3 2,-1 3 39,-25 15 30,22-8-69,-1 0 25,1 3-26,2-2 7,2-2-23,4 3 10,1-3-21,0 0 12,5-1-24,0 1-33,2-2-29,2-2-43,2 0-51,3-2 14,7 8-354,-2-13 154,1 0 14,2-2-64,1-1 10,0-2-21,5-4-454,-3-1-403</inkml:trace>
  <inkml:trace contextRef="#ctx0" brushRef="#br2" timeOffset="428284.4662">29587 7249 442,'8'-13'478,"-1"4"-98,-2 0 25,-1 1-87,1 0 26,-5 8-114,5-14 33,-5 14-92,1-11 32,-5 3 84,4 8-172,-10-4 50,10 4-59,-13 2 52,13-2-77,-17 7 49,7 0-66,-2 2 37,1 0-59,1 2 49,0 0-69,0 0 44,1 2-64,1-1 53,-7 10-15,10-12-55,1 1 58,1-3-61,3-8 51,-3 16-41,3-16 38,2 13-39,-2-13 45,8 8-50,-8-8 50,14 2-63,-14-2 51,17-4-64,-6 1 61,4-3-57,-2 0 58,2-1-52,-1 0 49,-1 0-29,0 0 46,2 2-67,-2 0 62,-2 1-56,1 3 50,-1-1-55,-11 2 56,20 3-66,-11 1 75,-1 2-59,3 12 48,-8-9 16,-2 2-49,0 0 46,-1 1-44,-1 1-2,-2-2 4,1 0 4,-2 0-1,0 0 1,4-11 2,-7 17 3,7-17 5,-5 15 1,5-15 19,-7 14 63,7-14-56,0 0-15,0 0-15,0 0-17,7-8-2,-7 8 29,13-17-54,-1 6 30,1 0-73,3-2 40,1 1-55,0 1 81,3-2-58,-2 2 66,23-9-44,-24 10 5,4 2 63,-4-1-54,-1 2 64,-2-2-51,1 2 57,-3 0-45,0-1 58,-1 1-57,-2-1 62,0 0-63,-3-1 63,-1 1-46,-5 8 54,7-14-48,-7 14 38,0 0-51,-2-11 37,2 11-43,0 0 44,-19 3-43,9 1 50,-1 4-33,-2 1 31,2 2-41,-2 1 39,0 3-41,2-1 34,2 0-33,-6 12 34,10-13-4,1-3-33,0 1 19,4-11-19,1 21 33,-1-21-28,9 14 12,-1-8-57,3-1 21,2-4-75,5 1 21,0-2-77,4-4 37,2 0-71,31-16-160,-23 6 160,0-6 7,0-2 33,-2-3 22,1-1 30,-5-2 1,-2 2 131,-1 1 31,-4 4 146,-5 6 5,-2-1 17,-1 3-19,-4 2-41,1-1-22,-2 5-19,-6 7-14,5-9 14,-5 9 10,0 0 4,0 0-9,-5 9-26,-1 0-22,0 4-16,-2-1-20,-1 5-8,-2 2-7,2-1-9,0 1-3,0 1-15,-1 13-1,7-18-7,2-1 0,2-3 4,2-1-3,2-2 4,5 1-4,2-1-7,-1 0 7,4-1-6,-2 1-7,2 1-27,-2-3-48,-1 5-15,0-2-72,8 15-399,-13-10 158,0 1-144,-6 2-741,-1-3-899</inkml:trace>
  <inkml:trace contextRef="#ctx0" brushRef="#br2" timeOffset="429349.3514">26611 7769 259,'-14'-3'648,"4"1"-152,10 2-131,-15-6-63,15 6-74,0 0-43,-10-4-38,10 4-6,0 0-5,16-5-8,-16 5-12,22 0-9,-2 0-20,1 1-18,8 2-11,0-2-11,9 2-6,0 1-6,10-2 8,0 1 0,7 1 0,3-3-9,3 3-4,15-1 0,91 0 54,-78 0-32,4 1-1,1 0-21,5 1 28,3 1 3,-2 2 2,-1-2 3,-1 1-11,-1 1-8,0-1 21,-4-3-46,1 2 37,-1-2-4,0 0-7,98 4 29,-96-3-49,0-3-5,-2 2-4,1-1-5,-2 0 3,-1 1-7,0 0 2,1 0 6,-3 1-18,-1-4 2,-1 1-4,-5-2 2,1 0 1,-3-3 6,-2 1 20,0-1 6,-3-1 10,-1-1 31,-3-1-41,-1-1 18,-2 0-32,-11-1 26,-1 1-31,0 0-5,-2-3-3,-2 1 3,-4-2-5,-1-4 9,-3 1 0,38-16 40,-45 12-31,-2-3 18,-3 1-31,-2-4 20,-2-2-26,-3-2 17,-2-1-21,-1-2 16,-5-1-23,-1-3 24,-4 1-22,-3-5 15,-1 7-25,-5-2 22,-1-38-15,-4 38-4,-3-7 28,-2 0-29,-1 1 22,-2 1-20,-5 1 22,0 1-26,-3 1 25,-3 1-31,-1 1 20,-3 1-21,-3 2 18,-1 0 5,-3 3 0,-36-26-21,32 30 18,-1 0-30,-3 1 23,2 3-32,-5 2 35,-1 2-41,-4-1 31,0 5-33,-14-2 40,-5 1-50,-1 4 43,-6 1-66,-4 1 38,-2 0-76,-93-1-51,81 4 126,-3 1-41,-7-1 56,-4 1-47,-21-1 66,-2 1-48,4-4 62,0-1-50,2 1 63,20-3-59,0 1 65,1 1-55,4-4 64,3 0-47,-86-17 25,96 15 26,3-3-55,6 2 53,3-2-59,2-2 9,6 3 57,7-2-54,-1 3 50,14-1-11,5 2 35,2-1-54,6 5 56,3-2-63,4 1 50,5 2-61,0 0 56,2-1-60,0 2 53,2-1-55,3 3 54,1-2-45,1 1 48,2 2-50,-1 0 57,2 2-63,8 3 52,-13-8-57,13 8 49,-12-6-61,12 6 15,-11 4 38,5 4-40,-2 5 59,-1 13-22,-3 11 12,-5 8 42,-3 15-52,-2 6 39,-3 4-54,0 5 44,-2 0-51,0 0-22,0 2 38,-2-2-1,-24 67 15,28-76-17,2-5 7,2-5-6,6-13-5,-3-1-1,5-5 1,1-8 0,3-3-15,3-5-51,-3-3-60,5-2-31,-2-3-167,2-2-91,0-2-227,4-9-363,0 0-603</inkml:trace>
  <inkml:trace contextRef="#ctx0" brushRef="#br2" timeOffset="431209.786">27844 6933 450,'0'0'335,"0"0"-4,0 0-109,8-8-40,-8 8-25,0 0-1,0 0 66,4-9-85,-4 9 37,0 0-81,1-12 39,-1 12-71,0 0 48,0-12-55,0 12 49,-5-10-63,5 10 53,-5-15-63,2 6 49,-3 1-12,1-3-6,-3 0-3,-2-2 1,-3-2-3,-1 1 7,-26-22 26,18 19-56,-10-5-2,3 2 17,-5-1 3,1 1 1,-4 1 7,0-2-3,3 1-46,-5 4 56,3-2-64,0 1 54,-1 1-61,-2 1 60,1-2-65,-36-8 38,33 13 14,3 0-58,-4 2 56,0 1-65,-2 2 58,-1 0-56,-2 2 56,-1 1-58,0 3 50,6-2-47,0 3 55,0 3-59,-1-1 49,5 3-50,-2 0 57,3 0-56,-1 2 54,0 2-52,0 1 53,7 2-47,3 0 48,1 2-58,0 2 57,0 5-55,0 3 56,2 1-57,0-1 60,2 7-58,0-2 58,-20 36-26,21-30-25,1 1 4,6-1-2,-5 2 5,3 0 3,2 1 52,1-1-61,1 0 56,2 1-59,-3-2 56,5-2-57,-2 4 74,4-7-53,0 1 57,-1 31 20,5-31-65,1 2 46,4-1-48,1-1 4,3 2 9,3 5-22,3 2 43,3-3-33,4 2 35,8 5-33,2 0 33,4 0-25,3 0 29,4 0-2,3-2-12,2-2 3,3-3-2,2-1 4,5-2 14,3-3 9,3-3-5,2-1-32,2-5 4,3-5 17,4 1-29,3-7 15,2-2 1,5-3-11,0-2-6,82-6 8,-86-5-17,-1-2 2,-3-4-11,3-4 0,-5-6-19,0-1-10,-1-7 5,-1-2-2,-2-4-13,3-4-9,6-10-32,1-2 46,-15 7 5,-4-3 3,54-49-11,-62 51 22,-4-4 38,-6 1-40,-6 1 3,-3-1 3,-6 3 1,-7 4 2,-3-3 15,-6 4-13,-4 0-28,-5 4 35,-2 2-1,-5-4 4,-4 0 0,-17-33 30,9 39 2,-3 0-47,-1 4 34,-3 4-36,-2-1 34,0 4-40,-3 0 39,0 5-40,3 3 41,0 0-41,1 3 45,-1 0-46,4 3 40,0 1-39,0 0 40,1 2-38,4 0 36,-2 1-39,4 1 39,0 0-38,1 0 40,1 1-39,5-1 38,-1 2-40,10 1 40,-19-3-39,19 3 39,-16-2-39,16 2 40,-17-4-19,17 4-20,0 0 35,-16 0-36,16 0 42,0 0-41,-16 0 7,16 0-1,0 0 39,0 0-44,-14 2 40,14-2-41,0 0 46,0 0-46,-13 3 36,13-3-21,0 0-11,-8 4 36,8-4-33,0 0 31,0 0-38,0 0 33,0 0-32,-11 3 38,11-3-37,0 0 37,0 0-40,0 0 38,0 0-36,0 0 30,-6 1-8,6-1-17,0 0 30,-7 5-37,7-5 39,0 0-35,0 0 36,0 0-35,0 0 32,0 0-31,-10 3 40,10-3-40,0 0 29,0 0-26,0 0 32,0 0-31,0 0 27,0 0-39,0 0 14,0 0-81,0 0 21,0 0-93,0 0 17,-8 7-74,8-7 26,0 0-46,0 0-47,-2 14-55,2-14-45,0 0-43,0 13-1527</inkml:trace>
  <inkml:trace contextRef="#ctx0" brushRef="#br2" timeOffset="432119.5061">17421 3146 20,'0'0'578,"4"-8"-153,-4 8-18,0 0-77,0 0-8,0 0-51,0 0-21,0 0-37,3-11-4,-3 11-21,0 0-31,0 0-16,0 0-11,0 0-35,0 0-15,0 0-20,-2-11-11,2 11-13,0 0-9,0 0-35,0 0-20,0 0-50,0 0-18,0 0-55,0 0-268,0 0 138,0 0-34,0 0-22,0 0-387,0 0-226</inkml:trace>
  <inkml:trace contextRef="#ctx0" brushRef="#br2" timeOffset="432749.699">14292 4525 180,'0'0'440,"0"0"-101,0 0-64,0 0-57,0 0-34,0 0-34,0 0-24,0 0-19,0 0-4,0 0 15,0 0-19,0 0-11,0 0 68,0 0-112,0 0 11,0 0-29,0 0 12,0 0-26,0 0 15,-6 6-31,6-6 4,0 0-56,0 0-25,0 0-33,0 0-52,0 0-32,0 0-77,7 5-317,-7-5-106</inkml:trace>
  <inkml:trace contextRef="#ctx0" brushRef="#br2" timeOffset="433309.5711">17245 4761 517,'0'0'490,"0"0"-42,0 0-144,0 0-2,0 0-108,0 0 13,0 0-67,0 0 59,0 0-47,11 2 55,-11-2-55,0 0 41,0 0 89,0 0-198,0 0 35,0 0-73,0 0 43,0 0-67,0 0 53,0 0-67,0 0 54,0 0-55,0 0 45,0 0-41,0 0 41,0 0-48,0 0 46,0 0-59,0 0 58,0 0-58,0 0 60,0 0-61,0 0 1,0 0 57,0 0-60,11 3 1,-11-3 5,0 0 4,0 0-3,0 0 3,0 0 0,0 0 0,0 0 5,0 0-6,0 0-1,0 0-16,0 0 18,0 0-92,0 0 4,0 0-111,0 0-9,0 0-127,0 0-54,0 0-141,0 0-306,0-13-379</inkml:trace>
  <inkml:trace contextRef="#ctx0" brushRef="#br2" timeOffset="433929.4395">13789 4772 547,'0'0'487,"0"0"-93,0 0-68,-9 3-35,9-3-21,0 0-24,0 0-57,0 0 49,0 0-67,0 0 41,0 0-77,0 0 33,0 0 36,0 0-146,0 0 28,0 0-66,0 0 51,0 0-63,0 0 51,0 0-59,0 0 48,0 0-60,0 0 53,0 0-59,0 0 47,0 0-78,0 0 24,0 0-91,0 0 11,0 0-96,0 0 48,0 0-31,0 0-69,0 0-58,11 5-20,-11-5-473,12 2-331</inkml:trace>
  <inkml:trace contextRef="#ctx0" brushRef="#br2" timeOffset="434339.5345">16963 4638 483,'0'0'521,"13"4"182,-13-4-451,0 0-55,0 0-36,12 3-14,-12-3 23,0 0 21,0 0-48,0 0 45,11 4-83,-11-4 34,0 0-80,0 0 42,0 0-71,0 0 44,0 0-64,0 0 50,0 0-65,0 0 47,10 3-70,-10-3 28,0 0-97,0 0 2,0 0-77,0 0-80,0 0-78,0 0-92,0 0-333,0 0-264</inkml:trace>
  <inkml:trace contextRef="#ctx0" brushRef="#br2" timeOffset="435139.8286">14668 4836 193,'0'0'350,"0"0"-83,0 0-53,0 0-21,-9 5-34,9-5-11,0 0 1,0 0 128,0 0-153,0 0-4,0 0-2,0 0-20,0 0-9,0 0-6,0 0 0,0 0-1,-6 5-2,6-5-6,0 0-4,0 0-15,0 0-1,0 0-3,0 0 52,0 0-42,0 0 0,0 0 8,0 0 2,0 0-2,0 0-3,0 0-5,0 0-5,0 0 0,0 0-2,0 0-6,0 0-4,0 0-46,0 0 53,0 0-4,0 0-53,0 0 55,0 0-59,0 0 59,0 0-49,0 0 58,0 0-49,0 0 56,0 0-48,0 0 64,0 0-61,0 0 39,0 0-37,0 0 50,0 0 4,0 0-76,0 0 50,0 0-57,0 0 56,0 0-62,0 0 37,0 0-33,0 0 40,0 0-44,0 0 46,0 0-52,0 0 58,0 0-58,0 0 53,0 0-33,0 0-29,0 0 56,0 0-61,0 0 58,0 0-51,0 0 52,0 0-53,0 0 51,0 0-50,0 0 52,0 0-53,0 0 59,0 0-59,0 0 59,0 0-33,0 0-25,0 0 51,0 0-43,0 0 46,0 0-52,0 0 53,0 0-50,0 0 56,0 0-60,0 0 56,0 0-62,0 0 57,0 0-54,0 0 56,0 0-58,0 0 61,0 0-58,0 0 55,0 0-57,0 0 60,0 0-67,0 0 62,0 0-58,0 0 49,0 0-72,0 0 38,0 0-79,0 0 32,0 0-80,0 0-135,0 0 88,0 0-49,0 0-46,0 0-27,0 0-27,0 0-43,0 0-375,0 0-269</inkml:trace>
  <inkml:trace contextRef="#ctx0" brushRef="#br2" timeOffset="435509.6519">17291 4910 250,'0'0'824,"0"0"-271,13 1-59,-13-1-161,0 0-22,0 0-115,11-2 13,-11 2-98,0 0 57,0 0-45,0 0 68,0 0-69,14-3 35,-14 3-88,0 0 39,0 0-76,0 0 28,0 0-109,0 0 20,0 0-107,0 0 2,11-2-61,-11 2-421,0 0 192,0 0-435,0 0-409</inkml:trace>
  <inkml:trace contextRef="#ctx0" brushRef="#br2" timeOffset="435854.3978">14825 4768 435,'-11'4'489,"2"1"-118,9-5-83,-14 5-57,14-5-44,-8 3-40,8-3-1,-9 5 7,9-5 9,-12 3 208,12-3-185,0 0-21,-9 5-30,9-5-28,0 0-18,0 0-17,0 0-12,-8 4-20,8-4-6,0 0-4,0 0-7,0 0-6,0 0-5,0 0-11,0 0-28,0 0-25,0 0-40,0 0-55,0 0-54,5 12-36,-5-12-74,12 3-58,-12-3-420,16 2-311</inkml:trace>
  <inkml:trace contextRef="#ctx0" brushRef="#br2" timeOffset="444179.6478">10056 7109 290,'6'6'473,"-6"-6"-20,0 0-136,0 0 11,0 0-84,7 8 210,-7-8-229,0 0-65,0 0 38,0 0-79,0 0 26,0 0-77,0 0 35,0 0-72,0 0 15,5 6-120,-5-6-20,0 0-101,0 0-7,0 0-114,6 15-880,-6-15 220</inkml:trace>
  <inkml:trace contextRef="#ctx0" brushRef="#br2" timeOffset="444774.6244">16466 7279 471,'0'0'217,"0"0"-55,0 0-34,0 0-24,0 0-21,0 0-7,0 0-6,0 0 16,13 3 3,-13-3 1,0 0 2,0 0-8,0 0-11,0 0-6,0 0 58,0 0-115,0 0 66,0 0-4,0 0 2,0 0-8,0 0-8,0 0-1,0 0-4,7 3-1,-7-3-4,0 0 2,0 0-3,0 0-2,0 0 1,0 0 50,0 0-43,0 0-8,0 0 10,0 0 2,0 0 0,0 0-1,0 0-2,0 0-2,0 0-4,0 0-6,0 0-8,0 0-2,0 0-11,0 0-2,0 0 5,0 0-13,0 0-3,0 0 0,0 0-4,0 0 0,0 0 0,0 0-4,0 0-6,0 0-15,0 0-20,0 0-18,0 0-10,0 0-25,0 0-14,0 0-137,0 0 113,0 0-13,0 0-36,0 0-67,0 0-135,0 0-187,-16 2-82</inkml:trace>
  <inkml:trace contextRef="#ctx0" brushRef="#br2" timeOffset="445699.5666">10926 7563 468,'0'0'305,"0"0"-9,0 0-89,10-4 24,-10 4-82,0 0 57,0 0-64,10-3 66,-10 3-56,0 0 44,0 0-61,0 0 147,7-4-133,-7 4-66,0 0 46,0 0-63,0 0 46,0 0-62,0 0 50,0 0-56,0 0 52,0 0-56,0 0 53,0 0-51,0 0 60,8-6-56,-8 6 109,0 0-67,0 0-49,0 0 36,0 0-57,0 0 52,0 0-60,0 0 52,0 0-59,0 0 47,0 0-59,0 0 45,0 0-55,0 0 63,0 0-66,0 0 25,0 0 24,0 0-52,0 0 52,0 0-52,0 0 50,0 0-50,0 0 54,0 0-55,0 0 55,0 0-55,0 0 54,0 0-56,0 0 58,0 0-53,0 0 33,0 0 23,0 0-53,0 0 55,0 0-58,0 0 49,0 0-44,0 0 42,0 0-46,0 0 52,0 0-55,0 0 55,0 0-54,0 0 54,0 0-54,0 0 48,0 0-76,0 0 14,0 0-91,0 0 12,0 0-93,0 0 45,0 0-56,-13 7 19,5-2-129,-3 4-46,-4 1-75,-4 1-352,-7 3-332</inkml:trace>
  <inkml:trace contextRef="#ctx0" brushRef="#br2" timeOffset="451819.4347">11504 5462 589,'0'0'548,"9"-12"-132,-9 12-94,11-16 148,-11 16-309,0 0-24,4-10-16,-4 10 8,0 0-4,0 0-13,0 0-13,-4-12-23,4 12 5,-13 6-12,5-1-46,-6 3 59,-2 3-41,-4 5 53,-19 20 37,19-17-97,2 0 44,2 1-66,2-5 50,2 2-13,2-3-5,4 0-12,1-1-5,-1-2 5,4 2-4,4-1-56,2-2 45,4 2-70,2-3-13,24 6-383,-11-8 43,2-5-124,2-2-324,1-2-400</inkml:trace>
  <inkml:trace contextRef="#ctx0" brushRef="#br2" timeOffset="451999.4696">11801 5553 589,'0'0'791,"0"0"-148,12-4-192,-12 4-70,0 0-113,7 14-1,-7-14-95,-2 25 10,2-7-77,-4 28 50,3-20-144,-1 0-143,1 0-48,1 2-173,-3 5-691,3-8-661</inkml:trace>
  <inkml:trace contextRef="#ctx0" brushRef="#br2" timeOffset="452509.5538">16083 5803 485,'0'0'593,"7"-9"-118,-7 9-87,10-10-61,-10 10-64,21-14 161,-21 14-222,12-10-22,-12 10-84,13-7 31,-13 7-81,9-3 40,-9 3-10,0 0-54,9 5 76,-9-5-26,-2 17 65,-1-2-50,-5 3 45,-1 2-71,-12 24 110,10-25-92,3 0-62,-1 0 44,1-3-57,2-1-1,2-1-1,-2-2 2,3 0-2,3-12-1,0 22-27,3-13-62,3 1-80,0-3-56,4-1-178,16 2-1116,-11-8-176</inkml:trace>
  <inkml:trace contextRef="#ctx0" brushRef="#br2" timeOffset="452749.7411">16601 5868 212,'0'0'810,"0"0"-223,16-1-134,-16 1-102,0 0-83,11 5-53,-11-5-23,0 0 30,-3 19-43,-1-10 73,-3 5-75,-1-1 44,-1 2-68,0 2 11,-2-1-51,4 1 12,-1-2-1,2-3-23,1 2-18,1-4-19,3 0-8,-1 2-6,11 4 48,3-9-58,3-2-8,5-2-9,7-3-11,3 0-45,7 0-29,7-8-75,-5 4-55,-3 1-154,-9 1-100,0-1-198,-9 2-456,-18 1-716</inkml:trace>
  <inkml:trace contextRef="#ctx0" brushRef="#br2" timeOffset="453789.6446">8013 8233 265,'0'0'696,"-8"-5"-113,8 5-161,0 0-14,0 0-141,-7-7 1,7 7-107,0 0 21,0 0-84,0 0 38,-7-6-79,7 6 79,0 0-49,-6 8-19,6-8 76,-8 15-39,-2 0 40,2 1-49,-4 1-6,-3 5-14,0 2-29,0 0 32,-1-2-43,3-1 29,1-4-41,2-1 22,-5 9-6,10-15-58,1-2 33,1 2-22,3-10 27,3 12-18,-3-12 29,18 7-36,-3-5-27,6-5-89,5-1-48,8-2-75,-1-5-96,7 0-63,-1-2-12,36-15-498,-40 13 206,-7 2-213</inkml:trace>
  <inkml:trace contextRef="#ctx0" brushRef="#br2" timeOffset="453969.3818">8375 8293 517,'7'-7'657,"-7"7"-193,0 0-34,0 0-121,0 0-3,0 0-82,0 0 34,-2 20-88,-1-11-30,2 3-25,-2 0-23,2 5-20,1 0-12,1 3-95,1 2-62,2 2-104,11 24-534,-6-27-130,3 2-415</inkml:trace>
  <inkml:trace contextRef="#ctx0" brushRef="#br2" timeOffset="454559.6775">11577 8303 145,'0'0'366,"13"-7"137,-13 7-290,10-5-66,-10 5 57,9-5-64,-9 5 21,12-4 62,-12 4-59,9-4 40,-9 4-66,12-4 51,-12 4-63,10-4 46,-10 4-66,11-3 43,-1 0 35,-10 3-142,0 0 45,14-1-67,-14 1 55,0 0-60,10 5 48,-10-5-57,9 6 51,-9-6-55,7 9 65,-7-9-44,4 11 20,-4-11 34,2 16 31,-2 4 53,0-8-98,-4 0 29,2 2-27,-1 2 15,-1 0-5,-3 1 10,2-1-44,1 0 18,-1 0-40,1 1 20,0-4-32,2-1 25,0 0-29,2-12 24,2 29 4,-2-29-4,7 14-2,-7-14-26,14 10 21,-14-10-23,23 2 10,-12-4-47,7-4-19,3 0-10,0-2-22,2 1-24,1-1-81,3-1-62,0-1-139,24-9-1158,-27 13-237</inkml:trace>
  <inkml:trace contextRef="#ctx0" brushRef="#br2" timeOffset="454974.3332">5967 10280 119,'-15'1'201,"2"0"-106,1 0-102,-1 1-127,0 0 40</inkml:trace>
  <inkml:trace contextRef="#ctx0" brushRef="#br2" timeOffset="455444.6627">5329 10817 643,'0'0'577,"0"0"-146,0 0-87,0 0-68,6 5-68,-6-5-41,0 0 34,0 0-35,-2 20 68,-3-11-59,-1 5 34,-11 18 177,6-15-250,2 2-19,-1-2-16,0 0-22,2-3-17,1-1-19,1-1-9,1-1-9,0-1-6,2-2-7,3-8-3,-5 16-2,5-16 3,0 13 2,5-1 16,-5-12-9,15 8-5,-15-8-10,24 2-29,-8-5 16,7-2-118,1-1-7,4-2-124,1-1-15,-1-2-119,0 2-42,-4 2-94,-2-3-284,0 3-343</inkml:trace>
  <inkml:trace contextRef="#ctx0" brushRef="#br2" timeOffset="455704.3088">5677 10935 261,'0'0'547,"0"0"-124,0 0-46,7-9-106,-7 9 16,0 0-73,0 0 26,6-8-69,-6 8 21,0 0-86,0 0 25,9-4 14,-9 4-117,0 0 53,10 7-42,-10-7 102,5 12-8,-3-2 16,0 1 50,0 4 23,-2 2-16,-1 2-25,0 0-20,-2 0-35,2-1-18,0-1-20,-2 15 29,3-17-75,1-3-4,3 2-8,0 0 8,5-3-24,1 0-64,8-2-39,1-3-79,6-2-71,5-3-57,7-2-44,10-4-141,1-3-102,4-5-434</inkml:trace>
  <inkml:trace contextRef="#ctx0" brushRef="#br2" timeOffset="457024.7218">7899 11430 766,'-2'-11'550,"2"11"-159,0 0 3,0 0-115,-4-9-2,4 9-98,0 0 25,0 0-79,0 0 28,0 0-80,-4-10 33,4 10-74,0 0 49,0 0-15,-13 21 251,10-8-175,-4 1 13,-1 3-68,2 1 9,-3 1-53,2 0 28,0-1-14,2-2-18,0 1-1,0-4-7,3 2-5,-1-4-4,3-11-3,2 22 20,9-5-49,-4-10-83,5-2-73,0-3-13,5 1-122,2-3-13,1-5-112,2 0-110,2-2-354,4-4-452</inkml:trace>
  <inkml:trace contextRef="#ctx0" brushRef="#br2" timeOffset="457284.377">8213 11489 297,'0'0'468,"6"-6"207,-6 6-411,0 0-20,9-8-32,-9 8-26,8-4-34,-8 4-29,10-3-19,-10 3-24,0 0-11,15-3-11,-15 3-2,10 4 0,-10-4 9,11 11 25,-6-4 40,-1 3 73,-1 0 10,-2 1-14,0 2 57,-2-1-4,0 5 15,-2-2-3,-1-1-9,2 1-35,-1-4-32,1 1-40,2-12-20,-3 19-30,3-19-7,5 21 55,-5-21-91,18 6-3,2-6-34,13-4-57,13-5-107,12-7-110,6-3-209,6-2-194,-5-11-868,4 3-1162</inkml:trace>
  <inkml:trace contextRef="#ctx0" brushRef="#br2" timeOffset="466544.5253">13240 3721 477,'0'0'362,"0"0"-80,0 0-57,0 0-47,5-5-19,-5 5 0,0 0-1,0 0-1,0 0 12,0 0-9,0 0-10,7-7-11,-7 7-19,0 0-21,0 0-20,0 0-18,0 0-8,0 0-16,0 0-3,0 0-3,5-6 10,-5 6-28,0 0 2,0 0-3,0 0 9,0 0 0,0 0 2,0 0-2,0 0-5,0 0 4,0 0-9,0 0 3,0 0-4,0 0 2,0 0-2,0 0 4,0 0-7,0 0 4,0 0-6,0 0 1,0 0-3,0 0 2,0 0-2,0 0-8,8-7-9,-8 7-19,0 0-18,0 0-27,0 0-37,0 0-44,0 0-335,0 0 158,0 0-401,0 0-243</inkml:trace>
  <inkml:trace contextRef="#ctx0" brushRef="#br2" timeOffset="467269.5791">10595 6996 74,'0'0'852,"-5"6"-234,5-6-136,0 0-105,-6 9-104,6-9-33,0 0-47,0 0-41,-8 9-32,8-9-36,0 0 10,0 0-36,0 0 35,-6 8-64,6-8-76,0 0-64,0 0-107,0 0-60,0 0-38,0 0-20,6 7-436,-6-7-288</inkml:trace>
  <inkml:trace contextRef="#ctx0" brushRef="#br2" timeOffset="467759.5284">17491 6895 672,'0'0'802,"0"0"-221,6 6-123,-6-6-177,0 0-79,0 0-61,0 0-33,0 0-21,0 0 55,0 0-53,0 0 30,0 0-11,0 0 54,0 0-14,0 0 45,0 0-40,0 0 24,0 0-50,0 0 12,0 0-38,0 0 11,0 0-30,0 0 8,0 0 63,0 0-95,0 0 7,0 0-26,0 0 0,0 0-15,0 0 7,0 0-21,0 0 8,0 0-49,0 0-20,0 0-47,0 0-32,0 0-115,0 0-49,0 0-550,0 0 320,0 0-568,-1-11-709</inkml:trace>
  <inkml:trace contextRef="#ctx0" brushRef="#br2" timeOffset="468699.4373">11360 6935 278,'0'0'413,"0"0"-107,0 0-58,0 0-49,0 0-2,0 0-15,-2 12 12,2-12 13,0 0 206,0 0-209,0 0-16,0 0-8,0 0-16,0 0-13,0 0-17,0 0-14,0 0-7,0 0-5,0 0-34,0 0 26,0 0-35,0 0 24,0 0-36,0 5 55,0-5-47,0 0-37,0 0 31,0 0-38,0 0 28,0 0-38,0 0 35,0 0-37,0 0 28,0 0-45,0 0 45,0 0-43,0 0 37,0 0-45,0 0 19,0 0 16,0 0-35,0 0 36,0 0-35,0 0 35,0 0-34,0 0 31,0 0-34,0 0 38,0 0-38,0 0 39,0 0-37,0 0 33,0 0-25,0 0 25,0 0-26,0 0 28,0 0-38,0 0 35,0 0-33,0 0 40,0 0-39,0 0 35,0 0-35,0 0 35,0 0-33,0 0 40,0 0-31,0 0 39,0 0-10,0 0-11,0 0 29,0 0-31,0 0 32,0 0-25,0 0 25,0 0-21,0 0 22,0 0-25,0 0 21,0 0-34,0 0 27,0 0-28,0 0 22,0 0-13,0 0-15,0 0 20,0 0-45,0 0-19,0 0-92,0 0-36,0 0-82,0 0-92,0 0-115,-3 11-66,3-11-498,-13 4-636</inkml:trace>
  <inkml:trace contextRef="#ctx0" brushRef="#br2" timeOffset="469619.5413">7843 9774 340,'0'0'613,"0"0"-147,0 0-107,0 0-73,0 0 137,0 0-243,0 0-6,0 0-11,0 0-15,0 0-25,13-2-24,-13 2-19,0 0-19,0 0-19,0 0-21,0 0-50,0 0-51,0 0-64,0 0-79,0 0-59,0 0-66,0 0-436,0 0-303</inkml:trace>
  <inkml:trace contextRef="#ctx0" brushRef="#br2" timeOffset="494104.2791">25572 8044 312,'-10'-5'479,"1"-2"-170,-3 4-38,3-2-25,-2 1 43,-12-7 203,13 8-293,-2-3 54,3 1-60,0 0 49,9 5-75,-16-7-20,16 7-31,-12-5-22,12 5-19,-10-6-23,10 6-13,0 0-12,0 0-2,0 0 50,20-5-5,-1 7-73,12-1 55,11 0-65,17 0 53,13 1-54,9 2 53,7-1-53,5-1 6,6 3 58,8-2-59,23 4 56,-1 1-59,0-1 54,-1 2-51,126 11 28,-126-11 19,-2 1-64,0 0 58,-3 0-52,-19-3 67,21 0-44,-19-1 58,20 0-53,-21-1 66,-3-1-28,1-1 43,-1 2-30,-5-5 43,-2 2-18,-2-2 36,-5 0-15,-5-1 21,-5 0 11,-15-3 15,-4 2 25,-6-1 20,-6-1 10,-10 3-10,-3-5-18,-4 3-35,-5-1-4,-2 2-39,-5-3-1,2 1-60,6-3-273,-14 3-96,-12 4-308,9-7-243,-9 7-709,-12-7-1240</inkml:trace>
  <inkml:trace contextRef="#ctx0" brushRef="#br2" timeOffset="496609.4319">27767 8862 651,'0'0'501,"1"-15"-48,-1 15-98,2-14 21,-2 14-105,1-14 23,-1 3 140,0 11-309,0 0 20,2-11-87,-2 11 38,0 0-68,0 0 43,-3 11-64,-1 2 61,-5 6-47,0 8 55,-6 7-59,-1 3 54,-3 4-54,-2 9 2,0-1-1,2-9-9,4 2 54,-3-2-60,7 0 47,-2-1-56,3-2 54,0-2-53,1-4 44,1-2-76,2-2 15,1-5-122,-3 0-6,4-1-110,-4-4 7,-5 12-505,4-17-108,-3-4-416</inkml:trace>
  <inkml:trace contextRef="#ctx0" brushRef="#br2" timeOffset="496869.5465">27141 9330 292,'0'0'571,"0"0"-109,0 0-89,0 0-59,-8-6-34,8 6-52,0 0-25,0 0-7,0 0-6,0 0-3,0 0-4,0 0-17,-2 10-7,2-10-16,2 12-23,2-2-18,-2-1-20,2 1-22,-1 3 1,3 0-22,0 1 1,-2 2-115,3-2-21,-3 1-153,0 1-39,8 14-657,-5-17 65,1 0-437</inkml:trace>
  <inkml:trace contextRef="#ctx0" brushRef="#br2" timeOffset="497130.0127">27980 9211 376,'15'-12'836,"12"-10"441,-16 14-838,-1 1-97,-2 2-70,-3-2-57,-5 7-53,13-7 19,-13 7-74,0 0 40,9 4 19,-9-4 28,-2 16-29,-2-2-1,-2 7-38,-4-1-3,1 9-37,-5 5-11,-1-1 4,2 2-15,-3-1-14,-2 2-10,2 0-5,-1-2-11,0 0-28,1 0-52,-1-2-58,-1-3-70,0 1-74,2-7-18,0 0-94,-18 19-480,16-23 316,-2-3-436,3-5-558</inkml:trace>
  <inkml:trace contextRef="#ctx0" brushRef="#br2" timeOffset="497474.2592">27133 9549 448,'-9'-9'744,"1"1"-203,0 1-29,-3-7 221,11 14-466,-8-8-35,8 8-36,-6-8-30,6 8 3,0 0 4,0 0-17,0 0-26,4 8-23,-2 0-19,6 3-15,0 2-21,3 2-1,1 2-8,15 23-61,-11-20-65,2 1-15,-1-1-91,4 0 18,2-1-96,-2-1 21,4-3-93,2 0 45,1-4 3,1-3 41,0 0 9,-2-4 45,2-4 28,-1-2 46,2-5 68,0-1 8,-1-4 56,-1 0 85,-5 1 33,-2 1 130,-3-2-27,-5 3 61,0 0-78,-6 2 35,-2 1-88,-5 6 40,0 0-77,-2-11 32,2 11-74,-31 8 35,10 2-19,-2 4-126,1 3-36,-7 7-161,0 2-98,0-1-130,-1 3-526,-1 0-572</inkml:trace>
  <inkml:trace contextRef="#ctx0" brushRef="#br2" timeOffset="497949.6417">26469 10342 334,'0'0'879,"0"0"-213,0-14-140,0 14-127,0 0-80,0 0-68,0 0-48,0 0-44,0 0-7,11 10-15,-8 16 87,2-9-137,-1 3-17,-2 5-19,1-2-4,-3 4-39,4-1 30,-4-1-40,2 1 38,-2 0-38,0-3 28,0-1-31,0-3 32,-2-2-29,2-1 31,-7 9 15,5-15-20,-4-2 40,6-8-36,-10 8 13,10-8 3,-9-5-12,9 5 2,-8-17 14,8 1-39,0-1 12,2-8-23,4-3-2,3-2-9,7-6 4,20-28-8,-13 34 9,1 3 0,3 6 3,4 1-11,-4 7 9,2 3 3,-4 4 4,0 4-2,-2 2 0,-1 5 4,1 4 1,-5 3 0,-3 1 5,-1 3-1,-3 20-28,-13-18-2,-2 3 40,-6-1-31,-6 1 34,-4 1-28,-5 2 30,-3-4-34,3-6 6,0 1-32,0-1-44,0-2-24,6-3-99,-2-1-78,3-1-121,-9-2-1158,27-5-104</inkml:trace>
  <inkml:trace contextRef="#ctx0" brushRef="#br2" timeOffset="498389.3551">26823 10643 93,'0'0'912,"15"4"-257,-15-4-139,11 6-92,-11-6-52,10 7 25,-2-2 321,-8-5-409,9 7-30,-9-7-46,12 5-24,-12-5-52,15 7-28,-15-7-23,18 5-26,-7-5-14,3 3-7,1-3-11,2-3 4,0 0-20,1 0 1,20-12-66,-19 7-27,0-6-6,2-2-42,0-3 16,-6 1 15,3-3 12,-3 0 12,-3 4 10,-1-2 9,-4 1 6,0 4 34,-3-1 10,-1 1 7,1 4-8,-4-9 14,0 19-17,-4-14-2,4 14-4,-12-7 1,12 7-4,-13-1-1,13 1 4,-13 3-2,13-3-2,-10 11 0,10-11 2,-2 13-5,2-13 2,0 16-2,6 6-18,0-9 29,2 0-28,1 1 26,0 3-23,2-2 20,-2 2-17,2-1 23,-1 1-25,0-1 24,-3-2-26,0 0 6,-2 2 10,-1-2 22,-4-1 31,-4 11 14,-1-10-52,-4-2 12,-2 0-20,2-2 18,-3 0-33,-1-2-34,-3-1-97,3-1-51,-1-1-87,1-2-58,2-2-122,-1-2-100,12 1-543,-19-5-716</inkml:trace>
  <inkml:trace contextRef="#ctx0" brushRef="#br2" timeOffset="498699.4374">27890 10451 124,'6'-7'717,"-6"7"-178,7-14 8,-7 14-105,2-9-13,-2 9-112,0 0-48,-6-15 219,6 15-250,-18 4-4,2 4-32,-3 1-8,-4 5-22,-4 3-8,-1 3-28,1 4-33,0-1-4,2 3-29,1 0 0,8-4-26,0 2-7,3-1 9,4-3-26,0-1-4,6-3-50,-1 1-18,4-3-71,4 0-23,1-3-98,4 0-48,0-3-84,2-2-114,3-1-78,0-4-490,1-2-675</inkml:trace>
  <inkml:trace contextRef="#ctx0" brushRef="#br2" timeOffset="499139.3768">26459 10818 448,'-23'4'480,"4"0"-117,2 1-64,1 0-25,3-1 24,3 1 15,4 1 1,6-6-18,0 0 26,8 14-53,7-11 20,12 1-35,19 0 18,13-2-37,18-2 2,6 0-33,112 0 161,-90 2-220,5 0-15,18 3-33,-21 0-11,-4 2-24,-2 0-4,-6-1-22,-5 0-21,-10 2-27,-5-3-12,-19-1-49,-5 0-30,-12 0-48,-5-3-56,12 3-329,-26-3 230,-7 0 7,-13-1-133,15 3 1,-15-3 11,0 0-4,0 0-19,0 0-289,-23 1-235</inkml:trace>
  <inkml:trace contextRef="#ctx0" brushRef="#br2" timeOffset="499379.4035">26737 11010 286,'-27'2'426,"2"0"-92,5 1-59,2-2-34,4 3 9,3-1 19,11-3-2,0 0-30,0 0-31,11 12-14,8-7-24,8-3-15,10 2-11,11-1 19,5 0-6,6-2 0,4 0-11,14-1-25,-1 1-27,-11 1-26,-4-2-44,51 1-229,-67-1 16,-7 0-167,-9-1-72,-8-1-563,-4-3-587</inkml:trace>
  <inkml:trace contextRef="#ctx0" brushRef="#br2" timeOffset="499719.5015">26319 10481 105,'-7'-7'514,"1"0"-106,6 7-48,-16-16 236,16 16-334,-9-11-22,9 11-14,-10-10-6,10 10-17,-6-7-21,6 7-31,-7-5-20,7 5-26,0 0-15,-6-9-21,6 9-15,0 0-17,0 0-10,0 0-10,0 0 0,-12 8 28,12 3 35,-2 5 16,-2 7-43,1 3 19,1 5-50,2 3 3,-2 2 23,2 1-36,-2-1 31,4 1-43,-2 0 32,2-2-39,0 31-68,-2-40-34,0 0-56,0-1-67,-2-1-49,0-7-19,0-1 4,-1-3 8,-1-3-17,4-10-58,-10 9-307,10-9-180</inkml:trace>
  <inkml:trace contextRef="#ctx0" brushRef="#br2" timeOffset="500149.2871">26220 10439 320,'9'-28'585,"2"-14"323,-3 23-547,-2 0-67,1 4-50,3-1-32,-2 3-15,0 1-20,3 2-16,3-2-28,2 5-24,4-2-18,5 3-17,9-1-15,4 4-7,9-1-4,63 1 80,-52 1-56,5 4-3,14-2-9,1 1-12,3 1-6,1 2-8,1-1-9,-3 1-10,-3 2-44,-3 1-3,-5 0-11,-12 1 31,-5-3-54,-5 2 62,31 6-102,-51-9 119,-2 1-54,0-1 62,-8-1-38,1-1 71,-4 1-55,-2 0 4,-12-3 2,22 5 2,-22-5 58,16 4-46,-16-4-7,13 12 2,-13-12-4,7 16 16,-5-5 14,-2 0 1,0 3-3,-2 4-2,0 0-4,2 3-7,0-2-36,0 5 40,0 1-38,4 1 29,-2-2-25,1 3 2,3 3 36,1 0-34,9 31 12,-5-32 19,-2 2-53,1 0 43,-2-1-2,-2-3-5,-2-1-1,-3-2-2,-2-2 0,-1 0-32,-6 0 39,1-3-35,-4-2 38,-3-1-37,-2-3 31,-26 8-165,17-16-42,-4-2-73,1-5-143,-5-4-60,-5-5-557,5-5-635</inkml:trace>
  <inkml:trace contextRef="#ctx0" brushRef="#br2" timeOffset="500699.2695">29799 8451 47,'4'-12'509,"-2"-1"-106,1 3-36,-2-1-42,2-1-22,-1 2-27,1-1-24,0 0-4,-1 1-12,-2 10-8,6-24 161,-6 24-256,1-12-33,-1 12-22,0 0-22,0 0-10,0 0 7,-9 11 3,1 2-50,-5 9 58,-7 10-51,0 2 50,-3 4-63,-5 7 52,0 0-56,0-1 51,6-4-50,-1-3 42,3 0-59,-1-1 15,1 0-99,2-4 6,-1 0-60,3-1-49,2-5-48,1-5-35,3-4-18,3-2 29,0-4 13,2-3-42,5-8-1175</inkml:trace>
  <inkml:trace contextRef="#ctx0" brushRef="#br2" timeOffset="500934.3415">29599 8615 371,'12'-43'1112,"-9"27"-713,-1 3-73,-2 1-129,-5 0 6,0 4-89,-3 3 28,-2 0-57,-4 3 46,0 0-73,-1 4 43,-2 0-66,2 0 47,1 2-63,0 0 52,4-1-65,1-1 54,9-2-48,-11 5 77,11-5-50,0 0 44,14 2-64,2-6 47,10-1-58,7-3 47,10-3-64,1 2 57,0-2-54,-2 3 50,-8 2-63,27-2 29,-38 6 17,-2 4-62,-4 5 58,-2 3-76,-5 5 5,-4 4-135,-6 6-44,-4 6-140,-5 6-599,-7 3-555</inkml:trace>
  <inkml:trace contextRef="#ctx0" brushRef="#br2" timeOffset="520784.5842">25523 7046 212,'9'-4'515,"-9"4"-135,11-7-86,-11 7-66,10-4-51,-10 4-33,13-6 68,-13 6-136,0 0 1,0 0 19,12 0-64,-12 0 57,0 0-41,4 10 62,-4-10-29,3 19 63,-2-8-22,-1 2-21,3 2-11,-3 3-14,2-3-7,2 16 32,-2-14-71,0-3-7,0-3-7,1 0 1,0 0 6,1-3 9,0 2 31,3-2 134,7-2-12,4-5 28,13-2-78,5-3 16,11-7-63,0 0 26,57-28-12,-50 16-64,-5-3-11,1 0-25,-12 4-31,-5 1-45,-1 2-30,-7 3-179,-3 5-144,-4 1-206,-4 5-421,-5 0-671</inkml:trace>
  <inkml:trace contextRef="#ctx0" brushRef="#br0" timeOffset="539619.4937">8572 3263 372,'-4'-17'272,"4"17"-34,-6-15-72,2 7-7,-7-10 56,2 9-125,0-2 13,-2 1-10,-3-1 6,-3 0-1,-2 0-16,-5-1-11,-3 2-4,-4-1 4,-7 2-6,-4 0-15,-4 2-11,-4 0-6,0 4-2,-3 0-7,-1 2-7,-1 1-4,1 1 0,1 2 0,3 0-1,2 1-2,-2 2-5,3 0 1,1 1 8,1 1-10,1 1-24,2 1 22,2 1-21,1 2 28,-37 16-11,38-12-13,4 2 27,0 2-3,1 2 0,0 3-6,0 4 22,-5 7 17,0 5-7,3 0-8,0 4 1,2 1-1,2 3-28,3 0 29,0 4-18,-18 61 30,26-56 4,3 1-30,4 1 28,3-1-22,4-8 13,2 2-14,4-2 19,2 1-14,3 0-1,4-2 6,4 8-4,3-2-46,2 0 75,5-2 11,31 51 67,-21-57-67,5 3-8,4-5-7,3-1-5,3-3-5,6-3-3,3-2 1,2-6 5,6-1-36,4-9 71,3-1-6,5-5 7,2-5-5,4-4-12,83-6-18,-82-6 7,-2-3-62,1-4 54,-3-3-56,1-3 65,-4-2-54,0-6 59,-3-1-60,-1-4 52,-3-4-58,-3-1 50,-5-4-56,-3-2 56,-3-4-63,45-55 76,-53 46-35,-2-5-18,-6-1 11,0-2-7,-5-1-5,2 1-43,-6-3 65,-2 1-6,-4 1 4,-3 0 40,-4 3-1,-3 0-7,-7 11-16,-2-1 6,-4 0 14,-2 2 0,-5-1-16,-5 1-8,-4-6-16,-6 4-48,-8 2 40,-5 4-58,-7 2 51,-8 6-10,-8 1-9,-4 5-36,-8 6-21,-4 3-37,-6 5-27,-89-1-295,78 17 129,-3 6-70,-3 6-52,-20 7-489,1 2-486</inkml:trace>
  <inkml:trace contextRef="#ctx0" brushRef="#br0" timeOffset="540209.6235">5537 4087 1168,'2'-11'418,"-2"11"-90,7-16-71,-7 16-55,7-11-45,-7 11-37,12-10-33,-12 10-13,15 0 0,-6 4-28,0 3 7,2 2-27,0 2 14,3 3-19,15 23 20,-14-17-16,2 2-17,-2 0 17,0-2-19,-1 1 15,0-3-21,-3-2 15,1 0-15,0-1 11,-3-3-14,0 1 14,0-4-12,-1-1 19,-2-2 0,4 8 186,-10-14-21,9 8-20,-9-8-42,0 0-65,6-7-33,-6 7-8,0-15-16,-4 4 30,-1-1 14,-5 0-3,-1-1 3,-5 2 2,0 1-2,-3 2-12,-20-1 11,16 6-21,-3 6-3,-1 1-3,2 1-5,0 0-8,3-1 3,3 0-4,4-2-2,1 1-11,3-1-3,11-2 0,-14 4 10,14-4 1,0 0 2,0 0 9,17-6-17,5-3-63,7-3-44,9-3-94,5-3-43,6-4-88,4-1-15,-1 0-55,-1-1-408,-3 0-354</inkml:trace>
  <inkml:trace contextRef="#ctx0" brushRef="#br0" timeOffset="540609.2178">6145 3839 126,'0'0'639,"0"0"-171,0 0-189,-3-9-55,3 9-79,0 0 6,0 0-56,0 0 4,17 1-39,-17-1 10,16 9-35,-8-4 14,1 1-30,11 11 33,-9-7-20,-1 0-29,1 0 5,-2-1 21,1 1-2,0 1 17,-2-4-28,-1 2 16,0-1-27,0-3 21,0 1-19,-7-6 45,8 11 15,-8-11 39,14 10 131,-14-10-131,0 0-22,0 0-21,14-7-32,-14 7-3,8-16 11,-8 16-11,2-17 54,-2 17 16,-2-16 2,-3 8-35,-2 0-6,-2 2-15,-3 2-7,-2 0-7,-4 3-5,0 0 4,-2 1 1,0 1-2,1 1 4,-1 1 8,1-1-15,4 0 2,1-1-8,14-1-8,-21 2-11,21-2-2,-13 3 3,13-3 7,0 0 8,22-8-9,0 0-33,8-4-39,8-4-63,3 3-65,3-4-56,0 3-15,-1-2-51,-3 4-15,-9 4-10,-4 3-39,-8 4-285,-3 1-174</inkml:trace>
  <inkml:trace contextRef="#ctx0" brushRef="#br0" timeOffset="541004.5137">5709 4858 572,'0'0'417,"0"0"-89,0 0-61,10-3 230,-1-2-266,0-2-37,0 2-39,2 1-70,-1-1 21,0 2-75,1 1 44,1 2-61,-12 0 47,23 0-12,-13 2-7,1 1-7,1 1-6,-2 1-6,1-1-4,-2 2-2,0-2-3,1 0-1,-3 1-2,-7-5 10,13 6-8,-13-6 0,11 5 3,-11-5 1,9 5 7,-9-5 5,0 0 11,11 5 21,-11-5 8,0 0-16,7-7-77,-7 7-47,-2-10 95,2 10-34,-8-10 58,8 10-64,-10-9 53,10 9-63,-15-5 56,15 5-60,-17-2 57,17 2-5,-20 4-6,20-4-2,-25 7 3,25-7-5,-13 3-16,13-3-14,0 0 0,0 0 6,0 0 5,0 0-24,0 0-50,18-15-114,3 1-17,8-5-69,4-3-22,0 0 3,1-5-40,40-34-968</inkml:trace>
  <inkml:trace contextRef="#ctx0" brushRef="#br0" timeOffset="541219.3755">6306 4453 13,'9'-10'518,"-1"1"-106,-1 4-118,-7 5-39,9-7-35,-9 7 219,0 0-236,6 12-42,-6-12-13,0 0-42,0 17 0,0-17-31,2 12 0,-2-12-30,2 11 9,-2-11-25,4 11 10,-4-11-21,4 10 14,-4-10-18,11 14 20,-11-14-13,5 6-13,-5-6 32,0 0 23,5 10 50,-5-10 41,0 0 41,0 0 26,3 11-29,-3-11 34,0 0-32,0 0 6,0 0-37,0 0-12,0 0-37,1 10-28,-1-10-105,0 0-103,15-4-232,4-5-199,14-7-840,16-9-996</inkml:trace>
  <inkml:trace contextRef="#ctx0" brushRef="#br0" timeOffset="586909.5003">22714 3102 145,'0'0'206,"-13"4"-40,13-4-52,-16 6-20,7-2-36,0 0-15,-2 1-5,1 0-5,-3 0-11,0 2-4,2-2-5,-2 1 0,2 0 2,-1 0-4,1 0-6,0 3-1,-2-1-27,2 2-59,-2 2-197,-2 0 266</inkml:trace>
  <inkml:trace contextRef="#ctx0" brushRef="#br0" timeOffset="587229.5058">22170 3408 286,'-12'-3'375,"12"3"-54,0 0-23,-16-2-41,16 2-10,0 0-4,-11-2-7,11 2-23,0 0-17,-5-1 140,-4-3-221,9 4-7,0 0-36,0 0-5,0 0-8,14-5-28,3 2 9,9-1-10,12-3-7,8 0-2,8 1-7,1 0-31,1 1-15,-2 2-53,1 1-21,-2 1-37,-3 2-18,0 0-36,-2 0-20,-9 2-59,-1 1-48,-3 2-316,-8-2-149</inkml:trace>
  <inkml:trace contextRef="#ctx0" brushRef="#br0" timeOffset="587839.4415">23353 3333 312,'0'0'251,"0"0"-18,0 0-30,0 0-13,-12 1-15,12-1-12,0 0 3,0 0-5,0 0-3,-11-2-8,11 2-9,0 0-12,-7-6-8,7 6-14,0 0-9,-4-14 72,4 14-133,4-10 12,-4 10-17,7-10 1,-7 10-20,9-10 16,-9 10-27,15-7 12,-5 4-21,-10 3 15,18-4-19,-18 4 13,20 2-16,-10 2 18,9 11 4,-10-5-2,-1 3 0,1 0-5,-3 0-2,-1 4 3,0-2 4,-2-1 0,-1 0-4,1 0 2,-2-3-2,0 0 2,-1-11 6,0 19 31,0-19 52,0 13 36,0-13-13,0 0-22,0 0-12,0 0-18,0 0-11,6-10-25,2-8 4,5-4-16,7-7-5,3-3-7,3 0 15,2 1-7,0 2 10,-3 3 14,23-16 13,-26 26-34,-4 7-8,-1 3-10,-1 4 5,-3 5 4,1 3-3,-1 11 13,-3 8-47,-2 8-77,-1 12-108,-3 6-175,-7 5-662,3 14-669</inkml:trace>
  <inkml:trace contextRef="#ctx0" brushRef="#br0" timeOffset="592649.2988">12247 5162 38,'0'0'328,"0"0"-75,0 0-27,0 0-6,0 0 182,0 0-241,-11-3 15,11 3-46,0 0 15,0 0-38,-7-6 13,7 6-31,0 0 13,0 0-30,-4-9 12,4 9-29,0 0 3,0 0-29,-4-8 17,4 8 20,0 0-57,0 0 17,0 0-25,0-13 14,0 13-19,0 0 18,6-7-21,-6 7 19,0 0-24,16-4 18,-16 4-20,14 1 17,-14-1-23,17 5 18,-17-5-17,17 8 19,-9-3-25,0 2 27,2-2-19,-3 2 26,0 0-22,1-1 20,-3 1-20,2-1 25,-7-6-34,8 11 32,-8-11-18,9 11 19,-9-11-21,8 10 14,-8-10 11,6 8 2,-6-8 44,0 0 12,0 0 37,7 6-21,-7-6-6,0 0-31,0 0 5,2-11-31,-2 11 11,0-15-30,2 3 13,0 0-19,6-15 5,-4 13 3,1 0-18,3 1 9,-3 0-18,4 0 22,-2 1-15,0 1 9,-1 2-18,0 2 15,2 0-12,-2 0 6,-6 7-16,13-8 10,-13 8-17,14 0 19,-14 0-13,13 3 21,-13-3-16,13 9 18,-5-2-11,-3 1 16,1 1-20,-2 1 22,0-1-15,0 2 17,0 3-15,-2 0 11,-2-1-49,1 1-22,1 14-280,-2-15 103,0 1-60,0-3-388,2 1-206</inkml:trace>
  <inkml:trace contextRef="#ctx0" brushRef="#br0" timeOffset="592889.1658">12784 4935 414,'9'-12'654,"-9"12"-396,0 0-87,8-7-5,-8 7-60,0 0 19,0 0-56,-2 19 12,1-8-35,-4 3 28,1 3-29,-3 3 23,1 3-28,-1 3 13,-3 3-31,0 0 26,1 1-37,-1 1 3,1 0-10,1-2 11,-2 0-4,3 2-67,-1-3 41,3-3-77,1 0-9,-3-5-40,3 1-53,1-4-59,1-2-262,-2-2-12</inkml:trace>
  <inkml:trace contextRef="#ctx0" brushRef="#br0" timeOffset="593139.1729">12730 5332 264,'10'-15'370,"-4"3"-87,1-1-19,0 0-89,2 1 6,-4-1-53,1 4-3,1-1-43,-1 3 7,-1-1-51,0 1 18,-5 7-37,9-10 21,-9 10-29,10-4 23,-10 4-31,12 5 37,-12-5-22,9 14 45,-7-3 5,2 3 29,-4 3-19,0 1-12,1 0-4,-2 1-4,2-2-42,-1 2 48,1-2-11,5 15 39,-2-16-54,0-4 10,5 1 3,5-4-6,1 0-5,6-1-8,1-5-32,5-1-68,-4-2-125,4-2-30,0-1-89,-7-4-449,4-4-272</inkml:trace>
  <inkml:trace contextRef="#ctx0" brushRef="#br0" timeOffset="593704.2775">12751 4709 141,'-25'-4'297,"0"-1"-72,-4 1-36,-5-1-49,-40 2 143,36 0-152,-3 3-33,1 0 22,2 3-45,-3 0 9,-3 4-30,3 0-3,-1 3-1,3 1-7,-1 3-2,3 2 1,1 3-10,3 2-1,4 4 21,-1 4-25,3 3 22,3 2-36,4 2 39,0 4-21,4 3 28,0 2-23,5 2-1,1 1 25,4 0-57,3 3 56,1-2-5,4 1-2,3-2 17,3-1-3,14 47 44,-7-50-55,3-2 24,2-2-6,4-4-3,3-3-2,10 4 14,-5-10 5,5-1-7,11 1-12,-5-8-5,5-3-12,2-5 15,4-2-7,-1-4 3,66-10 33,-48-4-35,0-4-12,-2-6 6,2-6-22,-1-5-6,0-3-11,-3-5-47,-2-3 54,-4-1-68,-5-1 53,-6-2-63,-5-1 57,-7-3-15,-2 1-4,17-54-26,-32 51 28,-10 5-1,-1 1 3,-6 0 1,-4-1 0,-4 1 5,-6 1 3,-3 3 6,-6 0 7,-8-3-2,-6 3 5,-7 4-9,-3 2 6,-2 6-13,-2 2 6,6 7-11,1 4-10,0 1-67,1 5-38,6 5-73,5 3 0,1 3-60,5 3-40,-2 1-72,5 6-407,2 1-294</inkml:trace>
  <inkml:trace contextRef="#ctx0" brushRef="#br0" timeOffset="594684.1673">18478 5086 227,'0'0'401,"0"0"-80,0 0-88,0 0-18,-13-4-52,13 4 6,0 0-30,-4-10 43,4 10-29,0 0-6,2-17-54,-2 17 3,3-13 7,-3 13 6,7-13-34,-2 6-3,-5 7-30,9-12 7,-9 12-34,11-10 14,2 6-4,-13 4-28,12 0 19,-12 0-20,15 4 16,-7 1-17,-2 2 14,1-1-18,0 1 19,-2 2-17,0-2 16,-1 1-13,-4-8 15,8 14-16,-8-14 20,10 17 11,-10-17-13,4 8 31,-4-8 0,4 9 42,-4-9 11,0 0 20,0 0 18,5 7-13,-5-7-19,0 0-19,0 0-17,5-12-15,-1 3-7,0-4-32,12-21-6,-7 15 2,2-1-7,-1 1 0,2 1 10,-2 3-11,-2 2 0,1 1-5,1 3 3,-2-1-7,1 3 2,-1 1 1,2 2-3,-10 4 2,16-4-5,0 6 3,-7 2 5,-2 2-14,0 1-3,0 3-13,-1 0-9,-2 3-31,0 1-13,-2 1-56,1 0-19,-1 0-52,-1-1-32,1-1-72,-1 1-7,0-1-52,3-4-279,-2 0-165</inkml:trace>
  <inkml:trace contextRef="#ctx0" brushRef="#br0" timeOffset="594919.1932">19198 4820 142,'10'-10'644,"-3"3"-177,0 1-108,-7 6-85,10-5-46,-10 5-45,0 0-51,0 0-23,-3 17-17,-12 12 97,4-6-92,-4 2-15,1 2-1,-4 2-29,0 4 6,-1 0-22,0-1 11,0 1-20,0 1 4,2-3-38,0 1-24,1-1-30,3-4-38,1-3-52,-9 20-336,15-25 199,-2-5-56,2 0-238,2-4-97</inkml:trace>
  <inkml:trace contextRef="#ctx0" brushRef="#br0" timeOffset="595129.3978">19009 5300 100,'10'-12'508,"0"0"-106,1 2-101,1-3-48,1 0-15,2 1 12,-1 0-39,-3 2-9,3 0-43,-1 0-8,-1 3-47,-1 0-14,-1 2-34,-10 5 3,19-2-27,-19 2 8,15 2-21,-5 2 9,-4 2-15,1 1 16,-2 0-13,1 3 11,-2-2-19,-2 1-2,2 1-1,3 7 9,-7-17-7,6 16 0,-6-16 6,7 14 1,-7-14-1,11 13 1,-4-6 0,2-2-1,4-3-64,-1 0-48,3-2-52,2-2-86,3-3-66,2-4-71,25-20-1226</inkml:trace>
  <inkml:trace contextRef="#ctx0" brushRef="#br0" timeOffset="595584.2834">19522 4621 63,'-19'-21'405,"0"1"-114,-7-2-73,0 0-40,-2 2-42,-4 3-32,-1-2-15,-1 5-19,-1 0-19,-2 1-7,-3 4 1,7 0-13,-1 5 1,-1-1-1,0 3 11,3 0-13,-5 4-3,-2 2 48,-4 3-33,0 6 24,0-1-20,-41 26 50,37-12-11,0 5-41,3 2 27,-1 6 10,4 2-3,0 5 5,3 2-29,4 2 6,2 2-26,5 0 20,1 2-17,7 0 32,4-9-10,4 2-5,-2 42 60,13-43-62,5-3 46,1-1-14,6-1-6,3-2 2,3-3-1,4 0 9,6-2 6,4-4-4,3-2-42,12-1 39,4-4-46,6-5 66,4-3-73,64-1 126,-62-14-59,13-4-71,-3-6 52,2-1-54,-4-5-4,0-3-4,-1-5-7,-1-5-14,-3-3 36,-2-5-68,-2-6 37,-2-4-43,3-15-10,-12 7 2,36-66-34,-53 59 51,-6 0-24,-7 2 70,-7 1 0,-7 9 8,-7-1-5,-8 3-6,-3 3-7,-12-5-4,-6 6-20,-7 6-50,1 11-113,-6 6-96,-2 6-232,-7 10-571,-5 1-698</inkml:trace>
  <inkml:trace contextRef="#ctx0" brushRef="#br0" timeOffset="599829.3508">11215 5323 237,'0'0'257,"-7"6"-28,7-6 27,0 0-23,0 0-25,0 0-18,-8 5-16,8-5-12,0 0-6,0 0 158,0 0-159,0 0 7,-9 5 8,9-5 4,0 0-14,0 0-6,0 0-24,0 0-25,-4-10-24,4 10-17,2-12-13,-2 12-11,2-13-4,-2 13-10,5-13-9,-5 13-3,7-17-3,-2 8-5,-5 9-1,10-15-17,-3 10 1,-7 5-15,11-11 4,-11 11-19,14-6 15,-14 6-9,13-6 17,-13 6-12,18-1 17,2 2-41,-20-1 14,22 3 14,-12 1-18,1 1 14,1 1-10,2-1 14,-3 3-15,1-2-9,0 1 7,-2 1 7,2-2 11,-1-1 1,-2 1 5,0-2 11,7 3-22,-16-7 9,12 4 19,-12-4 1,13 1 1,-13-1 0,13-4 17,-6-2-20,1 0 25,-3-1-18,2-3 9,-1 0-18,-1-2 11,1 0-13,0 1 17,2-9-43,-3 12-83,-2 0-41,-3 8-113,7-14-74,-7 14-394,4-9-243</inkml:trace>
  <inkml:trace contextRef="#ctx0" brushRef="#br0" timeOffset="600159.8532">11310 5484 95,'0'0'431,"0"0"-48,-7-6-125,7 6 154,-2-10-236,2 10-93,0 0 39,0 0-82,0 0 46,-2-11-70,2 11 59,0 0-78,0 0 59,0 0-68,11 2 63,-11-2-69,9 5 60,-9-5-66,18 10 34,-9-5 27,-9-5-65,15 6 64,-15-6-62,17 6 58,-17-6-63,20 1 68,-8-2-65,0-1 57,0-1-49,1-1 58,1-3-65,-2 2 58,1-2 0,1-1-11,-3 1-5,2-3-6,-2 3-13,-2 0-35,1 0-48,-1 0-62,-9 7-48,14-9-90,-14 9-236,12-6-24</inkml:trace>
  <inkml:trace contextRef="#ctx0" brushRef="#br0" timeOffset="600409.4237">11319 5762 789,'0'0'388,"0"0"-87,-4 8-63,4-8-48,0 0-40,0 0-28,0 0-21,8-7-40,-8 7-1,17-11-9,-8 4-7,5-2-17,5-2-2,1 1-10,5-1-3,0 0-24,3 2-41,2 0-69,1 1-43,1 2-107,0-1-340,1 2-125</inkml:trace>
  <inkml:trace contextRef="#ctx0" brushRef="#br0" timeOffset="601309.5027">17562 4860 511,'0'0'390,"0"0"-65,-10-7-60,10 7-32,-7-6-23,7 6-2,-9-14 228,9 14-230,-8-13 14,8 13-44,-7-15 28,7 15-92,-4-13 45,4 13-69,-3-14 45,3 14-78,-3-11 43,3 11-77,0-11 45,0 11-64,0 0 46,5-19-26,-5 19-69,8-5 39,-8 5-12,0 0-11,17-1-53,-17 1 59,17 6-76,-7-1 33,-1 2 14,1 0 9,3 0 2,-3 1 7,0-1 6,1 0 4,7 5-14,-9-6 24,-2 0 6,1-1 0,-8-5 3,16 7 1,-16-7 0,16 3 3,-16-3-1,17-3-4,-6 1 7,1-5-2,0-1 2,-1 0-52,2-1 57,8-12 6,-11 11-29,-1 2-40,-1 0-55,-1 2-66,0-1-62,-1 1-67,-6 6-86,9-8-267,-9 8-171</inkml:trace>
  <inkml:trace contextRef="#ctx0" brushRef="#br0" timeOffset="601539.1876">17586 5034 204,'0'0'500,"-9"7"-107,9-7-111,0 0-35,0 0-77,0 0-8,0 0 41,0 0-149,13-9-6,-3 4-13,-1-2-6,3 1 0,3-1-3,-1 0-8,7-2-2,0 1-9,-1 0-11,4-1-38,-1 2-49,0-1-50,-3 2-88,19-4-578,-25 7 299</inkml:trace>
  <inkml:trace contextRef="#ctx0" brushRef="#br0" timeOffset="601759.822">17598 5189 471,'0'0'395,"-10"10"-113,10-10-64,0 0-29,-6 8-7,6-8-22,0 0-25,0 0-22,0 0-22,14-1-20,-4-2-15,4-1-13,4 1-17,7-4-29,39-8-339,-23 7-317,7-5-168</inkml:trace>
  <inkml:trace contextRef="#ctx0" brushRef="#br0" timeOffset="608309.612">7311 8693 93,'0'0'199,"0"0"-82,0 0-40,0 0-40,0 0-65,0 0-127,7-11 38</inkml:trace>
  <inkml:trace contextRef="#ctx0" brushRef="#br0" timeOffset="609429.2372">7729 8613 153,'0'0'379,"0"0"-93,0 0-44,0 0-18,0 0-34,-10-5-15,10 5 7,0 0 7,-5-7-6,5 7-27,0 0-29,-2-11-24,2 11 59,-3-13-104,3 13-14,0 0-11,1-13-7,-1 13-6,4-9-4,-4 9-3,5-9-6,-5 9-1,9-6-6,-9 6 2,10-3-11,-10 3 0,0 0 2,24 6-5,-24-6 6,13 7 1,-5-2 1,-1 0-3,1 1 51,-8-6-57,11 11 51,-11-11-56,11 13 52,-11-13-54,8 9 51,-8-9-56,5 10 57,-5-10-55,8 9 64,-8-9 29,0 0-53,0 0 49,0 0-66,0 0 51,0 0-59,1-10 5,-1 10 1,-1-22-2,2 8-15,0-1-4,4-2 52,-1 1-57,1 0 53,8-12-31,-4 15-30,-2 2 57,2-1-59,-1 3 52,2 1-56,-2 3 52,-8 5-53,16-7 57,-16 7-51,15-1 56,-15 1-54,15 6 61,-7-2-57,-2 4 6,7 16-4,-7-10 20,-1-2 41,-3 5-56,1-1 17,1 0-99,-3 0 22,2 1-98,0-4-19,-2 1-52,0-1-66,0-2-255,-1-11-89</inkml:trace>
  <inkml:trace contextRef="#ctx0" brushRef="#br0" timeOffset="609669.3146">8203 8398 72,'0'0'407,"10"-10"-81,-10 10-116,0 0 0,9-6-91,-9 6 27,0 0-48,0 0 69,3 11-51,-5 8 119,-1-5-135,0 3-13,-1 1-9,-4 6-9,3-2 39,-1 0-70,-1 6 46,-1 1-67,0-1 48,0 0-64,1 2 49,-3-2-58,2-1 51,1 0-62,-6 21-16,8-26-11,0-3-97,1-2-1,1-2-59,1 0-35,-1-4-51,2 0-249,1-11-44</inkml:trace>
  <inkml:trace contextRef="#ctx0" brushRef="#br0" timeOffset="609999.2202">8319 8632 238,'0'0'341,"5"-8"-75,-5 8-49,0 0-30,5-9-35,-5 9-13,0 0-24,0 0-16,6-7-14,-6 7-7,0 0 0,0 0 5,0 0-9,-7 10 0,2-4 7,-1 5 41,-2-1-67,-1 0 49,0 3-50,0 0 44,0 1-67,1-2 48,-2 3-59,-8 13 75,10-15-27,2-1-64,0-1 52,-1 0-64,2-2 54,1-1-52,4-8 48,-5 15-54,5-15 51,-1 11-54,1-11 62,4 10-53,-4-10 45,11 7-56,11-4 31,-10-6 13,2 2-65,1-2 20,1-1-86,0-1 15,-1 1-94,2 0 3,-3-1-56,1 0-41,-2 0-59,-1-2-233,0 0-83</inkml:trace>
  <inkml:trace contextRef="#ctx0" brushRef="#br0" timeOffset="610229.3147">8324 8627 16,'0'0'478,"0"0"-142,-6-7-76,6 7-53,0 0-34,0 0-12,-5 15 1,5-15 11,-5 36 165,3-17-185,1 3-82,0 5 39,0-1-75,1 3 45,1 5-67,0 1 35,0 0-87,3-1-47,0 0-61,2 6-51,3-3-93,-1-5-356,1-1-158</inkml:trace>
  <inkml:trace contextRef="#ctx0" brushRef="#br0" timeOffset="611119.2712">11897 8436 28,'0'0'406,"0"0"166,0 0-348,0 0-43,0-12-29,0 12-21,0 0-21,0 0-8,-2-12-7,2 12-14,0 0-18,0 0-12,4-10-7,-4 10-8,0 0-5,11-7-9,1 5-3,-12 2-11,11 0-3,-11 0-11,14 5 9,-14-5 0,11 10-3,-11-10 1,9 16 4,-3-9 3,-1 4-5,-5-11 2,3 19 1,-2-8-3,0-1 2,-1 11 14,0-21-3,0 16 11,0-16 17,-1 14 15,1-14 18,-1 12 19,1-12 9,0 0-6,-3 11-1,3-11-12,0 0-20,0 0-14,0 0-14,-7-9-6,7 9-1,2-14-7,-2 14-6,5-19-5,-4 9-2,2 1 49,-3 9-61,7-15 51,-7 15-65,4-13 51,-4 13-59,7-11 51,-7 11-54,9-5 60,-9 5-65,14 2-14,-14-2 34,10 7-1,-10-7-2,11 14 6,-7-6-8,0 2-6,0 0-33,-1 2-30,1 0-24,1 0-32,-3-2-29,1 2-19,1-2-5,-2-1-28,5 9-253,-7-18 223,8 11-220,-8-11 45</inkml:trace>
  <inkml:trace contextRef="#ctx0" brushRef="#br0" timeOffset="611329.3103">12288 8403 387,'7'-8'370,"-7"8"-124,8-12-8,-8 12-101,8-9 13,-8 9-67,0 0 65,0 0-39,0 0 91,0 0-65,2 16 123,-4-6-144,-3 5-17,0 1-14,1 4-17,-3 0-13,0 1 38,0 1-63,-1-1 38,1 1-59,0 2 27,-2-2-82,3 0 21,1 0-109,-2-2 0,1 12-354,4-17 179,-2-2-302,4-13-125</inkml:trace>
  <inkml:trace contextRef="#ctx0" brushRef="#br0" timeOffset="611589.2663">12488 8586 27,'0'0'427,"14"-9"-122,-14 9-72,12-8 95,-12 8-213,0 0-3,0 0 9,0 0 30,0 0-12,3 10-3,-3-10 3,-11 14 2,6-4 32,-3 0-62,1-1 51,0 1-56,-2 2 23,5-5-67,-10 14 73,9-12-57,1-2-63,-1 2 53,5-9-62,-6 13 50,6-13-59,-3 14 51,3-14-59,0 12 56,0-12-49,5 10 49,-5-10-64,11 8 56,-2-4-60,14 0-31,-12-3-4,-11-1-90,24-1 13,-10 0-96,-2-2-8,0 1-37,0-1-51,-1-1-344,1-4-179</inkml:trace>
  <inkml:trace contextRef="#ctx0" brushRef="#br0" timeOffset="611799.5888">12618 8516 389,'0'0'449,"-2"-10"-122,2 10-74,0 0-55,-2-11-43,2 11-19,0 0 31,0 0 30,-5 15 19,3-4-15,-3 6-26,1 5 19,-3 7-83,-2 2 27,2 10-78,-3 1 31,1 1-89,1 3-7,-9 46-298,12-44 78,-4-1 5,2 2-78,-1 0-466,3-3-279</inkml:trace>
  <inkml:trace contextRef="#ctx0" brushRef="#br0" timeOffset="613239.4539">4292 11344 252,'0'0'266,"-12"-9"-8,12 9-31,-12-13 175,12 13-277,-9-7 65,9 7-76,-6-7 75,6 7-53,-6-7 55,6 7-18,-5-7-9,5 7-60,0 0 60,-6-9-63,6 9 52,0 0-69,-6-10 47,6 10 26,-4-12-129,4 12 47,0 0-68,-3-13 50,3 13-65,0 0 51,4-13-61,-4 13 53,7-7-56,-7 7 53,11-7-67,-11 7 44,13-1-58,-13 1 55,24 1-44,-24-1-8,16 8 54,-8-3-54,-8-5 59,14 10-51,-14-10 55,12 9-52,-12-9 53,8 10-53,-8-10 56,6 8-52,-6-8 58,4 9-55,-4-9 59,1 4-16,3 5-26,-4-9 65,0 0-64,0 0 53,0 0-60,0 0 50,-6-6-46,6 6 44,-2-16-56,2 16 54,0-16-59,0 16 55,3-18-56,0 9 55,4-7-34,-2 9-25,-5 7 56,10-10-61,-10 10 63,14-5-56,-14 5 54,13-2-59,-13 2 57,14 2-53,-14-2 56,15 8-63,-7-2 48,-1 2-88,3 0 29,5 12-199,-6-9 79,-1-2-37,-2-2-49,1 3-8,-1-3-61,0 0-290,-6-7-128</inkml:trace>
  <inkml:trace contextRef="#ctx0" brushRef="#br0" timeOffset="613469.4646">4666 11048 271,'0'0'489,"5"-16"-69,-5 16-170,5-14 162,-5 14-208,0 0-51,0 0 80,-2 17-27,-1-2-16,-2 4-26,-2 5-92,0 5 47,-2 0-75,3 5 42,-4 4-67,2 1 46,1 0-62,0 2-18,-4 27-79,6-34 29,3-2-137,-1-1-3,0-5-81,2-1-80,0-5-321,0-2-192</inkml:trace>
  <inkml:trace contextRef="#ctx0" brushRef="#br0" timeOffset="613849.5424">4779 11310 465,'12'-24'915,"-8"15"-562,-4 9-45,8-14-39,-8 14-57,5-10-36,-5 10-31,5-9-23,-5 9-58,0 0 71,0 0-76,0 0 43,0 0-67,0 0 49,1 11-71,3 3 38,-4-14-6,8 17-59,-3-8 54,2 0-61,5 2 56,-2 0-56,0-1 54,4 2-54,-3 0 4,2-1 1,-2-1-5,0 2-7,0 0 0,-2-2-2,-2 0 1,1 0 6,-2 1 4,-2-1 7,-4-10-1,2 19 6,-2-19 1,-2 19 3,-2-11-1,0 1 2,-2-2 52,6-7-59,-10 11 57,10-11-36,-10 7-6,-3-8-13,13 1-20,-9-12-24,7 3-24,-1-5 39,2-6-56,0-4 57,2-2-39,1-6 61,1 1-44,0-1 85,-2-2-25,1 10 104,-2 2-33,2 2 58,-4-14 60,0 19-149,-2 2 44,-2 1-72,-2 4 47,-2 2-70,0 2 45,-4 3-96,3 2 1,-3 3-74,-2 2-104,4 1-112,-5 5-564,6-2-480</inkml:trace>
  <inkml:trace contextRef="#ctx0" brushRef="#br0" timeOffset="614639.4836">7683 11780 327,'0'0'355,"1"-18"-8,2 7-113,-3 11-51,2-19-21,1 9-20,-1 1-30,-2 9-24,8-15 6,-8 15-33,7-12-10,-7 12-10,14-10-2,-14 10-27,0 0-2,19 3 63,-19-3-43,16 8 25,-8-2-73,-1 1 60,0 1-63,1-1 61,-3 0-63,1 1 63,-6-8-63,9 13 62,-9-13-5,11 13 50,-11-13-4,7 7 29,-7-7-32,0 0 51,9 5-66,-9-5 35,6-9-73,-2 1 34,3-4-62,1-2 47,2-3-55,1-2 50,1 2-55,-3 1 7,8-8-7,-9 13 5,-2 3 3,2 1-2,-8 7 6,12-5 3,-12 5 1,13 3 48,-13-3-56,14 11 52,-9-1-57,0 0 51,0 2-56,1 1 54,0 0-57,-1-2 55,-2 3-8,1-2-6,1 0-8,-1 0-21,1-2-22,-1 0-33,1-1-22,0-1 3,0-1-44,-5-7-61,15 9 33,-15-9-21,14 1-4,-14-1-18,32-17-202,-21 5 172,1-2-235,-1-2 55</inkml:trace>
  <inkml:trace contextRef="#ctx0" brushRef="#br0" timeOffset="614859.2774">8184 11672 1073,'7'-13'162,"0"1"0,-2 4 4,0-1-21,-5 9-28,7-15-20,-7 15-23,5-7-9,-5 7 124,0 0-78,-5 7 33,-1 1-76,0 2 35,1 1-64,-2 2 35,1 1-14,-2 1-13,3 0-11,0 1-12,1-1-14,1 0-24,0 2-22,2-3-66,0 12-266,1-14 140,2-2-54,1 2-325,-3-12-121</inkml:trace>
  <inkml:trace contextRef="#ctx0" brushRef="#br0" timeOffset="615130.1242">8379 11673 276,'0'0'454,"5"-6"-113,-5 6-65,0 0-48,0 0 168,0 0-193,0 0-61,0 0 16,0 0-69,-11 9 31,11-9-68,-3 11 45,3-11-66,-2 16 47,2-16-66,4 19 47,-1-6-59,3-1 51,1 2-57,2 2 49,2 0-58,0 1 53,2-1-58,-3 2 54,1 1-53,1 2 54,-4-1-54,0 0 55,0 2-53,-3-2 54,-3 2-55,-2-2 8,-1-1 1,-2 0 7,-3 15 28,1-20 19,1 0 34,2-4 28,-1 0 9,3-10-19,-6 12-21,6-12-32,0 0-49,0 0 36,1-11-62,5-2 45,1-2-52,4-3 53,-1-1-53,12-17 28,-13 20 53,-2 2-49,-2 2 61,2-2-61,-5 6 52,-2 8-65,-1-18 23,1 18-115,-11-13 4,11 13-120,-22-3-6,3 6-93,-4 2-112,-7 4-310</inkml:trace>
  <inkml:trace contextRef="#ctx0" brushRef="#br0" timeOffset="615669.2862">4493 13179 494,'0'0'412,"0"0"-109,1-15 27,-1 15-32,0-12 240,0 12-294,0 0-72,-5-10 25,5 10-90,0 0 27,-8-8-79,8 8 39,0 0-71,-17 3 40,7 0-25,-3 4-19,0 2-45,-3 4-32,-2 5-48,-22 23-222,19-15 88,0 0-16,1 3-31,3 0-18,0 1-295,3-4-114</inkml:trace>
  <inkml:trace contextRef="#ctx0" brushRef="#br0" timeOffset="615899.427">4140 13776 441,'0'0'386,"0"0"-67,-1 15-65,1-15-52,-4 9 87,4-9-194,0 0-31,-7 9-27,7-9-39,-10 9-28,10-9-28,-13 12-25,6-5-42,-1 0-9,0 0-14,0 1 17,0 1-8,0 0 0,-1 0-36,-6 10-147</inkml:trace>
  <inkml:trace contextRef="#ctx0" brushRef="#br0" timeOffset="616119.2546">3913 14166 10,'0'0'202,"0"0"-42,-5 14-44,5-14-29,-5 8-16,5-8-17,-9 12-12,4-5-11,-1 0-17,0 1-35,-3 1-29,0 1-32,0 0 2,0 1-95,0-1 48</inkml:trace>
  <inkml:trace contextRef="#ctx0" brushRef="#br0" timeOffset="616159.2629">3764 14362 394,'-8'9'212,"8"-9"-300,0 0-75,-12 5 42</inkml:trace>
  <inkml:trace contextRef="#ctx0" brushRef="#br0" timeOffset="616799.4416">8125 13343 338,'-10'-2'991,"10"2"-637,0 0-43,0 0-36,0 0-45,0 0-42,-2-10-37,2 10-31,0 0-23,0 0-20,0 0-16,0 0-14,0 0-14,0 0-37,0 0-44,0 0-90,0 0 85,0 0-16,11 3 4,-11-3-44,14 12-29,-4-3-14,2 0-20,-1 4-19,3 2 5,0 2-4,2 2-8,1 1 12,-2 1-47,0 1-129</inkml:trace>
  <inkml:trace contextRef="#ctx0" brushRef="#br0" timeOffset="617029.261">8375 13670 304,'9'14'104,"-3"-1"-30,3 1 0,-3-2-18,0 0 7,0 0-15,-1-2 2,0 0 0,-2-1-3,1 1-1,0-2 4,-4-8 3,5 15 1,-5-15-2,5 12-9,-5-12-8,4 13-6,-4-13-8,4 9 0,-4-9-4,3 8-9,-3-8-15,3 13-32,0-2-173,-3-11-115,2 10 214</inkml:trace>
  <inkml:trace contextRef="#ctx0" brushRef="#br0" timeOffset="617069.4522">8625 14217 316,'7'12'311,"-7"-12"-77,6 9-58,-6-9-79,0 0-112,1 5-472,4 1 456</inkml:trace>
  <inkml:trace contextRef="#ctx0" brushRef="#br0" timeOffset="632949.2461">11595 13880 211,'0'0'334,"0"0"-205,0 0-32,0 0-9,5-9-22,-5 9-1,0 0-16,0 0 4,0 0-8,3 9 25,-3-9-14,2 13 21,-2-13-22,1 21 22,1-9-3,-2 25 88,0-16-76,0 2-38,0 3 24,-2-2-28,2 2 21,-1-1-38,1-1 25,-1 0-37,1 0 25,-1-4-29,0-2 22,-1 0-28,0-1 33,0-2-25,1-1 12,0-3 20,-2 0 41,2 0-5,1-11 20,-5 15-16,5-15 2,-12 12-26,12-12 5,-11 3-25,11-3 11,-16-2-25,7-3 6,0-3-24,-2-4 12,-9-24-54,10 9-25,3-3 23,0 0-20,2-5 26,4 1-13,0-1 7,1 3 8,2-2 5,2 1-2,1 2-8,3 0-7,2 3-4,3 2 0,3 0-6,25-20-30,-16 21 52,-1 10 3,0-2-7,-3 5 14,0 3-30,-2 2 0,-3 3 2,-3 3 7,1 0 3,-3 2 7,-11-1 7,19 5 4,-19-5-27,10 11 39,-6 4 2,-4-15 2,-4 19 1,-2-9 8,-1 0 3,-4 2 11,-2 1 27,0-1-19,0 1 42,0-3-26,-1-3 26,3 4-30,-2-2 22,3-3-22,4 0 6,-12 6 6,12-6-54,6-6 19,-9 11-22,5-1 20,4-10-22,-1 15 24,1-15-26,1 21 19,3-8-21,0 3 20,1-3-24,0 5 26,2-2-22,1 3 24,7 19-10,-7-21-18,1 3 29,1 0-18,-3-3 16,3 1-18,2-1 15,-3-1-65,2-1-38,1-1-1,-2-4-61,1 0-23,1 0-40,1-3-40,-3-3-247</inkml:trace>
  <inkml:trace contextRef="#ctx0" brushRef="#br0" timeOffset="633284.6128">11966 14219 19,'0'0'380,"0"0"-91,0 0-88,0 0-19,7-5-53,-7 5-4,0 0-44,0 0 14,0 0-37,0 0 8,0 0-35,0 0 25,9 4-35,-9-4 30,0 0-36,13 3 30,-13-3-10,10-3-26,-10 3 21,16-4-29,-8-1 14,2-2-25,-2 2 20,1-2-33,-2-1 26,1-3-23,-2 4 29,-2-3-19,0 0 26,-2 0-22,1-6 61,-3 16 1,-3-14-33,3 14 29,-6-13-31,6 13 33,-11-5-19,11 5 41,-16 0-24,5 4 22,1-1-26,-2 5 9,2 2-27,-1-1 12,2 3-23,-9 12 28,13-10-18,1 0-23,2 0 19,-1-3-22,3 4 22,3-4-26,-1 0 25,2 1-39,6-1-3,-3-1-56,1-2-24,4-1-17,1-1-74,1-2-42,12 0-623,-11-5 294</inkml:trace>
  <inkml:trace contextRef="#ctx0" brushRef="#br0" timeOffset="633759.458">12364 14133 197,'0'0'314,"0"0"-78,0 0-7,-7-8-41,7 8-1,0 0-42,-11-5 15,11 5-45,0 0 15,-15 2-31,15-2 21,-14 7-37,-4 8 125,7-5-99,1 1-37,-1 4 5,1 0-34,-2 2 16,5-3-27,-1 1 10,3-1-21,1 1 11,2-1-18,-1-1 17,3-1-19,5 1 0,-3-1-10,9 9-103,-6-14 1,3 1-41,4-2-58,-3-3-31,1 1-43,3-3-73,0-3-149,0-1 12</inkml:trace>
  <inkml:trace contextRef="#ctx0" brushRef="#br0" timeOffset="634779.2871">12500 14148 331,'0'0'248,"0"0"-59,0 0-39,0 0-27,0 0-18,0 0-28,0 0-3,0 0-15,-3 11 4,3-11-20,2 10 7,-2-10-26,2 13 22,-2-13-17,5 11 27,-5-11-27,6 11 25,-6-11-17,5 10 31,-5-10-20,4 8 38,-4-8-25,0 0 40,10 7-22,-10-7 14,0 0-39,15 4 39,-15-4-49,12-4-25,-12 4 12,17-5-25,-7 0 19,-1 2-28,2-1 20,1 1-23,-2 1 19,3 0-21,-1-1 16,-12 3-25,18 0 24,-18 0-29,24 7 24,-24-7 13,14 5-27,-14-5 26,5 8-24,-5-8 27,0 0-22,-2 16 33,2-16-15,-8 10 21,8-10-11,-9 10 24,9-10-3,-8 5 20,8-5-19,-5 2 31,-8 2-38,13-4-23,0 0 3,-7-6-54,7 6 4,2-12-43,-2 12-14,6-16-41,0 6 31,3 1-12,1-2 43,-1 1-11,1 2 38,1-1-19,9-5-3,-11 8 55,-2-1-11,2 4 38,-9 3-27,15-7 40,-15 7-24,9-4 35,-9 4-31,12-3 28,-12 3-33,0 0 26,0 0-18,15 0 12,-15 0-22,0 0 16,12 3-1,-12-3-24,0 0 28,0 0-28,0 0 21,11 3-26,-11-3 32,0 0-14,0 0 36,0 0-13,0 0 26,0 0-17,0 0 20,0 0-26,0 0 13,0 0-25,11-1 16,-11 1-20,0 0 10,0 0-25,0 0 18,0 0-28,0 0 20,0 0-20,14-2 15,-14 2-17,0 0 17,11 0-21,-11 0 24,18 8-13,-18-8-13,11 6 21,-4 1-19,-7-7 20,13 11-19,-6-4 20,-7-7-19,9 14 20,-9-14-17,7 14 16,-7-14-17,0 14 21,0-14-19,-5 13 23,-4 1-11,9-14-9,-11 13 14,11-13-18,-14 7 19,14-7-15,-13 7 20,13-7-15,-11 3 19,11-3-21,0 0 14,-11-6-24,11 6 11,0 0-32,2-12-2,9 0-70,-2 5 35,0-2 29,5 2-17,-3-1 36,2 3-21,-1-4 31,1 4-19,1-2 28,-1 3-14,-1 0 37,-1 1-14,-11 3 32,20-4-21,-20 4 26,24-2 25,-24 2-51,14 2 13,-14-2-20,13 4 18,-13-4-18,12 5 18,-12-5-19,11 5 15,-11-5-19,11 3 22,-11-3-7,11 2 20,-11-2-17,12 0 10,4-5 7,-16 5-33,15-7 13,-7 0-18,2 0 12,-1-3-15,-3 3 15,4-2-17,-6 1 10,1-1-17,-5 9 16,8-12-14,-8 12 14,3-11-5,-3 11 0,0 0-9,-9-4-2,9 4 12,-11 8-16,4-1 16,0 1-14,1 2 17,-3 1-17,1 0 17,2 3-16,-1-1 5,1 1-62,1-1-12,0 0-63,1 0-2,2-1-54,0-1 0,2-11-41,-1 18-2,1-18-9,3 14-22,-3-14-160,4 10 101</inkml:trace>
  <inkml:trace contextRef="#ctx0" brushRef="#br0" timeOffset="635069.2268">13198 14296 455,'0'0'245,"9"-10"16,-9 10-37,9-11 11,-9 11-35,9-10 20,-9 10-40,9-8-8,-9 8-49,7-8-15,-7 8-40,11-4 8,-11 4-33,0 0 9,5-2 3,10 2-48,-15 0 21,0 0-25,12 6 19,-12-6-21,0 0 19,8 9-24,-8-9 21,0 0-22,7 5 23,-7-5-19,0 0 37,0 0 1,0 0 24,4 1 11,8-5-57,-12 4 11,11-15-19,-4 5 7,2-1-17,0-1 17,0 0-17,1 0 17,0 2-15,-1 0 11,0 2-20,0 2 14,-2 1-18,-7 5 16,22-9-11,-22 9 0,11 1 18,-11-1-20,9 8 22,-9-8-16,10 10 17,-6-3-17,-4-7 20,9 16-13,-9-16-9,4 15-60,1-7-42,-5-8-80,7 13-49,-1-2-768,-6-11 109</inkml:trace>
  <inkml:trace contextRef="#ctx0" brushRef="#br0" timeOffset="635304.1868">13744 14123 75,'0'0'997,"-6"-8"-634,6 8-39,0 0-33,-14-1 6,14 1-69,-15 4-29,5-2-53,3 4-22,-1-2-37,1 3-10,0-2-32,2 3 7,-3 0-22,5 0 11,-3 13 5,6-21-60,-2 18-13,6-9-67,0-1-48,3-3-99,4 0-82,1-1-51,3-1-326,5-4-206</inkml:trace>
  <inkml:trace contextRef="#ctx0" brushRef="#br0" timeOffset="635904.3905">13914 14169 503,'0'0'299,"0"0"-19,0 0-77,0 0 4,0 0-48,0 0 19,0 0-44,0 0 4,0 0-40,0 0 10,0 0-42,0 0 12,0 0-33,0 0 16,0 0 19,0 0-60,0 0 21,0 0-26,0 0 22,0 0-22,0 0 22,0 0-21,0 0 15,0 0-20,0 0 14,0 0-21,6-11 19,-6 11-23,9-8 21,-9 8-33,8-13 19,-8 13-21,9-14 15,-9 14-16,7-11 26,-7 11-13,3-10 30,-3 10-12,0 0 14,2-11-22,-2 11 13,0 0-16,0 0 14,-10-3-17,-5 12 13,6-1 3,0 1-22,2 0 11,-2 1-18,5-1 14,-1 3-14,0-2 15,1-1-13,4 3 11,4-2-57,2 0-22,2 1-74,3-2-67,9-2-112,21 2-1290</inkml:trace>
  <inkml:trace contextRef="#ctx0" brushRef="#br0" timeOffset="637279.6949">14827 14047 72,'0'0'666,"0"0"-212,-2-10-100,2 10-104,0 0-31,0 0-70,0 0-9,0 13-53,0-13-1,0 12-34,0-12 3,0 29 16,0-29-57,-1 21 18,1-21-27,-2 18 28,2-18-13,-2 20 36,2-20 7,-6 14 39,6-14-2,-9 13 15,9-13-17,-12 10 19,3-7-21,9-3 3,-31 1 65,20-2-76,0-2 12,1-2 15,0-6-48,-2 2-51,1-7-45,5-2-56,-4-2 6,7 0 1,2 1 2,1 0-9,4-2-11,0 0-30,6 2-14,15-15-175,-10 19 181,3 1 27,0 3 49,0 0-24,1 3 17,-2 4 10,-1 0 6,-3 1 6,-13 3 0,25 1 8,-14 3 17,-1 1 14,-4 2 12,-2 0 43,0 13 51,-4-20-43,-3 23 22,0-13-25,1 3 11,-2-1-30,-1-3 14,0 1-25,3 0-7,0-1-6,0 0 15,2-9-23,-3 16 11,3-16-35,0 14 10,5-2-50,-5-12 2,9 12 15,0-7-27,-9-5 32,17 7-24,-6-5 28,-1 1-23,-10-3 40,23 2-21,-23-2 30,18 1-6,-18-1 31,15 4-10,-15-4 44,11 2-14,-11-2 24,0 0-24,15 3 20,-15-3-23,0 0 13,10 3-23,-10-3 12,0 0-30,0 0 25,9 7-29,-9-7 18,0 0-23,0 0 18,9 7-23,-9-7 19,0 0 5,7 7-19,-7-7 17,0 0-17,0 0 18,11 4-16,-11-4 14,0 0-33,17-1 5,-17 1-23,13-7 26,-5 3-53,1-2 17,-4-1-49,8-9-154,-6 5 144,-3 1 49,-1 1 8,-3 9 49,2-17-9,-2 17 25,-5-13 30,5 13 23,-11-9 35,11 9-14,-13-3 12,13 3-34,-17 1-1,17-1-39,-24 7 18,13 0-20,6 1-6,-3 1 10,0 3-26,0 0-32,3 1-63,1 0 35,1-1-44,2-1 2,1-11-47,1 21 27,2-13-33,2 2 27,1-3-6,12 5-67,-9-7 133,5-1 2,-4-1 31,1-1-1,2-2 43,-2 3 3,-11-3 61,24 0 5,-24 0 50,20 0-10,-20 0 46,18-3-13,-18 3 12,17-2-17,-5-1 155,-12 3-172,13-2-39,-13 2-4,10-2-33,-10 2 3,12-3-24,-12 3 4,11-4-18,-11 4 10,15-3-19,-15 3-8,16-6-26,-7 2-11,2 0-43,0-3 29,2 1-4,0-3 17,0 1-22,-1-1 27,3-3-26,-4-1-3,2-2-32,-3 4 47,-1-3 18,-2 3 39,0 0-16,-4 0 17,1 4-25,-4 7 22,3-21 52,-3 21-30,-3-10-23,3 10 12,0 0-17,0 0 12,-12-2-18,12 2 16,-9 7-23,4 0 17,0 1-16,-1 0 14,3 1-17,3-9 9,-4 18-32,2-3-51,2-15 32,4 15-35,-4-15 13,9 10-61,-1-5 13,-8-5-8,18 4 28,-18-4-10,21 0 30,-8-3-1,-1-2 36,4 1-8,-5-3 32,3-3-14,10-7 60,-11 8 102,-5-1-10,1 2 39,-1 1-20,-2 0 1,-6 7-32,9-10 15,-9 10-33,0 0-5,0 0-29,0 0 10,0 0-22,0 0 9,-8 10-22,-3 10 22,4-8-23,0 0-20,3 1 10,-1-2-15,3-1 13,-1 1-15,1-1 15,2-10-27,-4 16 5,4-16-30,6 15 4,-6-15-42,8 8-1,-8-8-44,31 2-180,-16-6 154,2-2-18,2-5 26,3-1-23,2-5 12,1-4-11,1-4-6,2-3 28,-1-4-261,4-8 144</inkml:trace>
  <inkml:trace contextRef="#ctx0" brushRef="#br0" timeOffset="637529.2762">16012 13764 492,'16'-14'450,"-3"2"-101,-2 4-82,-3-1-59,-8 9-40,11-5-38,-11 5-1,0 0-66,8 14 49,-8-14-59,-4 24 38,-2-6-19,1 3-12,-12 37 48,7-29-76,1 3 10,0-3-23,1 2 3,0-3-78,0 0-19,3-5-75,0-2-31,0 0-85,1 0 9,1-5 17,-1 0-275,0-4-11</inkml:trace>
  <inkml:trace contextRef="#ctx0" brushRef="#br0" timeOffset="637749.225">15814 14145 1068,'0'0'505,"-11"-6"-85,11 6-81,0 0-55,-9-7-58,9 7-34,0 0-48,0 0-17,9-9-38,1 6-8,2 0-40,4-2-57,0 1-94,3 1 34,29-6-49,-25 4 72,3 0 32,0 0-6,-1 0 41,-2 1-4,-4 1 33,-1 0-4,-2 1 27,-2 0 1,-2 2 11,-12 0-7,21-3-5,-21 3-10,15 0-3,-1 2 44,-14-2-60,10 3-6,-10-3-7,8 5-3,-8-5-4,7 7-2,-7-7 0,6 8 3,-6-8-32,0 0-26,3 13-16,-3-13-44,0 0-10,2 15-55,-2-15-15,0 0-69,-2 10-34,2-10-66,0 0-407,0 0-267</inkml:trace>
  <inkml:trace contextRef="#ctx0" brushRef="#br0" timeOffset="637974.263">16213 13940 505,'4'-16'506,"-2"1"36,1 6-132,-2-2-13,3 2-135,-4 9 6,4-16-107,-4 16 17,2-14-94,-2 14-5,3-11-136,-3 11-42,0 0-119,1-5-204,-1 5 159,0 0-64,0 0-304,8 8-143</inkml:trace>
  <inkml:trace contextRef="#ctx0" brushRef="#br0" timeOffset="638259.2727">16318 13962 297,'0'0'437,"0"0"-90,0 17-37,0-17-8,0 12-68,0-12-22,-1 13-48,1 2 76,0-15-149,0 15-32,0-15 4,1 17-28,-1-17 12,2 15-25,-2-15 18,3 13-20,-3-13 13,4 12-22,-4-12 18,4 11-20,-4-11 17,6 6-19,-6-6-3,12 4-23,-12-4-18,13-7-7,-6 0-29,-1 0 25,1-5-28,1-1 1,0 2 19,-2-1 67,1 2 44,-1 0 17,-1 1-1,-5 9-8,6-13-6,-6 13-19,6-9-10,-6 9-6,0 0-4,0 0 10,0 0-21,0 0 8,8 6-18,-8-6 21,0 0-18,0 18 17,0-18-18,0 16 16,0-16-20,1 14 17,-1-1-7,0-13-5,3 9 20,-3-9-17,0 0 9,9 6-28,-9-6 4,12-6-20,-2-1 24,1-1-17,0-2 21,0 0-11,-1 0-2,3 0 10,-2 1 5,10-2-10,-11 7 15,-10 4 13,17-2 3,-17 2 16,18 6-18,-7 0 7,-3 1-16,1 3 16,0 0-23,0 3-47,-3 2-114,0-1-122,-3 2-569,1 0-395</inkml:trace>
  <inkml:trace contextRef="#ctx0" brushRef="#br0" timeOffset="639129.7544">11485 14863 430,'0'0'323,"-12"-5"-66,12 5-76,0 0-12,-11-4-46,11 4-25,0 0-3,0 0-25,0 0 24,15-1-23,-1 0 35,3 1-33,7 0 33,6 0-16,8-1 10,2-1-23,14-1 14,5 0-26,14-1 6,6 0-30,3 1 4,4 0-23,3-1 13,88-1 4,-87 2-37,-2 3 22,2-1-25,-1 1 19,-1 0-21,-2-1 20,0 0-20,-1-1 30,-3-1-9,2 0 22,-1-1 7,1-1 28,0 1-1,-2-3 2,81-7 57,-84 8-78,0-2 11,-3 1-13,-1 0-2,-1 0-10,-3 0-4,4 2-4,-6-2 4,2 0-17,-12 1 9,12 1-16,-10 1-3,-3-1-2,3 1-1,58-4 4,-60 5-5,-2 1 0,-1-3-6,2 2 3,-1 1 3,0 0-3,-1 1 1,-1-1-6,1 0 1,-2-1 0,1 2 1,0-2 0,0 0 0,-4 1-2,47-3-9,-52 2 8,-8-1 4,-3 1 25,0 0 8,-5 0-30,-4-2 62,1 2-55,-2-2 51,-1 2-50,-5 0 52,-1 2-58,-2-2 50,-3 1-64,-1 0 43,9-1-183,-21 3 0,16-2-84,-16 2-78,13-1-67,-13 1-62,11-2-385,-11 2-361</inkml:trace>
  <inkml:trace contextRef="#ctx0" brushRef="#br0" timeOffset="639389.5096">16838 14065 238,'0'0'760,"0"0"-186,4-8-117,-4 8-78,0 0-87,0 0-49,4-10-49,-4 10-38,0 0-33,0 0-32,2-4-106,-2 4-96,5-8-71,-5 8-8,0 0-64,0 0-31,0 0-117,0 0-250,11 3-163</inkml:trace>
  <inkml:trace contextRef="#ctx0" brushRef="#br0" timeOffset="639619.3683">16773 14380 545,'3'11'724,"-3"-11"-153,0 0-78,8 9-125,-8-9 23,0 0-83,12 0 13,-12 0-113,0 0 5,14-2-170,-14 2-125,0 0-254,0 0-241,5 0-2012</inkml:trace>
  <inkml:trace contextRef="#ctx0" brushRef="#br0" timeOffset="646639.3744">16922 14229 17,'0'0'202,"0"0"-24,0 0-12,0 0-29,6-8 7,-6 8-18,0 0 7,0 0 4,0 0-9,2-9 0,-2 9-5,0 0 114,0 0-122,-1-14 4,1 14 5,0 0 1,0 0-5,0-11-1,0 11 4,0 0-5,0 0 0,-1-11-11,1 11 1,0 0-30,0 0-9,0 0-13,-2-11 24,2 11-52,0 0-6,0 0-6,0 0-2,0 0-3,0 0-2,-4 10-1,4-10-3,0 0-1,-3 15-2,3-15 4,0 0-2,0 17 1,0-17 1,5 14 11,-5-14-5,0 0 1,8 8 0,-8-8-1,0 0-2,15 0-8,-15 0 0,17-8-7,-8 1 3,-1 0-3,1-3-9,-3-3-16,0-1-9,1 2 8,-1-2 11,-2 0 7,-2 3 4,0 0 1,-2 11 1,-3-18 0,3 18-15,-9-14-37,9 14-40,-17-5-53,17 5-65,-26 5-88,10 2-84,-1 0-316,0 0-212</inkml:trace>
  <inkml:trace contextRef="#ctx0" brushRef="#br0" timeOffset="646899.601">16752 14500 399,'0'0'481,"2"11"-56,-2-11-131,0 0 30,2 15-75,0-3 219,-2-12-248,3 13-92,-3-13 30,5 14-77,-5-14 44,10 10-69,-10-10 52,11 12-78,-2-9 52,1 1-68,-10-4 52,19 1-63,-6-4 52,0 0-61,12-13 82,-15 8 12,0-2-35,-2 0 48,-3 2-57,-5 8 45,2-16-66,-2 16 39,-9-13-124,-2 9-36,-3 2-177,-6 5-105,-8 6-158,-2 1-386,-7 4-494</inkml:trace>
  <inkml:trace contextRef="#ctx0" brushRef="#br0" timeOffset="652854.3311">10056 3629 89,'0'0'283,"0"0"132,0 0-243,14-1-21,-14 1-15,0 0-11,0 0-19,0 0-20,0 0-9,0 0-14,0 0 2,0 0-4,0 0-31,0 0 29,0 0-33,0 0 27,7-7 17,-7 7-58,0 0 36,0 0-36,0 0 36,0 0-33,0 0 30,0 0-32,0 0 39,0 0-36,0 0 34,0 0-5,0 0-22,0 0 29,0 0-29,0 0 17,0 0-28,0 0 26,0 0-27,0 0 23,0 0-36,0 0 21,0 0-24,0 0 24,0 0-27,0 0 22,0 0-22,0 0 25,0 0-32,0 0 29,0 0-6,0 0-16,0 0 32,0 0-16,0 0 23,0 0-33,0 0 37,0 0-23,0 0 24,0 0-23,0 0 19,0 0-19,0 0 15,0 0-5,0 0 14,0 0 35,0 0-47,0 0 19,0 0-22,0 0 18,0 0-18,0 0 18,0 0-19,0 0 17,0 0-13,0 0 20,0 0-14,0 0 12,0 0-19,0 0 19,0 0-18,0 0 16,0 0-16,0 0 16,0 0-18,0 0 11,0 0-12,0 0 2,0 0-11,0 0 9,0 0-16,0 0 7,0 0-12,0 0 13,0 0-17,0 0 15,0 0 0,0 0-8,0 0 5,0 0-10,0 0 12,0 0-16,0 0 12,0 0-11,0 0 6,0 0-6,0 0 12,0 0-15,0 0 11,0 0-10,0 0 1,0 0 7,0 0-7,0 0 9,0 0-16,0 0 19,0 0-15,7 7 11,-7-7-13,0 0 18,5 10-17,-5-10 12,6 9-8,-6-9 10,4 10-10,3 4 5,-4-6 8,-3-8-11,7 14 11,-3-4-13,1 0 12,0-3-15,-2 3 16,1-3-14,1 1 3,0-1 0,-5-7 2,10 14-1,-3-9 7,-7-5 1,10 11 2,-10-11 4,14 9 0,-14-9-1,14 4 5,-14-4 14,21 0 1,-8-1-3,2-5 13,2 1-4,2-4 9,2-2-16,2-6 1,1 1-2,4-5-4,22-20 38,-28 23-6,-2 1-6,-1 0 11,-4 3-10,2 0-8,-3 0-10,-3 3-13,0 1-1,-2 0-20,0 4-27,-1-2-37,-2 1-66,-6 7-79,10-9-79,-10 9-425,0 0 168,17 3-297,-17-3-383</inkml:trace>
  <inkml:trace contextRef="#ctx0" brushRef="#br0" timeOffset="654829.1115">8265 7028 242,'0'0'300,"0"0"-71,0 0-43,0-11-19,0 11-21,0 0-16,0 0 0,0 0-6,0 0-11,0 0-12,0 0-17,0 0 0,1-11 49,-1 11-84,0 0-7,0 0-11,0 0-3,0 0-8,0 0-6,0 0 2,0 0-5,0 0-6,0 0 7,0 0-4,0 0-1,0 0 1,0 0-1,0 0-1,0 0-1,0 0 1,0 0 5,0 0-3,0 0-2,10 5 1,-10-5 2,0 0-4,5 9 3,-5-9 11,5 11-6,-5-11 0,5 11 2,-5-11-5,12 22 7,-12-22-10,6 17 56,-6-17-69,6 16 52,-6-16-59,7 18 53,-7-18-58,5 14 53,-5-14-57,5 15 57,-5-15-58,6 12 42,-6-12-42,5 13 64,-1-4-36,-4-9-29,4 12 62,-4-12-57,4 8 66,-4-8-54,0 0 57,6 12-53,-6-12 60,0 0-45,5 7 53,-5-7-52,0 0 57,0 0-49,6 7 55,-6-7 18,0 0-79,0 0 62,0 0-55,5 8 65,-5-8-63,0 0 59,0 0-57,0 0 53,0 0-60,0 0 56,0 0-58,0 0 57,8 6-61,-8-6 50,0 0-1,0 0-64,0 0 46,0 0-63,0 0 63,0 0-63,0 0 55,0 0-56,0 0 56,0 0-54,0 0 54,0 0-51,0 0 55,0 0-51,0 0 37,0 0 43,0 0-62,0 0 53,0 0-62,0 0 56,0 0-65,0 0 59,0 0-58,0 0-2,0 0 12,0 0 6,0 0 1,0 0 7,0 0 0,0 0 1,0 0 10,0 0-9,0 0 2,0 0-6,0 0 0,0 0-2,0 0 0,0 0 1,0 0 3,0 0 2,0 0 6,12-2 10,-12 2 9,0 0 2,8-7-1,-8 7-5,10-8-36,-2 0 33,3-2-37,3-3 32,3 0-40,3-7 37,5-3-39,1-3 29,3 0-64,0-2-16,1-1-45,-1 0-25,2 0-122,-1 1-34,29-24-589,-36 32-84,1-2-547</inkml:trace>
  <inkml:trace contextRef="#ctx0" brushRef="#br0" timeOffset="656309.71">5063 9822 450,'0'0'388,"0"0"-74,-1-11-46,1 11-32,0 0-18,-1-10 37,1 10-82,0 0 29,-1-12 90,1 12-198,0 0 33,0 0-71,0 0 39,-2-12-70,2 12 48,0 0-66,0 0 49,0 0-63,0 0 46,0 0-59,0 0 50,0 0-58,0 0 55,0 0-27,0 0-24,0 0 62,0 0-60,14 7 57,-14-7-54,7 10 6,-7-10 6,11 13 2,-11-13 3,9 16 2,-4-9 0,-5-7 1,9 16-4,-4-8 2,4 6 1,-9-14 0,7 13 2,-7-13-1,7 11-1,-7-11 0,7 10 1,-7-10 3,7 8 0,-7-8 0,3 9-3,-3-9-2,6 7 2,-6-7-2,0 0-1,6 8 4,-6-8-2,0 0 0,0 0 3,7 10 3,-7-10 5,0 0 8,0 0 0,0 0 5,7 7 2,-7-7 4,0 0 0,0 0 14,0 0 2,0 0 0,5 0 56,-5 0-48,13-1 2,-13 1 22,0 0-21,11-6-1,-11 6-2,6-8-8,-6 8-4,10-9-7,-10 9 2,13-12 10,-5 4 0,-1-2-2,4-1 16,11-16 63,-7 12-82,3-6 21,1-1-7,1 3-5,-1-3-9,0 2-8,-1 1-7,0 0-8,-2 5 3,-2-1 3,0 2 13,-3-1 0,-1 4 9,2 0-5,3-6 35,-9 9-47,2 1 6,-8 6-3,9-11-4,-9 11-4,7-8-4,-7 8-21,8-9 15,-8 9-4,0 0-2,9-8-4,-9 8-3,0 0 0,6-7-1,-6 7-9,0 0-5,5-7-10,-5 7-11,0 0-18,0 0-7,0 0-18,0 0-18,6-6-29,-6 6-17,0 0 15,0 0-90,0 0 13,0 0-105,0 0 12,0 0-449,0 0 306,0 0-351,0 0-311</inkml:trace>
  <inkml:trace contextRef="#ctx0" brushRef="#br0" timeOffset="657839.076">2867 12770 428,'0'0'364,"0"0"202,0 0-322,-1-11-19,1 11-23,0 0-26,0 0-21,0 0-23,0 0-10,-1-11-14,1 11-16,0 0-15,0 0-14,0 0-12,0 0-8,0 0-11,0 0-5,0 0-6,0 0-6,1-10-3,-1 10-6,0 0-3,0 0-1,0 0 8,0 0-5,0 0 3,9 8 0,-9-8-3,7 11 5,-7-11 0,9 14-1,5 4 13,-9-9-14,1 1 6,-1 0-3,2-2 0,0 1-6,0 3 0,-1-3-2,-1-1 0,0 2 1,1-2-3,-1 1 2,1-2-2,-1 0-50,0 1 56,3 2-29,-8-10-11,7 11 56,-7-11-55,5 7 62,-5-7-52,0 0 48,6 10-53,-6-10 60,0 0-47,0 0 57,7 9-52,-7-9 59,0 0-58,0 0 66,3 4 11,-3-4-65,5 7 53,-5-7-53,0 0 59,0 0-62,0 0 57,0 0-61,0 0 58,0 0-57,0 0 55,8 5-58,-8-5 57,0 0-60,0 0 54,0 0 6,0 0-50,0 0 57,0 0-59,0 0 67,0 0-65,0 0 63,0 0-63,0 0 53,0 0-58,0 0 54,0 0-56,0 0 59,10-4-51,-10 4 59,9-6-2,-9 6-61,0 0 64,10-7-50,-10 7 60,6-5-60,-6 5 59,9-9-56,-9 9 60,14-11-46,-6 4 49,1-1-34,2-2 37,-1 1-29,4-5 32,15-15 68,-14 10-83,4 2 9,-1-1-25,0-2-2,0 0-18,-1 0 2,1 1-26,-2-1-33,2 0-32,-1 2-43,0-1-80,0-1-60,-2 5-184,3-1-128,-2 1-703,-3 1-862</inkml:trace>
  <inkml:trace contextRef="#ctx0" brushRef="#br0" timeOffset="663789.3087">8832 6387 395,'0'0'416,"-4"-3"110,-5-2-373,9 5 17,-10 6-35,3 0-24,1 4-9,-3 2-10,2 5 2,-2 3 1,2 0-4,2 0 5,0 2-7,3 0-17,1-2-10,2 0-7,4 24 33,2-24-47,0-2-3,3 0-8,1-2-6,2-1-5,2-2-7,2-1-28,0-2-49,1-2-94,0-2-93,0-3-91,2-1-344,-1-2-196</inkml:trace>
  <inkml:trace contextRef="#ctx0" brushRef="#br0" timeOffset="664339.537">9151 6379 209,'0'0'383,"-7"-9"-69,7 9-85,-8-10 16,8 10-89,-5-10 59,5 10-70,-7-14 156,7 14-161,-3-10-81,3 10 39,0 0-70,4-14 42,-4 14-61,6-11 46,-6 11-60,11-6 49,-4 1-55,-7 5 53,15-5-59,-15 5 55,16-3-60,0 4 23,-16-1 28,14 4-55,-14-4 55,12 8-45,-12-8 45,8 9-58,-8-9 61,3 17-4,-3-17-3,-2 17-6,0-6 1,-2 0-4,-1 1-5,0 0 2,-4 8 3,5-11-11,4-9 2,-2 15-6,2-15 1,-4 12 0,4-12-2,0 0 0,1 14 2,-1-14-1,8 10 2,-8-10 2,14 10-1,-7-5-5,2 2 1,10 3-3,-10-3 4,0 1 1,1-2-2,-2 1 5,-2 1-7,0-1 4,0 0 4,-6-7 8,7 15 9,-7-15 5,4 13 4,-4-13 3,-3 14-7,3-14-4,-9 19 4,3-10-32,0-4 2,6-5-42,-12 11-33,5-7-56,7-4-81,-16 6-64,16-6-123,-14 1-236,14-1-148</inkml:trace>
  <inkml:trace contextRef="#ctx0" brushRef="#br0" timeOffset="664769.4854">9396 6166 393,'0'0'337,"0"0"-65,5-7-36,-5 7-41,0 0-65,5-7 57,-5 7-8,0 0-5,0 0-4,5-9-14,-5 9 1,0 0 124,5-9-152,-5 9-12,0 0-10,0 0-25,0 0-17,5-9-13,-5 9-16,0 0-8,0 0-7,0 0-7,0 0-47,13 4 50,-13-4-52,9 13 58,6 12-25,-8-6-19,2-2 55,0 5-57,1 4 58,-1 1-7,0-1-4,1 3-2,-4-7-4,0 2-4,-1-2 0,-2 0 3,0 0 3,1-3 5,-3-2 2,-2 17 65,-2-17-37,1-4 2,-1-2 2,1 1-37,-1-2 68,3-10-32,-4 18 71,4-18-51,-4 13 35,4-13-71,-3 11 30,3-11-56,0 0-6,-8 9-134,8-9-54,0 0-136,0 0-151,-11 4-641,11-4-721</inkml:trace>
  <inkml:trace contextRef="#ctx0" brushRef="#br0" timeOffset="666339.4568">12045 7370 90,'17'0'558,"-17"0"-115,0 0-235,17-3-114,-17 3-143,0 0-153,11-2-160,-11 2 183</inkml:trace>
  <inkml:trace contextRef="#ctx0" brushRef="#br0" timeOffset="667179.3802">5410 9273 117,'0'0'544,"3"-10"-149,-3 10-77,0 0-58,0 0-38,0 0-33,2-10-16,-2 10 134,0 0-174,0 0-20,0 0-26,0 0-16,0 0-14,0 0-10,0 0 10,0 0 30,9 8 20,-6 1 14,0 4 46,1 3-79,1 1 37,0 5-79,11 20 67,-9-20-43,2 4-66,0-6 40,1 4-48,0-3 54,1-1-69,0-1 24,1-4-92,2 2-1,-1-3-133,3 1-9,1-5-112,-2-3-81,-1-2-429</inkml:trace>
  <inkml:trace contextRef="#ctx0" brushRef="#br0" timeOffset="667624.3518">5788 9353 541,'0'0'458,"0"-14"-82,0 14-75,0-14-59,0 14-42,-1-13-46,1 13-35,1-14-27,-1 14-15,2-12-14,-2 12-14,4-11-9,-4 11-8,6-9-7,-6 9 3,11-5-5,-11 5 7,15 0-3,-15 0-8,28 10 35,-19-3-36,0-1 2,2 3 6,-3 0 8,1 1-6,-2 0 5,0 2 53,-2 0-49,-3-1 63,1 1-55,-3-12 63,0 23-52,-1-11 55,-2-1-57,-6 12 123,4-14-49,-1 0-51,1-1 65,-2-3-67,0 2-4,7-7-8,-13 6-13,13-6-7,-11 1 9,11-1-10,0 0-4,-15-2-14,15 2-9,0 0-10,-4-5 8,4 5-11,3-13-6,-3 13-4,11-6-2,-11 6 3,13-2 0,-13 2-1,17-2 1,-17 2-8,19 3-18,-19-3-10,22 4-13,-12-1-22,2 1 24,9 3-178,-11-4 59,-10-3 26,16 6-72,-16-6 43,15 6-62,-15-6 83,11 2-35,-11-2 17,0 0-63,12-3-24,-12 3-40,4-14-293,-2 3-107</inkml:trace>
  <inkml:trace contextRef="#ctx0" brushRef="#br0" timeOffset="667873.0126">6071 9259 346,'6'-12'454,"-1"0"-102,1 4-72,2 2-24,0 0-4,1 1 3,3 2 2,0 2-14,17 5 255,-13 1-269,2 3-29,-1 4 22,5 2-56,-4 5 4,-1 3-33,-1 4-28,0 6-21,-6 2-24,-2 5-73,-7-3-99,-3 10-57,-6 1-220,-4 1-123,-38 61-2294</inkml:trace>
  <inkml:trace contextRef="#ctx0" brushRef="#br0" timeOffset="668569.3039">3446 12129 390,'0'0'386,"-6"-13"-2,6 13-112,-4-11 39,4 11-62,-3-11 45,3 11-75,0 0 36,-6-11-70,6 11 38,0 0-81,-5-10 26,5 10-84,0 0 28,-5-8 13,5 8-110,0 0 55,-6 13-54,5-3 48,0 3-44,-1 4-4,2 1 1,2-1-5,-1 1-4,1 0 0,3-1-2,-1-1 3,2 1 33,1-2-76,-1 0 19,2-3-81,-1 3 40,4-6-85,0-2-6,-1-1-126,1-3-10,2-2-60,-2-2-40,1-3-358,-1-3-248</inkml:trace>
  <inkml:trace contextRef="#ctx0" brushRef="#br0" timeOffset="668809.2952">3611 12018 482,'-1'-11'357,"1"11"36,-5-23 239,5 23-374,-2-11-50,2 11-49,0 0-33,-2-11-19,2 11-3,0 0 7,0 0 14,0 0-51,11 4 65,-11-4-82,10 14 42,-2-6-74,0 1 50,8 13-10,-7-11-71,0 2 50,0-2-54,1 0 44,-3 0-89,1-1 14,0 0-91,-1-1 11,-1-2-111,1 0-25,-2 0-4,-5-7-8,6 8-115,-6-8-213</inkml:trace>
  <inkml:trace contextRef="#ctx0" brushRef="#br0" timeOffset="669039.1788">3736 11802 126,'7'-13'608,"1"1"-105,0 3-147,2-1 57,4 2-68,-1 1 30,3 3-62,-1 1 6,2 2-63,-1 3-2,2 0-25,-2 4-37,3 4 13,13 18 146,-18-7-216,0 4-28,-4 1-17,-4 3-42,1 1-65,-6 3-109,-1 0-105,-3 2-146,-3 5-194,-4 1-660,-4-1-840</inkml:trace>
  <inkml:trace contextRef="#ctx0" brushRef="#br0" timeOffset="670409.4867">11056 2914 122,'0'0'679,"0"0"-184,0 0-131,0 0-75,0 0-58,-8 12-49,3-4-41,-2 2-25,-3 2-21,0 4-6,-11 17 62,12-17-80,2 1-29,-1-2 10,3 1-23,0-1 12,2 2-20,0-2 9,1 2-14,2-2 8,0 0-18,2 0 7,0-1-48,3 1 3,-1-1-60,3-1-27,2-3-69,2 0-45,-1-4-43,4 1-51,-2-5-301,3-2-140</inkml:trace>
  <inkml:trace contextRef="#ctx0" brushRef="#br0" timeOffset="670669.152">11305 3004 367,'0'0'538,"-1"-15"-115,1 15-103,0 0-47,-10-4-43,10 4-39,-27 20 87,17-11-170,-2 7-6,3-4-26,1 1 8,3 3-33,-4-2 18,6 2-31,1-1 8,4-3-35,0 2 26,4 0-12,0-1-6,2-3 0,4 2-11,13 3 22,-10-9-27,-2-1 13,2 0-9,-4-3 5,1 0-9,-12-2 9,19 0-30,-19 0-10,11-5-46,-11 5-4,9-10-62,-9 10 7,1-13-50,-2 3-13,-4-12-324,1 9-119,1-3-147</inkml:trace>
  <inkml:trace contextRef="#ctx0" brushRef="#br0" timeOffset="670889.437">11513 2900 305,'13'3'484,"-1"2"-13,-1 4-64,3 3-40,-2 5 10,2 7-17,-5 2-64,-3 3-62,-2 6-42,-4 1-34,-6 10-132,-9 12-135,-6 1-198,-48 62-2353</inkml:trace>
  <inkml:trace contextRef="#ctx0" brushRef="#br0" timeOffset="674029.598">19023 14002 399,'0'0'296,"1"-10"-30,-1 10 161,-4-13-267,4 13-13,0 0-12,-12-4-9,12 4 25,-15 1-38,3 3 31,0 3-27,-3-1-11,-1 3-11,1 2-1,0 1-28,0 1 4,1-1-25,-8 10 32,13-10-39,2 0-25,-1-3 14,5 1-17,0 1 12,3-11-17,1 18 18,3-8-20,6-1 13,2-1-18,5 3 13,0-2-16,4 1 15,-1 1-14,20 8 12,-24-9 1,1 0-17,-6-1 17,0 0-17,-2-1 21,-4 1-6,0-1 31,-5-8 4,2 14 27,-2-14-10,-5 14 3,5-14-20,-12 13-8,3-5-6,-1-3-10,1 2 3,-1-3-7,0 1-19,0 0-41,1-1-54,-1-1-49,10-3-102,-15 6-90,15-6-94,0 0-306,-17-3-248</inkml:trace>
  <inkml:trace contextRef="#ctx0" brushRef="#br0" timeOffset="674359.3951">19198 14140 264,'12'-8'557,"-3"2"-166,-9 6-73,14-8-60,-14 8 25,11-1-27,-11 1 26,0 0-14,8 9-17,-8-9-38,0 14-35,0-14-13,0 20-26,0-9-28,-2 16 62,0-13-119,2 1-6,-2 1-6,0 1-9,0-2-6,1 0-7,-2-1-7,1 0-16,-1 1-40,-2-3-33,3-2-25,-2 1-20,0-2-15,4-9-12,-9 13-29,9-13-37,-11 5 11,11-5-16,-12-4 12,7-3-18,-1-4 9,0-5-28,1-5 26,1-4 35,1-5 44,2-4 66,4-2 55,-1 2 33,4-7 40,7-25 70,-5 36-30,-1 0-27,1 6-8,-2 2-11,0 1-42,1 5 27,-1 0-40,3 3 13,-3 2-62,2 5-51,-8 6-66,14-8-317,-14 8 23</inkml:trace>
  <inkml:trace contextRef="#ctx0" brushRef="#br0" timeOffset="675069.6939">19372 14108 376,'13'-6'411,"-13"6"-82,13-9-41,-6 4-22,2-1-5,-9 6-44,17-8-23,-17 8-57,18-5-44,-18 5 8,16 0 0,-6 3-31,-1 1 3,-2 4-24,1 1 5,1 3-21,-3 0 15,-1 0-15,-1 3 17,-2 0-5,-2-1 40,-2 1 3,-2 2-9,-9 17 71,3-18-62,3-3-3,-2 1-4,-1-5-9,1 4-8,1-5-7,2-2-5,0 2-14,6-8-2,-9 9-6,9-9-2,0 0-8,0 0-6,0 0-5,7 10 2,-7-10-3,17 3-7,-17-3-2,21 4-1,-11 1-1,1 0-1,1 0 2,-2 4-3,-1-1 3,-1-1 7,-3 4-56,-1-1 66,-3 0-49,-1-10 68,-6 32 15,-2-20-39,2-2 55,-1-1-40,1-2 64,-3 1-44,-1-3 42,-3 1-64,-2-1 42,1 0-56,0-4 40,2 0-52,0-2 40,1-2-71,2-2 14,-2-9-176,8 2 48,6-1-31,2-4-28,4-2-22,5-5-32,6-3 57,3-2 5,3 5 56,-1 0 12,1 2 47,-2 3 0,0 4 56,0 0 3,-2 1 45,-4 4-3,1 3 35,-5-1-2,-1 5 26,-13 3 5,16-1 44,-16 1-12,12 5-6,-12-5-1,3 12-1,-3-12-24,0 13-5,0-13-24,-1 16-1,1-16-17,1 21 25,-1-21-40,3 13 3,-3-13-6,9 10 1,-9-10-4,16 9-3,-16-9-4,22 1-2,-8-1 0,1-3-20,1-2 3,4-2-20,-2-3-2,1-2-21,15-16-25,-18 14 60,-1 1-9,-6 0 21,-2 1-8,-3 2 11,-4 10-10,-1-14 46,1 14 11,-14-8 28,14 8-1,-24-2-5,9 5-15,-3 2-2,-2 3-16,-17 13 21,21-9-34,0 2-5,5 1-7,1 0-2,5-1-17,2 0-44,3-1-37,3-2-26,4 2-36,1-1-43,2-3-63,4-1-52,0-1-24,2-2-50,20 0-1178</inkml:trace>
  <inkml:trace contextRef="#ctx0" brushRef="#br0" timeOffset="675569.5218">20590 14083 385,'8'-8'549,"-3"-1"-139,0-7 192,-5 16-308,2-17-52,-2 17-28,-2-20 8,1 9-39,1 11-37,-2-20-33,0 10-22,2 10-22,3-23-21,-1 14-19,2-2-9,1 2-7,2 1-4,8-7-4,-8 10-17,1-1 14,-8 6-6,14-3 0,-14 3-1,10 6 4,-10-6 2,7 15 8,-4-2-14,-3 4 17,-3 4 27,0 3 8,-2 7-16,-3 1 3,-11 46 10,9-39-33,2-1-2,0-6-3,3-1 1,0-1-4,2-4 5,2 0-1,2-6 6,-1 1-65,3-2 65,0-3-6,2 0-10,3-3-3,1-2-2,0-1-17,3-3-9,-2-2-13,3-5-17,-13 0-31,20-1-29,-11-5-22,0-3-13,-4-4 15,-2-1 56,-3-3-5,-4 1 73,-6-4 26,-5-2 97,-7-3 47,-31-21 294,25 27-175,3 4-23,2 1-31,4 2 11,3 2-67,2 1-5,2 1-60,2 1 9,0 1-54,10 6 14,-13-9-53,13 9 34,0 0-36,0 0 25,18-12-28,-1 11-33,4 0-24,6-1-30,-2-1-13,9-1-21,0 0-32,-1 0-32,1 1-79,-1-1-83,-1 0-147,-3 1-571,3-2-677</inkml:trace>
  <inkml:trace contextRef="#ctx0" brushRef="#br0" timeOffset="675949.0894">21579 14062 123,'9'-9'576,"-9"9"-294,11-13 18,-11 13-56,10-11 39,-10 11 10,8-11 33,-8 11-33,5-10-33,-5 10-51,0 0-44,9-8-34,-9 8 9,0 0 27,0 12 9,-4 9 112,0-4-184,2-1-26,-2 5-21,-1 0-1,1 3-7,1-1-15,0 0-5,-2 0-7,1 0-60,0-2 27,0-1-101,2-3 7,-2 0-45,1-1-33,1-5-12,-1-2-29,3-9-55,-2 10-58,2-10 22,0 0 8,0 0 46,-4-11 19,5-1 19,-1-6 15,4-4-263,-3-11 48</inkml:trace>
  <inkml:trace contextRef="#ctx0" brushRef="#br0" timeOffset="676209.2639">21600 13987 827,'8'-41'280,"-2"0"-16,-1 8 1,2 1-2,0 4-14,-2 5-36,0 2-47,-1 3-36,0 3-26,1 3-23,0 3-25,0 1-36,-5 8-41,4-2-286,10 7-28,-14-5-381,6 14-222</inkml:trace>
  <inkml:trace contextRef="#ctx0" brushRef="#br0" timeOffset="676474.5125">21943 13877 213,'11'-5'534,"-4"1"-199,-7 4-11,14-4-64,-14 4-14,0 0-3,11 4 23,-11-4-10,0 20-28,-3-5 15,-5 7-35,-4 5-27,-3 8-28,-26 50 68,17-37-142,-2 1-13,1-1-18,6-8-63,0-3 47,0-1-75,4 0 28,0-2-33,3-6-33,2-2-36,1-5-25,3-1-66,1-4 0,2-4-70,5 4-363,-2-16-103,7 6-251</inkml:trace>
  <inkml:trace contextRef="#ctx0" brushRef="#br0" timeOffset="676709.1401">21961 14282 205,'17'-15'686,"-3"2"-159,-2 4-101,0 0-86,-4 4-31,-8 5-30,13 1 14,-13-1-45,9 13-12,-7 0-44,1 4-34,-3 2-79,0 5 21,-1 3-50,-6 36 60,5-32-41,-2-5-65,1-1 48,-2-1-57,1 0 55,0-3 7,-1-1-5,-1-5 4,1-1 7,0-3-36,-1-2 43,-2-1-60,8-8 45,-12 3-57,-3-12 43,10 0-2,-1-7-57,4-2 44,2-8-87,4-9 3,3-8-16,6-3-3,0 0 16,3 2 12,-3 1 8,2 4 28,-1 5 12,-4 8 4,0 5-8,4-12 2,-8 22 3,-6 11 1,10-10 4,-10 10 1,0 0 0,0 0-5,3 15 5,-6-6-3,-1 2-11,-2 1-11,1 1-46,0-2-53,0 2-55,0 0-63,1-1-82,2-3-94,-2 1-82,4-10-336,0 11-368</inkml:trace>
  <inkml:trace contextRef="#ctx0" brushRef="#br0" timeOffset="677089.0946">22865 13862 324,'2'-11'528,"-2"11"-133,0 0-23,1-6 123,5-2-349,-6 8 43,0 0-20,0 0-19,3 14 28,-3-14-23,1 24-22,1-7-22,-1 0-21,0 5-14,3 2-5,0-2-5,0 1-14,1 0-5,1-2-8,-1-1-2,-1-3-5,1-2-4,0 0 0,0-3 14,1-1 18,-1-1 14,0-3-9,-5-7-12,13 7-9,-13-7-8,17-4-3,-7-2-9,1-5-3,12-22 13,-9 8-25,-2-3-48,2-5 53,-2-1-50,-2 5 53,0 0-47,-2 1 59,-3 7-60,0 1 53,-1 5-50,2 1 2,-4 3-96,1 2 48,-3 9-85,1-5-184,-1 5 165,0 0-80,0 0 17,13 5-28,-13-5-5,12 13-7,-3-4-11,0 0-272,2-1-78</inkml:trace>
  <inkml:trace contextRef="#ctx0" brushRef="#br0" timeOffset="677959.3803">23316 13898 241,'0'0'296,"19"-4"-70,-11-1-12,-8 5-2,14-9-1,-14 9-1,12-8 1,-12 8-11,0 0-12,7-7-19,-7 7-25,0 0 108,-14 0-147,14 0-9,-18 7-17,8 0-10,-1-1-17,-1 3-8,2-1 9,-1 2-24,0 0 9,3-2-20,-1 1 14,2-2-18,1 2 10,1-3-19,-1 6 26,6-12-5,0 0-18,1 14 12,-1-14-18,10 2 14,-10-2-14,20 0 11,-8-2-14,0 2 1,1 0-4,0-3 2,1 3 0,-2 0-1,1 0 0,10 3-4,-12-1 18,-2 2-16,-9-4 17,14 7-18,-14-7 16,7 10-11,-7-10 14,2 11-13,-2-11 11,-5 9-17,5-9 17,-5 8-17,5-8 15,-7 8-14,7-8 19,-6 5-13,6-5 15,0 0-14,0 0 12,0 0-15,0 0 13,0 0-17,5-17 2,1 9-6,3-4-7,1 2-1,2-5 3,0 2 2,-2 2 4,12-11-2,-12 13 8,-2 1 0,0 4 4,-8 4 18,13-10 14,-13 10 3,12-3 1,-12 3 25,8 6 2,-8-6-7,5 10-11,-5-10-7,3 14-5,-3-14-5,1 23 18,-1-23-28,-1 17-4,1-17-4,0 13-4,0-13-5,0 12 8,0-12 2,0 0 6,1 14 3,-1-14 0,0 0-3,0 0-5,0 0-3,11-2-2,-2-13 5,-2 7-10,-2-5-48,3-1 47,-2 0-38,3 0 53,-2 0-56,1-1 58,1 4-53,-3-1 57,0 3-64,1 0 65,-2 3-59,-5 6 53,11-11-54,-11 11 20,13 0 39,-13 0-54,8 7 57,-8-7-57,7 10 59,-7-10-3,6 15-7,-6-15-4,7 13-3,-7-13-2,5 12 2,-5-12-5,7 8 7,-7-8-3,17 8 5,-17-8-9,15 0-2,-5-2 1,-1-3-2,1 0-48,1 1 55,1-2-49,2-1 56,-4 0-55,1 1 63,-1 0-51,-2 1 60,0 0-63,-8 5 55,16-5-29,-16 5-25,0 0 54,0 0-54,9 5 56,-9-5-59,0 0 62,6 9-9,-6-9-6,0 0 3,9 8-4,-9-8 4,9 6-5,-9-6-4,15 0 3,-15 0-47,22-4 56,-11 1-55,4-3 53,0 1-54,1-4 57,-1-2-50,-1 4 61,-2-3-43,0 2 76,-2 0-40,-3 0 58,1 3-70,-8 5 41,9-9-58,-9 9 39,0 0 2,0 0-55,4 11 54,-4-11-57,-3 19 51,1-3-46,-1 0 46,0 3-65,-1 4 14,-2 0-43,1 0-43,-1 2-43,-2 1-46,-3 0-86,-15 25-559,9-29-120,-7 2-545</inkml:trace>
  <inkml:trace contextRef="#ctx0" brushRef="#br0" timeOffset="678259.3018">22578 14479 275,'-29'-1'871,"7"-2"-265,2 3-63,5-1-176,-5-2 225,20 3-321,0 0-82,0 0 38,22-10-79,2 3 36,11 3-81,13-5 34,6 2-50,20-5 52,5 3-27,5 0 40,5-1-39,1 2 22,0 1-19,-1-1 7,0 1 1,-4 0 13,-5 1 15,-5-1-9,-6 1 23,-15 1-22,-4 2 22,-11-2-15,-5 2-12,-6-1-7,-4 2-7,-5 1 2,0-2-5,-4 2-12,10-3 53,-25 4-107,20-3-10,-20 3-12,13-4-50,-13 4-39,11-3-69,-11 3-98,0 0-98,0 0-61,0 0-174,-11 7-86,11-7-154,-16 7-671,3-3-1085</inkml:trace>
  <inkml:trace contextRef="#ctx0" brushRef="#br0" timeOffset="682759.2848">19401 15284 72,'0'-12'378,"0"12"-97,0-20 7,0 20-61,0-16 2,0 16-44,0-16 23,2 4 121,-2 12-216,0 0-14,-2-13-36,2 13 13,0 0 13,0 0 27,-6 12 9,2-3-9,0 7-8,1 0-32,-5 6 0,3 3-25,-1 3 1,-2 0-2,-7 33 12,9-32-39,-1 0-6,1-2-2,-2-3-1,2 0-9,0-3 6,-1 0-5,0-3 2,2 0-34,-2-4-41,1-2-34,1 0-52,-2-4-62,0 0-60,-6-2-408,13-6 37,-16-5-155</inkml:trace>
  <inkml:trace contextRef="#ctx0" brushRef="#br0" timeOffset="683009.4165">19036 15354 301,'-9'-17'505,"-2"0"-61,2 1-102,2 3-11,1-1-63,1 4-32,0-1-61,4 0-11,-1-1-49,4 2-8,4-3-34,1 1-3,5-2-27,6 0 5,6-1-24,2 4 11,11-4-22,0 3-5,2 2-58,1 0-38,-3 4-74,0 1-32,1 1-71,-3 1-56,-3 3-385,-3 1-209</inkml:trace>
  <inkml:trace contextRef="#ctx0" brushRef="#br0" timeOffset="683549.5108">19899 15173 431,'0'0'374,"0"0"-107,0 0-11,0 0-48,0 0 16,-5 11-14,-4-7 35,-3 3-39,-2-1-11,-2 5-27,-3 0-3,-1 2-13,-1 1-40,-20 19 73,22-15-116,1 0-24,3-3 3,1 1-21,3-1 6,-1 0-18,5-1 8,0-1-13,3-1 10,2-2-12,2-10 11,2 15-13,4-7 11,-6-8-16,27 7 4,-15-8 0,4-3-15,-1-2 13,3-4-15,-1 1 12,-1-5-14,-2 1 17,1 1-13,-5 0 7,0 3 14,-1-1 8,-2 2-6,-2 1-2,-5 7-6,7-7 1,-7 7-1,0 0 9,0 0-13,0 0 9,-5 13-9,5-13 9,-5 16-16,3-5 15,-1-1-18,2 3 17,1-1-24,0 0-4,1 0-10,2 0-22,6 8-106,-2-13 50,1 1-14,0-1-14,2-3-13,1-2 4,0-1-1,2-2 8,-2-1 6,2-2 13,1-4-5,-3-1 2,2-1-9,-1-4 20,1 0 20,9-17-26,-14 17 95,-1 0 31,-1 1 15,-2 0 50,-2 3-22,1-1 36,-3 11-29,1-17 28,-1 17-32,-2-12 31,2 12-38,-7-7 26,7 7-37,0 0-2,-19 0 51,19 0-52,-6 8 20,6-8-26,-4 13 21,4-13-31,0 15 27,3-4-29,1-1 21,4 1-13,1-1-2,0-1-6,5 4-7,-1-2 3,3 0-3,11 11 5,-15-13-6,-3 2 13,0-3 16,0 0 7,-4 0 11,-5-8-1,5 16-6,-5-16-10,-4 16-6,0-8-6,-2 1-5,-4 0-4,0 0-7,0-2 1,-3 0-8,2 0-20,-1-1-43,2-2-54,10-4-71,-15 3-82,15-3-51,0 0-410,-15-5-233</inkml:trace>
  <inkml:trace contextRef="#ctx0" brushRef="#br0" timeOffset="683889.2748">20211 15308 387,'10'-10'445,"2"2"-94,-6 0-44,2 1-77,-8 7-10,14-9 200,-14 9-224,0 0-29,8 6-1,-8-6-14,2 15-7,-2-2-37,0 0 6,-2 3-31,1 0-3,1 2-24,0-1-1,0 3-22,0-1 1,0-2-19,0 15 26,1-18-24,-1-1-32,3-1 2,-1-3-10,1 3 17,2-7-14,0 3-3,-5-8-42,17 7-20,-17-7 2,21-1 3,-8-6 5,-1 0-2,2-1-13,13-15-64,-17 12 90,-1 0 48,1 1 9,-5 2 30,-5 8-20,6-10 23,-6 10 1,0 0 35,0 0 15,-10-4 22,10 4-3,-16 9-5,8-3-27,1 4 2,-3-1-28,3 1 3,2 0-20,3 0 10,0 1-16,2-11 9,4 21-45,2-11-56,6 1-97,2-6-104,6 4-145,3-5-445,2-1-420</inkml:trace>
  <inkml:trace contextRef="#ctx0" brushRef="#br0" timeOffset="684569.2212">21199 15377 176,'0'0'534,"3"-11"-94,-3 11-110,4-9-63,-4 9-39,6-12-55,-6 12-31,8-8-34,-8 8-26,15-7-13,-15 7 6,15-2-22,-15 2 14,20 5-24,-11 2 17,-1-3-28,2 6 15,-4 2-22,0 0 15,0 1-3,-4-2 7,-1 16 35,-2-15-44,-1 1 18,-2-1-2,-3 0 8,2 0 5,-2-3 1,2-1 0,-2 0-11,7-8 13,-10 9-17,10-9 5,-11 4-18,11-4 5,0 0-21,-6-17 3,9 8-40,2-3-46,5-3 4,4 1-17,3-2 21,2 1-6,2 0 22,2 1 0,-4 4 21,1-1-7,1 4 17,-5 0-6,0 4 21,0 1-10,9-1 23,-25 3 3,21 0-12,-21 0 12,17 1-16,-17-1 13,15 3-13,-15-3 18,14 1-7,-14-1 9,16 0-17,-16 0 17,19-1-21,-7 0 11,1-2-15,14-4 10,-12 1 1,0 2-11,0-1-1,-3-3 0,1 3-3,-2-2 4,-3 3 8,0-3 5,-8 7-2,11-7-2,-11 7-3,0 0-4,0 0 5,0 0 5,-19-5 60,19 5-37,-18 8-2,7-1-2,-1 1-12,0 2 2,0 1-10,0 2 3,-1 0-8,3 2 6,1 1-17,0-2-12,4 1-46,0-1-27,3 1-44,0-1-49,2-3-37,2 2-33,0-3-35,2-2-12,1 0 2,1 0-20,3-3 26,-9-5-237,15 4-32</inkml:trace>
  <inkml:trace contextRef="#ctx0" brushRef="#br0" timeOffset="685709.1014">21722 15507 286,'6'-10'309,"1"4"-28,-2-3-28,0 2 10,-1-2-59,2 0 22,-2 0-18,-1-1 7,1 1-26,1 1 10,-1-1-29,2 2-19,-2 0-40,-4 7-8,14-18 32,-14 18-95,10-7 5,-10 7-22,14-2 9,-14 2-21,13 2 11,-13-2-17,12 7 14,-12-7-18,11 10 17,-11-10-16,7 10 15,-7-10-12,8 12 17,-5-2 8,-3-10-21,0 0 17,3 13-5,-3-13 24,0 0 3,0 0 8,0 0-12,0 11 5,0-11-13,0 0 6,0 0-17,0 0 5,1-14-18,-1 14 8,11-27-8,-6 17-6,2 1-3,-1-2-2,2 1 2,0 2-3,0 0 0,3 1-3,-2 2-5,0 2 3,-9 3 2,17-2 0,-17 2 3,16 1 0,-16-1-3,21 11 4,-21-11-3,11 13 9,-11-13-13,9 9 12,-9-9-8,8 10 9,-8-10-9,6 7 10,-6-7-9,6 8 10,-6-8-4,0 0 5,8 7-7,-8-7 6,0 0-8,14 2-2,-14-2 3,12-5 0,-12 5 4,17-7-10,-7 5-2,-1-4 1,1 5-6,0-2 3,-1-1-3,-9 4-6,15-3 4,-15 3-7,15-4 13,-15 4-12,16-2 15,-16 2-9,13-1 13,-13 1-11,14 0 14,-14 0-10,17 1 10,-17-1-13,15 0 16,-15 0-10,18 0 11,-18 0-13,20 0 12,-9-1-6,9-3-1,-9 3 10,-1-2-12,0-2 1,-1 0 1,-2 1 2,1 0 2,-8 4 7,13-9 7,-13 9 3,7-9-3,-7 9-3,0 0-3,4-10-3,-4 10 0,0 0 3,-13-1-6,13 1-2,-11 4-3,11-4 2,-11 5 4,11-5-6,-12 10 3,12-10-1,-10 10 1,10-10-3,-8 8 6,8-8-3,-3 10 8,3-10-6,2 9 6,-2-9-7,8 6-3,-8-6 4,12 2-5,-12-2 8,14-5-8,-2 4 6,-12 1-6,19-6 2,-8 1-4,-1 2 1,-1 1-1,0-3 3,-9 5 0,20-4-9,-20 4 6,0 0 10,14 1 5,-14-1 9,0 0 0,8 10-7,-8-10 0,1 12-2,-1-12-1,1 16-6,-1-16 2,1 15-6,-1-15 3,2 14-2,0-2-6,-2-12-11,2 10-18,-2-10 3,0 0-10,2 11 7,-2-11-23,0 0 0,0 0-11,13 3 26,-13-3-12,6-7 19,-6 7-7,9-13 12,-5 4-12,0 2 13,2-3-7,-2 0 10,1 2 12,-5 8 17,7-15 7,-7 15-3,5-11-1,-5 11-5,6-9 2,-6 9-2,0 0 2,0 0 11,0 0-15,0 0-14,9 12 33,-9-12-20,3 9 14,-3-9-18,1 12 13,-1-12-16,0 0 11,3 13-14,-3-13 7,0 0-13,5 10 12,-5-10-16,0 0 17,0 0-12,15 0 15,-5-6-10,-3 1 0,-7 5 13,13-12-12,-5 6 3,0-1-2,-1 1 3,-7 6-1,13-9 0,-13 9 0,10-8 2,-10 8 1,11-2 0,-11 2 2,0 0 12,19 2-4,-19-2-12,13 2 17,-13-2-13,13 3 12,-13-3-21,16 2 22,-16-2-17,22-4 0,-9 2 2,3-1-2,1-1 3,1 0 10,-1 0 26,-2 1 22,10-6 114,-15 6-89,-10 3-15,15-5-14,-15 5-10,0 0-8,11-3-7,-11 3-5,0 0-8,0 0-18,0 0-36,0 0-50,-5 8-47,5-8-28,0 0-53,5 13-317,-5-13 182,17 7-76,0-4-285,0-2-221</inkml:trace>
  <inkml:trace contextRef="#ctx0" brushRef="#br0" timeOffset="686069.2198">23573 15122 604,'6'-11'548,"-1"0"-144,-5 11-69,8-13-84,-8 13-38,5-9-58,-5 9-3,0 0-37,0 0 12,0 0-11,-11 5 10,-6 12 106,7-6-123,0-1-5,0 2-16,0 0-12,1-2-13,1 4-11,1-3-6,0 1-4,4 0-6,0-3-5,2 4-4,2-2-4,2 0-1,3 0-4,12 13 6,-6-11-29,3-1 6,1 2-17,-1-3 7,-1 0-19,0 2 8,-4-5-14,0 0 5,-1-1-9,-2 1 25,-7-8-8,7 12 22,-7-12 2,-3 12 17,-11-3 37,4-6-25,-1 2 3,-4-2-13,1 0 2,-4-1-12,4-1-7,-1 2-29,2-3-49,-1 0-82,14 0-72,-20 0-119,20 0-64,-14-4-112,14 4-234</inkml:trace>
  <inkml:trace contextRef="#ctx0" brushRef="#br0" timeOffset="686659.4065">23849 15179 488,'13'-7'476,"-6"3"-99,-7 4-11,10-5-35,-10 5 17,0 0-37,0 0-9,-16 9-34,6-4-34,-3 5-40,-1 0-83,-16 17 109,15-13-115,-1 2-21,3-1-27,2 0-2,1 1-7,1-3-9,3 0-6,0-2-5,3-1-2,1 0-8,2-10 0,2 14-5,-2-14-5,9 9-10,9-6-42,-7-6 10,2 2-13,1-3 0,2-2-19,2-4-11,1 0-18,0-2 15,0 0 15,0 0 13,-3 0 24,1 2-5,-5 2 19,1 1-7,-4 2 13,7-3-10,-16 8 4,0 0 3,14-1 4,-14 1 0,8 5 4,-8-5 3,0 0-1,10 9-4,-10-9 16,0 0-11,7 9 15,-7-9-15,0 0 14,9 6-16,-9-6 15,18 2-14,-18-2 0,18-6-1,-7 3 0,1 1-7,0-4 0,2 1-1,-4 2 7,3 0 0,-3 0-2,0-2-6,-10 5 0,15-1 7,-15 1 5,16 2-1,-16-2 3,8 7 2,-8-7 0,5 6 2,-5-6-4,0 0 8,8 11 15,-8-11-12,5 4-4,-5-4 2,0 0-2,15 5-3,-15-5-2,18-4 0,6-1 0,-11-1-8,2 0 1,-5 3 5,1-1-1,-1-1-8,-10 5-2,18-6-5,-18 6 2,13-4 4,-13 4 0,0 0 3,17 0 0,-17 0 2,0 0 3,17 2-3,-17-2 3,13 2 2,-13-2-3,16 2 2,-16-2-1,25 0 0,-9-2-1,3 0-5,1 0-22,-4-1-31,4 0-19,1 1-52,-5-1-20,1 0-83,6 1-391,-23 2 213,13 0-261,-13 0-180</inkml:trace>
  <inkml:trace contextRef="#ctx0" brushRef="#br0" timeOffset="686924.2261">23419 15637 870,'-9'8'642,"5"2"368,4-10-603,20 8-43,-2-5-53,11 0-37,13-3-43,15 0-48,19-3-33,10-2-37,10 2-25,30-3-12,7 3-16,5-1-97,0 5-169,-2 0-244,76 1-3035</inkml:trace>
  <inkml:trace contextRef="#ctx0" brushRef="#br0" timeOffset="693019.5333">8108 8762 130,'0'0'338,"0"0"-96,-9 6-51,9-6-37,0 0-41,-8 4-19,8-4-13,0 0 2,0 0 3,-8 5-31,8-5 21,0 0-43,0 0 20,0 0-37,-4 3 23,-3 3-34,7-6-59,0 0-71,0 0-101,0 0-212,-3 8 93</inkml:trace>
  <inkml:trace contextRef="#ctx0" brushRef="#br0" timeOffset="694019.409">11630 8785 642,'0'0'483,"0"0"-64,0 0-165,3 2 32,-3-2-200,5 10-6,-5-10-14,0 0-1,0 0-2,0 0-7,0 0-14,0 0-3,0 0-12,6 7-6,-6-7 2,0 0 41,0 0-62,0 0 50,0 0-71,0 0 21,0 0 46,0 0-62,0 0 6,0 0 0,0 0 51,0 0-59,0 0 56,3 10-60,-3-10 57,0 0-58,0 0 63,0 0-67,0 0 56,0 0-21,0 0-34,0 0 60,0 0-53,0 0 57,0 0-53,0 0 60,0 12-56,0-12 54,0 0-54,0 0 52,0 0-50,0 0 52,0 0-52,0 0 54,0 0 11,0 0-43,0 0 61,0 0-50,0 0 57,0 0-53,0 0 56,0 0-56,0 0 59,0 0-64,0 0 58,0 0-59,0 0 55,0 0-59,0 0 51,0 0 10,0 0-71,0 0 57,0 0-50,0 0 12,0 0 30,0 0 0,0 0 10,0 0 4,0 0-1,0 0 0,0 0-3,0 0-5,0 0 3,0 0-13,0 0 27,0 0-51,0 0-7,0 0-7,0 0-2,0 0 0,0 0-4,0 0-2,0 0-2,0 0 13,0 0-11,0 0-2,0 0-2,0 0 0,0 0-1,0 0 2,0 0-3,0 0-5,0 0 2,0 0-18,0 0-9,0 0 34,0 0 0,0 0 2,0 0-5,0 0 1,0 0-1,0 0-1,0 0-9,0 0 9,0 0 2,0 0-8,0 0 8,0 0-2,0 0 0,0 0-18,0 0 22,0 0-4,0 0 1,0 0 5,0 0-9,0 0 4,0 0-2,0 0-2,0 0 2,0 0-1,0 0 1,0 0 0,0 0 1,0 0-4,0 0 2,0 0 0,0 0-8,0 0-29,0 0-49,0 0-52,0 0-43,0 0-48,0 0-166,0 0-83,-9 3-2380</inkml:trace>
  <inkml:trace contextRef="#ctx0" brushRef="#br0" timeOffset="709549.3807">11612 16258 163,'-10'-6'179,"10"6"-72,0 0-2,-11-5-40,11 5 7,0 0-38,0 0 11,-4-3 7,-7-1-44,11 4 21,0 0-18,0 0 19,0 0-11,0 0 17,-8-7-24,8 7 7,0 0-23,0 0 21,0 0-23,0 0 21,-3-8 9,3 8-11,0 0 11,1-14-1,-1 14 38,0 0 25,0-13 12,0 13-27,-1-9-1,1 9 13,-2-12 6,2 12 9,0-11-1,0 11-16,-1-11 28,1 11-37,-2-10 50,2 10 99,-2-14-132,2 14 0,0 0-35,-2-10 0,2 10-32,0 0 12,0 0-29,0 0 20,0 0 16,-3 12 15,2 2 23,-3 7 14,2 6-15,-3 6 2,-1 11 26,-1 1-19,-2 3-16,0 1-4,-1-1-11,-3 9-8,2-8-7,-1-2-9,-1-1-8,1-3-4,0-2-13,0 1 2,2-2-12,-4-3-36,4-1-39,-10 22-188,10-31 69,2-7-23,-1-2-55,3-4-41,-3-2-453,3-6-284</inkml:trace>
  <inkml:trace contextRef="#ctx0" brushRef="#br0" timeOffset="709859.2213">10817 16201 1,'-8'-7'488,"2"2"-139,6 5-77,-13-13 106,13 13-243,0 0-8,6-9-8,-6 9-8,20-5 2,-2 0-2,9 0-21,7-2 34,12-2-12,7-2 15,13 1-29,2-3-4,3 3-32,-1-1 5,55-3 18,-70 9-62,-1 1 9,-5 1-21,-10 0 13,-2 4-25,-7 1-22,-1 1-64,-1-2 14,-6 5-37,-2-1 17,-4 2-45,-2 0 3,-2 3-16,-6-2-37,0 12-278,-6-9 164,0-11-136,-4 22 91</inkml:trace>
  <inkml:trace contextRef="#ctx0" brushRef="#br0" timeOffset="710324.191">12077 16363 257,'0'0'282,"0"-12"2,0 12-15,2-12-8,-2 12-40,0-12-24,0 12-10,-2-10-17,2 10-19,-5-7-23,5 7-23,0 0-14,-13-3 4,-2 20 190,2-2-120,-4 7-14,-5 7-7,0 2-16,-1 4-22,0 0-20,1 3-17,1 2-21,2-1 3,2 1-8,6-2-13,0 0-30,4-6-49,4-3-29,3 21-192,3-28 84,3-1-22,4-4-53,0-4-20,1-2-96,3-3-353,5-6-233</inkml:trace>
  <inkml:trace contextRef="#ctx0" brushRef="#br0" timeOffset="710819.4844">12146 16623 367,'-2'-11'310,"2"11"-44,0 0-50,0 0 0,0-14-45,0 14-11,4-10-37,-4 10 5,2-7-38,-2 7-10,10-8-26,-10 8 10,9-3-14,-9 3 14,22 3 76,-15 2-73,2 0 2,3 3-17,-4 0 3,1 3-16,0-1 7,-2 1-8,0 2 0,-1-2 2,-2 1 4,1-2-3,-3 0-4,0 2 0,2-3-2,-4 9 61,0-18-35,0 15 11,0-15 7,-4 12 2,4-12-4,-4 9-9,4-9-12,0 0-4,0 0-14,-15-5-8,15 5-27,-5-18-22,4 7-19,1-4 0,6-21-13,-2 15 34,2 1 2,3-1 2,1 4 2,-1 0 0,-1 2 2,4 0 2,-3 4-1,2 1 0,1 3 0,-3 3 1,1 0-3,2 3 15,-12 1 9,31 9 20,-20-3-16,1 5-3,-1-2-1,-2 3-1,1 1-7,-1 1 5,1 1-1,-3 1-2,0-1-21,0 0-27,-3 1-33,0-3-43,1 3-41,-3-1-42,0 10-382,1-14 154,-3-11-244,0 17-179</inkml:trace>
  <inkml:trace contextRef="#ctx0" brushRef="#br0" timeOffset="711099.4182">12883 16361 478,'18'0'456,"-2"1"-78,-2 4-54,1 5-36,-1 3-5,-3 3-34,-2 4-24,-2 3-26,-3 2 0,-2 2-32,-4 5-32,-4 3-22,-1 5-14,-5 0-18,-1 2-18,-20 39 13,15-41-95,-1-3-53,1-2-66,0-1-58,5-7-115,-1-1-98,5-6-433,-1-4-383</inkml:trace>
  <inkml:trace contextRef="#ctx0" brushRef="#br0" timeOffset="713589.076">13553 16598 331,'0'0'899,"0"0"-591,7-8-59,-7 8-24,0 0-35,7-7-10,-7 7-24,8-6-6,-8 6-12,10-5-14,-10 5-16,11-6-12,-11 6-16,9-4-12,-9 4-8,18-6 50,-18 6-82,0 0 14,13-2-7,-13 2-6,0 0-11,12-5 2,-12 5-9,0 0 4,9-3-5,-9 3 0,0 0-5,0 0-11,0 0-16,10-2-38,-10 2-193,0 0 72,0 0-81,0 0-39,0 0-112,0 0-283,0 0-204</inkml:trace>
  <inkml:trace contextRef="#ctx0" brushRef="#br0" timeOffset="713869.2884">13632 16788 267,'0'0'779,"0"0"-145,0 0-89,0 0-97,14-6-33,-14 6-54,6-8-47,-6 8-68,2-9-37,-2 9-52,3-12-33,-3 12-100,0 0-139,4-12-202,-4 12-222,0 0-573,0 0-727</inkml:trace>
  <inkml:trace contextRef="#ctx0" brushRef="#br0" timeOffset="714839.3754">14580 16513 331,'0'-10'348,"0"10"-96,-7-8-19,7 8-49,-9-4 1,9 4-20,-18 2 1,7 0-22,-5 1-3,1 3-18,-1-1-6,1 1-24,-15 7 56,14-5-90,5-2-15,0 1-2,2 0-12,4 1 4,1 0-14,4-8 1,-2 14-7,2-14 7,10 14-6,0-5-1,1-1-14,2-1 12,7 4-8,16 8 4,-18-10-4,-2 1-6,1 0 7,-5 0-7,0-1 9,-3 1-2,-5 2 8,0-2 14,-4-10 2,-4 22 1,0-11 3,-5 1 18,-2 0-5,0-2-4,-21 9 24,16-9-43,2-2-4,0-2-3,1 1-2,0-2-15,2-1-26,11-4-44,-15 6-59,15-6-100,0 0-47,0 0-64,-12-2-89,12 2-161,11-10-105</inkml:trace>
  <inkml:trace contextRef="#ctx0" brushRef="#br0" timeOffset="715129.4535">14782 16695 301,'0'0'415,"0"0"-41,0 0-61,0 0-21,0 0-29,0 0-11,-4 9-25,-2-2-37,-2 0-30,2 1-19,-2 2-25,3-1-18,0 1-17,-1 0-10,0 9 39,6-19-76,0 19 1,0-19 1,8 17-3,-2-9-6,1-2-3,2-2-4,2 0-1,0-3-6,-11-1 1,27-1-3,-13-4-4,1 1-4,-1-4-3,13-14-68,-16 7 17,-2-2 11,0-1 6,-5 1 7,-2 0 2,-2 2 9,-4-2 0,-1 2 6,-3 1 5,0 1 3,-3 4-2,-1 2 4,0 0-1,-3 2-11,2 3-47,0 2-55,-1 2-32,3 1-34,-1 1-100,0 4-46,3 1-393,4-2-225</inkml:trace>
  <inkml:trace contextRef="#ctx0" brushRef="#br0" timeOffset="715559.0631">14914 16816 108,'0'0'476,"0"0"-105,0 0-92,8 4-52,-8-4-55,0 0-11,0 0-37,5 8 2,-5-8-19,0 0 8,6 7-14,-6-7-8,7 5-15,1 0 55,-8-5-73,10 6-14,-10-6 5,12 1-23,-12-1 4,15-1-8,-15 1 4,17-7-12,-7 3-1,0-2-1,0-3-7,2-1-15,-2-1-15,-1 0-14,8-20-64,-9 14 40,1-2 21,-2 1-3,-1 3-6,-3-1 52,1 1 13,-1 2-6,-2 1 13,2 2-13,-3 10-7,0-19 2,0 19 5,-2-15-1,2 15 7,-5-10-15,5 10 5,-6-6-11,6 6 9,0 0-8,-15 1 8,15-1-6,-9 10 9,9-10-6,-10 14 14,8-4 26,0-2 2,-2 3-10,3-1 19,1 3 2,0 11 31,2-12-49,1 0-2,1 2-4,-1 0-7,1-3 0,0 3-10,4-3 6,-3 2-5,4-3-9,-4 0-8,2-1-40,-1 0-54,2-1-39,-2-1-89,10 3-412,-16-10-35,17 2-181</inkml:trace>
  <inkml:trace contextRef="#ctx0" brushRef="#br0" timeOffset="715839.3822">15551 16393 287,'0'0'402,"2"-10"-121,-2 10-35,0 0-80,0 0 11,0 0-8,0 0 20,-9 5-36,9-5-22,-6 18-1,1-3 55,-2 4-16,-5 24 88,5-15-158,0 1-19,-1-1-14,4 2-9,0-5-10,-1 0-9,4 1-6,-2-1-9,2-3-3,0 2-3,-1-4-2,2-4-7,0 0-32,0-2-37,2 12-137,-2-26 84,2 18-26,-2-18-15,4 10-52,-4-10-11,0 0-68,0 0-18,0 0-238,0 0-52</inkml:trace>
  <inkml:trace contextRef="#ctx0" brushRef="#br0" timeOffset="716189.0483">15400 16769 385,'-8'-7'374,"0"3"-27,8 4-71,-12-8-30,12 8-55,-10-5-18,10 5-46,-7-6-55,7 6 23,0 0-8,-4-8 40,4 8-87,11-3 1,-11 3-20,23-5 6,-8 1-10,6 1 5,2-1-14,1 0 8,0 0-10,0 2 13,1-1 0,-1 1 14,-5-1-10,1 1 10,15-3 16,-22 5-14,-1-1 19,-12 1 8,21-1 19,-21 1 28,16-3 2,-16 3 17,13-1-7,-13 1-7,0 0-16,14-1-19,-14 1-12,0 0-12,0 0-9,14 0 26,-14 0-50,0 0-4,0 0-4,0 0 1,0 0-6,0 0-1,0 0 0,0 0-3,0 0 0,0 0 2,0 0 0,0 0 1,0 0 0,0 0-1,0 0 16,0 0-13,0 0-6,0 0 4,0 0-8,0 0-1,0 0-21,0 0-40,0 0-46,0 0-55,0 0-56,0 0-33,0 0-76,0 0-65,-12 1-472,12-1-413</inkml:trace>
  <inkml:trace contextRef="#ctx0" brushRef="#br0" timeOffset="718299.3737">14596 16683 93,'0'0'485,"0"0"-93,0 0-71,0 0-33,0 0-33,-14-1-10,14 1-26,0 0-28,0 0-25,-11-2-18,11 2-16,0 0 100,-11-3-135,11 3 1,0 0-19,0 0-7,0 0-15,-10-3-10,10 3-14,0 0-3,0 0-9,0 0 4,17 1-8,-17-1 2,31 1-11,-4-1 9,3 0-13,8 0 3,13-1 1,1-1 8,2 1-12,6-3 6,0 2-4,14-3-7,-1 2 5,-1-1-8,-11 0 7,-3 2-5,-4 0-12,-3 1-21,-13 0-13,20 1-90,-36 0 78,-3 0 5,-4 1 7,-4 0-13,-11-1-28,16 3-21,-16-3-5,0 0-20,8 4 1,-8-4-33,0 0-13,0 0-59,0 0-34,0 0-336</inkml:trace>
  <inkml:trace contextRef="#ctx0" brushRef="#br0" timeOffset="718609.2754">15912 16618 312,'0'0'815,"-3"-13"-470,3 13-32,0 0-13,-2-12-25,2 12-40,0 0-29,-4-10-37,4 10-36,0 0-29,0 0-28,0 0-13,0 0-23,0 0 0,0 0 11,0 0 8,0 12 35,0 0 1,0 0-3,0 3-1,0 2-18,0 2-6,0 1-10,0 1-8,-1 1-7,-1 1-6,1 0-3,-2 0-23,1-2 16,-2 0-21,-2 16 16,2-20-10,0-3-51,2 1-25,-1-3-33,0 0-17,0-4-25,3-8-79,-6 14-65,6-14-110,0 0-7,-13 1-415,13-1-349</inkml:trace>
  <inkml:trace contextRef="#ctx0" brushRef="#br0" timeOffset="718889.5334">15582 16680 444,'-13'-10'564,"-7"-4"261,12 8-498,2 0-61,6 6-15,-13-10-35,13 10-29,-6-10-37,6 10-26,4-9-27,4 4-10,5-2-19,7-1-10,8 0-16,4 0-7,7-2-8,46-7 6,-41 10-42,-7 2-60,2 1-56,-5 3-51,-2-1-63,-3 2-43,-1 3-81,-4 1-100,-4-2-192,3 3-164</inkml:trace>
  <inkml:trace contextRef="#ctx0" brushRef="#br0" timeOffset="719149.3675">16270 16685 78,'0'0'458,"0"0"-48,11-4-54,-11 4-16,0 0-14,12-3-28,-12 3-61,0 0-50,0 0-38,0 0-7,12 2 15,-12-2 167,7 13-167,-7-13 3,5 16-3,-4-6-27,-1 4-2,0-2-35,1 1-5,-1 0-33,0 1-7,-1 3-9,1-4-10,-1 4-1,-2-4-5,2 3-14,-3 9-75,3-13-16,-2-3-45,3-9-16,-2 20-8,2-20-14,-4 11-67,4-11-64,0 0-5,0 0-48,0 0 2,-10-5-74,10 5-184,-6-21-115</inkml:trace>
  <inkml:trace contextRef="#ctx0" brushRef="#br0" timeOffset="719199.489">16283 16598 313,'4'-22'504,"-1"0"-57,1 0-71,0 4-50,-2 1-60,1 3-60,2-9 51,-5 23-208,5-15-39,-5 15-39,0 0-37,0 0-82,0 0-79,14 6-127,-9 3-251,-1-1-119</inkml:trace>
  <inkml:trace contextRef="#ctx0" brushRef="#br0" timeOffset="719811.7663">16425 16748 312,'0'0'463,"0"0"-101,0 0-36,0 0-38,0 0-27,0 0-16,0 0-28,0 0-27,7-5-35,-7 5-32,0 0-27,0 0-19,0 0-15,14 1 22,-14-1-52,9 5-7,-9-5-4,10 11 0,-3-6-7,-2 2-8,0 0 4,1 1-2,-6-8 0,8 14 5,-8-14 4,7 11 1,-7-11-2,5 11-3,-2-1 34,-3-10-19,0 0 5,4 10 9,-4-10 0,0 0-5,0 0-5,0 0 0,0 0-13,0 0-8,0 0-15,8-8-26,-4 0-20,1-2-1,0 1 10,5-8-20,-4 7 8,2 3 37,-2-1 2,2 3 0,-1-1 3,2 0 2,-9 6-2,14-5 4,-14 5 2,13-3 0,-13 3 5,14 0 6,-14 0 2,11 4 3,-1-1 21,-10-3-15,9 5 1,-9-5-4,0 0-5,10 7 6,-10-7 1,0 0-3,10 5 2,-10-5 7,0 0-6,10 2 11,-10-2-17,0 0 9,13-2-5,2-3 2,-15 5-10,17-5-1,-17 5-4,15-3-3,-15 3-1,13-3-1,-13 3 0,0 0 2,17 1-16,-17-1 25,10 3-1,-10-3 2,12 5-1,-12-5 2,14 7 27,-14-7-10,9 4 2,-9-4-8,11 2 12,-11-2-18,13 0 11,-13 0-15,15-2 9,-15 2-6,19-7 1,-9 3-4,0-2-2,-1-1 0,-1 3 0,7-6 23,-15 10-2,9-8 3,-9 8-2,0 0-4,0 0-8,0 0-4,0 0 2,-11-4 6,11 4-4,-15 11-7,8-5 4,-1 3-1,2 2-6,-3-1-1,6 3-18,0-3-41,0 2-64,3-1-70,0 1-67,4-1-105,1-1-76,5 0-474,-1-3-473</inkml:trace>
  <inkml:trace contextRef="#ctx0" brushRef="#br0" timeOffset="720699.0406">17636 16784 312,'0'0'338,"0"0"-90,-10-3 1,10 3-13,0 0-13,-10-2-17,10 2-6,0 0-4,-9-5-11,9 5-14,0 0-8,-6-9-13,6 9-22,0 0-23,-1-13-22,1 13-17,6-11-10,-6 11-12,15-8-8,-1 1-9,1 2-7,2 2-6,0 1-6,1 0-1,1 2 0,18 9 0,-17-3-6,-3 3-4,0 2 11,-3 2-4,-4-1-8,-1 1 11,-1 1 7,-3-2 6,-3 3 1,-2-3 7,-1 2 5,-3-2 12,-2 1-1,0-2 11,-12 7 43,10-11-47,-1-2 5,1-1-2,8-4 4,-14 5-5,14-5-9,-12-2-15,12 2-1,-7-8-22,7 8-32,4-18-14,2 5-35,1 0-20,6-1-19,21-19-105,-11 17 132,0 1 13,1 0 20,1 3 6,-2 0 12,-2 2 11,1 2 13,-2 1 5,-2 3 5,-4-1-1,0 0-10,-3 2 22,0 1 9,-11 2 15,23-3 60,-23 3-45,0 0-8,17-2-7,-17 2-9,0 0-5,0 0-1,11 4-4,-11-4-2,0 0-1,0 0-3,10 3-2,-10-3 0,0 0 0,0 0-1,13 3 10,-13-3-19,11-1-18,-11 1-12,18-5-1,-8 0 3,4 1 0,-1-3-3,-1 0 6,0 0 7,-2 1 4,0 1 2,-4-1 0,1 1 7,-7 5 8,10-13-6,-10 13 9,0 0 6,0 0 1,-13-3 9,13 3 6,-20 6 4,8 1-22,-3 1 20,0 1-3,-3 2-7,3 1-3,-1 1-1,3 0-5,-1-1-1,3 1 4,1 0 2,1 1-5,2-1 2,4 0 4,-1-3-7,4-10 4,0 21-24,2-12-24,-2-9-54,9 14 5,-1-8-36,1-2-45,1-1-9,2-2-50,15-2-228,-12-3 218,3-1-17,-3-1 10,4-4 11,-2 0 21,1-1-141,-1-4 192</inkml:trace>
  <inkml:trace contextRef="#ctx0" brushRef="#br0" timeOffset="721289.0055">18383 16730 472,'10'-11'183,"-1"0"23,3-5 129,-8 7-185,-4 9 23,5-10-16,-5 10 2,0 0-28,-1-11 12,1 11-5,0 0-4,-14 4-20,14-4-1,-12 10-18,5-3-6,-1 3 7,0-1-14,-4 12 50,7-11-77,1 1-9,0 0-5,1-1-3,2-1-2,1-9-3,0 17 1,0-17-19,2 15 15,-2-15-5,10 11-8,-10-11 3,16 7-4,-7-3-3,9-5-15,-5-1-29,-3 0-23,4-4-13,0 0 11,0-1 14,0 0 6,0 1 7,-2-1 13,-2 2 14,-2 0 5,-8 5 2,15-5 1,-15 5 5,10-4 9,-10 4 39,8 5-37,-8-5-2,0 0-4,1 10-5,-1-10-3,0 0 0,3 14 0,-3-14 4,1 12-6,-1-12 1,4 9 1,-4-9 0,6 8 3,-6-8-2,14 9 6,-14-9-17,16 0-4,-16 0-4,18-3 0,-5 1 2,-2-1 1,-1 2 2,3-3 0,-13 4 2,18-4-16,-18 4 18,16-4-2,-16 4-1,12-3 2,-12 3 2,15 0 2,-15 0 0,0 0 1,7 4-8,-7-4 8,0 0 0,7 7 3,-7-7-5,0 0-1,0 0 3,10 5-5,-10-5 7,0 0 0,11 3 0,2-5 1,-13 2-3,16-5-3,-16 5 2,20-3-2,-20 3 1,17-5-4,-17 5 5,16-4-2,-16 4-2,13-2-13,-13 2 8,0 0 4,18 2 1,-18-2 3,11 7-5,-11-7 5,8 8 3,-8-8 0,5 9 6,-5-9-1,6 5 2,-6-5 4,0 0 4,9 7 2,-9-7 1,10 4-3,-10-4-3,14-1 0,-14 1-3,25-7 1,-16 4-7,0-1-15,1-1-48,-1 0-57,-1 1-46,1-3-54,-1 3-90,-8 4-74,14-11-371,-14 11-259</inkml:trace>
  <inkml:trace contextRef="#ctx0" brushRef="#br0" timeOffset="722254.0689">19680 16644 8,'0'0'525,"10"-13"-96,-10 13-75,4-12-51,-4 12-48,2-12-30,-2 12-21,1-15-19,-1 15-32,0-13-25,0 13-29,0-13-14,0 13-19,0-17-14,2 0 36,-2 17-56,4-21 1,-2 10-16,2-1 3,1 1-12,2-1 0,0 0-3,0 2-1,1 1 2,0 1-7,-1 2-4,1 2 1,-8 4-3,15-6 0,-4 7-3,-11-1 5,9 9 10,-6 1 14,-2 2 2,-2 3 32,-3 7 12,-4 0 5,-2 7 6,-7 7 3,-2 2 2,-2 2-6,-4 6-6,0 0-3,3-8-3,-14 35 44,20-39-51,2-7-3,3 1-10,2-3-3,0-4-9,4-2-2,1-2-3,2-2-5,1-3-1,2-2-1,1 0-19,4-1-50,0-4-29,3 0-44,10-4-233,-7-4 159,0 0-9,1-7-43,-1 0-22,1-4-35,-2-3 30,-3 1 10,-2-4 91,-2 5 77,-2-1 85,-2-1 30,-3 2 55,-1 1 35,-4 0 21,-11-13 145,8 14-152,-2 3-2,2-1-2,1 1-5,-2 3-16,2-3-20,2 3-17,2 2-16,6 5-7,-11-10-6,11 10-6,0 0-8,-3-10-20,3 10-26,18-7-125,-7 7 42,1-2-18,0 0 11,2 2 12,4-3 23,0 2 15,-2 1 13,3-1 12,-4 1 28,2 0 20,-3 0 25,1 0 12,-2 0-3,-13 0 11,21-3-1,-21 3 3,17 3 9,-17-3 9,15 0-6,-15 0-8,11 4-8,-11-4 0,10 5 1,-10-5-7,8 7-5,-8-7-9,7 10-4,-7-10-3,8 11-4,-1-2 9,-7-9-13,8 9-1,-8-9 0,5 8-1,-5-8 0,7 6 1,-7-6 1,0 0 3,0 0-9,10 4 1,-10-4-3,0 0 0,0 0 0,6-9-1,-2 0 4,-4 9-7,4-9-1,-4 9 1,2-9 0,-2 9-3,4-8 4,-4 8 3,0 0 5,5-12 5,-5 12 3,0 0 1,4-8 4,-4 8 1,0 0-2,6-3 13,7 1-13,-13 2 9,9 5 6,-9-5 12,12 10-1,-12-10-6,12 14-6,-7-4-4,0-1-6,-2 2 0,1 1 0,-1 0 6,-2 0-4,0-2 5,-1 11 59,0-21-28,0 16 50,0-16 28,0 13 20,0-13 1,0 0-42,0 0-3,0 0-39,0 0 0,0 0-30,16-9 3,-9-1-22,3-7 9,2 0-20,18-30-32,-10 20-29,-3 4-54,-1-2-2,1 4-32,-6 4-63,-1 1-78,0 3-95,-3 3-146,-7 10-530,7-14-663</inkml:trace>
  <inkml:trace contextRef="#ctx0" brushRef="#br0" timeOffset="722829.3211">21001 16860 202,'1'-12'358,"-1"12"-42,0-20 5,-1 9-45,-3-7 230,0 10-267,4 8-42,-10-15-30,5 8-30,-3 3-29,-2 0-15,1 0-19,9 4-10,-20 1-10,8 2-2,1 1-2,-1 3 6,0 0-2,3 3-11,-4 9 28,9-8-46,4-11 1,1 21-4,3-7-2,5-2-5,1 3 1,4-1-3,1 1-2,0-1-3,3 0 0,-3-1-4,1 0-1,-2 0-4,-1-3 4,7 12 29,-15-13 8,-1 0 20,-4-9-13,0 18 19,-5-9-13,-5-1 20,-3 0-13,-3 1 19,-3-3-30,-1 0 16,-3-1-32,2 0 14,1 0-36,1-3 35,-12 2-14,18-4-69,13 0-41,-23 0-86,23 0-61,-14-4-41,14 4-63,0 0-31,2-14-44,4 6-400,5-1-332</inkml:trace>
  <inkml:trace contextRef="#ctx0" brushRef="#br0" timeOffset="723674.0674">21183 16951 101,'0'0'536,"13"4"-119,-13-4-22,3 9-57,-3-9-31,-3 22 241,0-13-321,-1 0-41,0 0-22,1 1-19,0 0-14,3-10-31,-3 20-10,3-20-20,-1 17 2,1-17-28,4 19 12,1-13-26,-5-6 10,12 11-22,8-4 23,-7-7-17,0 0-37,3-2 15,1-3-31,-3-2 1,4-2-36,-3-2-7,2-3-20,-5-2-1,2 0 21,-5-1 9,-3 3 14,2-1 9,-6 1 10,1-11-15,-3 25 30,0-21 5,0 21 1,-4-17 4,4 17-2,-6-12 2,6 12 3,-5-8-3,5 8-1,0 0 2,-8-7-1,8 7 0,0 0 2,0 0-2,0 0-3,-1 14 3,1-14 10,5 8-11,-5-8 7,6 12-6,-6-12 3,10 12-1,-10-12 3,11 10-3,-11-10 6,11 9 2,-2-4 4,-9-5-2,18 5 1,7-5 1,-11 0-6,1-3-1,1-2 0,-2-1 3,3 1-10,-1-3-21,2-1-17,-4-3-4,2 0-4,-3 0 5,-3-1 5,0 1 9,-2 3-18,-2-1 32,-1-7 2,-5 17 15,0 0 7,-4-13 0,4 13 15,0 0 16,-16 3 10,6 2-2,0 2 3,-1 3-11,0-2 0,2 4-8,-1 0-1,1 2-10,2-2 1,-5 11 2,8-12-22,2-2 12,-1 1-2,3-10 2,0 16 9,0-16 14,8 16-4,-2-10-2,3-2-6,3 0-3,-1-3-4,4 0-3,-1-2-6,5-2-1,19-7-19,-17 1-6,1 1-14,0-2 0,-2-1 8,-1 3 7,-2-1 8,-2 2 11,-3 2 5,-2 0-1,-1 1-3,-9 4-1,15-5 2,-15 5 5,0 0 5,5 1 12,3 9-11,-8-10-2,3 10-1,-3-10-2,2 10 2,-2-10 0,4 9 2,-4-9-2,3 10 3,-3-10-2,7 8 4,-7-8-4,9 6 3,-9-6-18,23 3 21,-23-3-8,21-3-5,-8-1-1,2 1-4,0-4-8,1 0-1,-2 1-1,1 0 8,0 1-6,-3 1 1,-2 0-4,0 0 1,-10 4 2,18-3 1,-1 1-4,-17 2 7,15 1 3,-15-1-1,15 1-2,-15-1 6,18 3-4,-18-3 7,16 3-5,-16-3 6,19 0-6,-19 0 0,16 1 4,-16-1 0,16 0-2,-1-1-11,-15 1-36,14-3-28,-14 3-25,14-3-31,-14 3-7,16-1-31,-16 1 0,20-5-49,-9 2-2,0 1-45,2-1-13,-2 0-316,5-1-105</inkml:trace>
  <inkml:trace contextRef="#ctx0" brushRef="#br0" timeOffset="724059.2382">22811 16752 286,'0'0'465,"-3"-8"-66,3 8-51,-13-6 226,13 6-312,-18 2-47,8 2-32,-4 1 2,-4 7-26,2-2-20,2 3-18,-2 1-15,3 0-18,0 2-13,2 0-15,1 0 1,3-2-12,0 0 7,-1 10 33,6-12-59,2-12 10,0 17-18,0-17 11,5 14-21,-5-14 1,14 6-5,-14-6 13,18 2-10,-5-4-17,0-3-14,2-1-29,2-3-17,-1-5-14,17-13-65,-18 14 79,0-1 37,-1 1 44,-1 4 24,-3-2-6,0 4-9,-1 1-8,-9 6 15,10-4 23,-10 4-8,0 0-2,8 6-7,-8-6 2,2 15-5,1 7 21,2-9-36,0 0 0,0 0-16,1-1-37,3 0-35,1 0-41,0-2-46,2-2-45,2 1-13,1-4-64,3 0-30,0-1-51,0-3-411,4-1-287</inkml:trace>
  <inkml:trace contextRef="#ctx0" brushRef="#br0" timeOffset="725069.1281">23443 16706 638,'0'0'573,"5"-8"-136,-5 8-44,0 0-26,0 0-53,0 0-34,0 0-18,1 16-18,-3-5-34,-2 17 163,3-9-224,-2 3-46,0 3-5,1-1-28,1 2-15,-2 0-26,0-2 20,2 0-8,-1-1-5,-1-2-11,0-2-3,1-2-9,0-2 0,-1-1-9,-1 8 0,4-22-10,-6 15-19,6-15-12,-9 5-34,9-5 36,0 0-35,-15-8-1,11 1-36,0-7-27,2-1-24,2-4-23,1-5-18,4-5 26,3-1 31,14-35-28,-10 38 137,2 1 30,-3 2 35,3 2 41,-3 4 25,0 2 2,0 5-9,-2 1-18,0 0-15,-1 5-1,-8 5 10,13-5-4,-13 5 3,0 0-1,12 14 37,-12-14-65,-3 16-6,-1-6-2,0 3-11,-1-1 1,-1 1-2,-1-1-7,0 0-5,1 0-12,1-3-16,1-1-5,4-8 1,-6 15 7,6-15 2,-4 5-53,4-5 30,0 0 0,6 9 5,2-14 7,-1 0-3,0 0-15,4-4 6,-1 1 16,3-2 5,1 0 4,1-1 1,0 3 5,-2 1 5,1-2 6,12-2 16,-14 7 0,-2 2 8,-10 2 15,20 0 10,-20 0 5,18 6-2,-12 0-12,-6-6-7,10 14-3,-10-14-5,5 15 1,-5-15 6,2 14-6,-2-14-3,-2 23 13,2-23-23,-1 12 3,1-12 0,0 0 2,0 14 5,0-14-1,0 0-7,0 0-2,5 9-2,-5-9-2,0 0-2,15-8-6,-15 8-11,14-10-13,5-2-37,-10 7 32,1-1 7,-2 2-2,1 0 2,-9 4 2,13-5 6,-13 5-2,0 0 3,17 1 5,-17-1 1,0 0 0,12 5 2,-12-5-1,8 5 1,-8-5-13,9 5-4,-9-5-9,0 0-4,13 2-17,-13-2-20,10-2-24,-10 2-20,14-6-7,-6 1 2,1 0 15,2-3-3,0 0-6,0-3 2,3-1 24,19-21-172,-15 14 94,2-2 48,-2-1 1,1 2 73,-2-1 44,1 2 72,-4 4 25,0-1 29,-1 3 25,-3 1 6,0 4-21,-2-3-27,-1 5-25,-7 6 2,15-8 109,-15 8-83,6 8-2,-6-8-3,-2 15-16,-2-5-2,-2 4-13,-2 2-10,-3 2-13,0 0-10,-2 3-7,-2-1-5,2-2-6,1-1-5,0 0-6,-7 11 10,12-17-13,1-2 1,3 1-1,3-10 1,-4 13-4,4-13 3,2 12-6,-2-12-3,8 8 8,-8-8-7,10 8 1,-10-8-10,11 6-1,-11-6 0,11 13-7,-11-13 12,3 9-1,-3-9 6,-2 13 1,2-13-19,-6 14 13,6-14 0,-12 13 3,12-13 8,-11 12-13,11-12-1,-10 11-15,10-11-12,-10 8-8,10-8-127,-9 5 15,9-5-20,0 0-13,0 0-29,0 0 6,5-16-38,0 7-25,4-4-3,2-2-52,1-2-379,5-6-210</inkml:trace>
  <inkml:trace contextRef="#ctx0" brushRef="#br0" timeOffset="725469.132">24283 16674 204,'14'-11'515,"0"2"-87,-3 1-83,0 3-13,-2 3-20,-9 2-15,17-2-15,-17 2-17,14 7-34,-9-1-44,-5-6-2,6 17-22,-4-7-31,-1 0-27,-1 2-19,0 2-15,0-2-13,0-1-15,-1 2-6,1 0-4,0-13-9,-2 19 0,4-1-5,-2-18-14,2 14-3,-2-14-17,14 16-88,-14-16 31,14 4-18,-14-4-11,17 0 11,-6-3 20,1 1 7,-2-1 20,-1 1 5,1-4 36,-1 2 18,0-1 9,-3 0 4,-6 5 15,14-10 6,-7 4-5,-7 6 4,9-10-6,-9 10-7,7-11-8,-7 11-5,5-9-4,-5 9 0,4-12-4,-4 12-3,4-9-2,-4 9-2,2-10-2,-2 10-7,4-8 5,0-1-5,-4 9-8,0 0 4,0 0 23,0 0 22,0 0 3,0 0 15,-6 10 5,0-3-12,1 1 1,-1 2-18,0 1 5,-1-1-16,1 2 9,2-2-17,-5 9 18,9-19-10,-6 17-15,6-17 5,-1 14-20,1-14-44,4 12-51,-4-12-51,13 10-44,-5-5-51,4-3-36,-1 1-68,0-1-16,2 1-73,0-3-352</inkml:trace>
  <inkml:trace contextRef="#ctx0" brushRef="#br0" timeOffset="725839.485">24726 16840 372,'0'0'679,"0"0"-442,-7-7-46,7 7-24,0 0-14,0 0-11,-7-6-7,7 6-10,0 0-9,0 0-11,-9-7 1,9 7-13,0 0-8,0 0-3,0 0-7,-1-7 42,3-5-69,-2 12 7,8-10-4,-8 10-5,11-11-8,-11 11-4,14-10 8,-8 5 4,2 1 3,-8 4-3,15-6-8,-15 6 0,13-5 0,-13 5 2,18 2 63,-18-2-45,11 4-4,-11-4-5,11 9-14,-11-9 8,8 9-3,-8-9 24,6 10-8,-6-10-6,7 12-11,-7-12-2,5 10-6,-5-10-6,6 10 1,-1-2 11,-5-8-16,5 8-1,-5-8 2,8 5-7,-8-5 3,14 1-9,-14-1 6,16 0-14,-16 0 7,22-1-10,-22 1 9,23 0-10,-23 0 7,22 0-10,1 3 15,-11-1-12,-1 0-31,1 2-22,-2 0-17,1 0-55,-1 2-49,1 1-45,0-1-70,2 2-66,-2-3-88,4 2-401,0-4-390</inkml:trace>
  <inkml:trace contextRef="#ctx0" brushRef="#br0" timeOffset="726429.1688">26377 16840 843,'0'0'427,"0"0"-67,0 0-29,-14-2-33,14 2-43,-10 7-38,10-7-26,-9 12-21,2-4-30,2 1-18,-1 0-16,3 0-7,1 0-8,2-9-4,-2 28 84,2-28-91,6 19-9,-6-19-12,5 13-7,-5-13-7,10 9-3,-10-9-2,12 5-9,-12-5-2,13-1-8,-13 1-3,13-10-4,-5 4-10,-3-8 3,15-15-4,-9 7 15,3-2-28,6-7-37,-2-1-56,5-2-34,6-9-23,0-3-24,5 0 19,-3 2 53,1 5 47,-5 5 38,-2 7 3,-2 3 2,-4 7 1,10-4-14,-16 18 23,-13 3 15,14 3 38,-14-3 35,0 19 25,-8 0 31,-4 6-3,-10 9-20,-1 4-8,-8 8-6,1 0-22,-1 2-14,2-2-11,2 0-6,-11 27-3,21-38-2,0-3-22,1-5 9,5-2-27,-1-1 22,6-5-20,-1-4 20,1 0-32,3-1-1,0-4-35,3-10 9,0 16-42,0-16-2,6 8 0,-6-8-50,13-3 70,-13 3 4,8-17 14,0 6 3,-4-4 30,1-1 26,-1 0 62,-2-1 45,2-2 35,-1 3 36,-1-1-35,0 1 21,1 0-33,1 1-5,1-14 56,3 16-126,-3 2-8,1-1-29,4 0-10,3 1-47,-1 2-21,3-3-55,1 3-40,-3 3-53,2-3-70,0 2-68,-2 0-56,1 2-121,-1-3-519</inkml:trace>
  <inkml:trace contextRef="#ctx0" brushRef="#br0" timeOffset="726919.2505">27658 16599 242,'0'0'486,"-2"-18"237,2 18-391,-9-13 5,3 6-25,-8 2-46,0 1-14,-4 1-34,-2 1-8,0 2-22,-2 2-16,-1-2-31,3 3-29,0 0-22,3 2-17,2 1-14,1 0-8,3 1-10,5 0-6,2 2-8,4-9-4,1 18-3,2-8-7,7 3-1,2 0-3,2 1 1,2 1-5,3 2 4,2 0-2,-6-3 0,3 0-8,10 11 2,-20-14 2,-1-2 19,2 0 25,-6-1 33,-3-8-13,2 13 2,-2-13-24,-12 10 4,5-3-20,-3-4 9,-3 0-20,0-1 10,1 1-18,-3-1 7,-14 2-31,16-2-64,1-4-48,1 4-48,11-2-68,-20 0-96,20 0-99,0 0-73,-9-7-455,9 7-554</inkml:trace>
  <inkml:trace contextRef="#ctx0" brushRef="#br0" timeOffset="727189.1172">27819 16675 529,'17'-3'652,"-1"1"-155,-5 2-62,-11 0-38,20 0-19,-4 6 340,-10 0-357,-6-6-44,8 15-33,-8-15-67,0 22-17,0-10-41,-4 2-8,0 3-46,0 0-2,-1 1-36,-3 1 5,1 0-29,0 0 12,-2-3-54,-9 17-107,11-19-22,0-2-48,-1 0-57,-2-2-69,3 0-58,-1-3-79,8-7-134,-10 6-496,10-6-685</inkml:trace>
  <inkml:trace contextRef="#ctx0" brushRef="#br0" timeOffset="727769.4865">27990 16581 987,'10'-11'561,"1"2"-79,0 0-74,-2 1-47,3 1-64,1-1-25,-2 3-49,-1 1-37,0 3-45,2-2-23,-12 3-22,20 3-19,-10 1-15,0 0-12,9 10 13,-11-4-38,-1 0-3,-3 1 1,1 0 6,-1 1 13,-4 0 17,0-12 16,-4 22-17,-1-11 8,0 0-11,-3 0 7,-3 0-24,1-3 8,0 1-23,-13 5 28,17-6-28,-1-2-13,7-6 1,-12 11-17,12-11 14,-5 9-14,5-9 12,1 10-16,-1-10-4,9 14 2,-4-5 30,2-1-19,-1 4 12,2 1-14,5 16 11,-8-15-11,-2 1 1,-1 1 2,-1 1 0,-2-2 2,-1-1 4,-4 3-1,-4 0 1,-1-1-1,0 0 11,-5-2-13,1 0-1,-1-3 2,1 0 2,-15 2 4,14-7 2,5-3-9,11-3-2,-19 1 4,19-1-2,-14-4-27,14 4-33,-9-14-28,9 14-43,3-19-38,4 6-34,2-5-22,6-2 3,4 1-10,28-19-149,-25 21 236,3 2 34,2-1 13,-2 2 35,0 2 35,-3 3 53,0-1 42,1 2 43,-2 2 26,0-1-3,-2 1 8,1 2 11,-4-1 4,2 1-5,-1 0-2,0 2-52,0-3-7,0 2-27,2-1-1,-1 2-24,1-2-6,4-1-15,-2-2 4,1 2-39,-1-3-23,-1 2-3,2-3 8,-3 1 7,-4 1 5,12-7 2,-19 8 17,-8 6 14,11-9 25,-11 9 14,0 0 14,0 0 7,-15-2 21,15 2-23,-23 6 6,9 0-29,-2 2 1,-2 3-25,0 1 20,2 1-34,-15 14 32,17-13-54,3 2-34,5-3-14,1-2-52,0 1-44,5 1-61,2-3-33,6 2-50,2-2-68,5 1-67,2-1-84,6-2-346,1-3-414</inkml:trace>
  <inkml:trace contextRef="#ctx0" brushRef="#br0" timeOffset="728139.04">29167 16865 819,'7'-9'506,"0"2"-90,0-2-21,-2 2-27,1-3-19,0 0-12,-1 1-26,1-1-38,1 3-32,-1-1-38,0-1-39,-6 9-39,9-12-28,-9 12-23,14-10 44,-14 10-84,0 0 0,9 2-22,-9-2 20,5 8-26,-5-8 15,1 13-18,-1-13 21,0 13-20,0-13 22,-1 15-25,1-15-1,-4 13 2,4-13 1,-5 20 7,5-20-2,0 0 1,-3 11 1,3-11-2,0 0 10,0 0-19,0 0 0,13-6-21,-4 1-1,2-4-23,3-6-14,4 3-15,3-5 18,3 0 13,19-15 9,-24 18 57,-2 2 2,-1 2-6,-3 3-5,-2 1-4,-1 2 3,-10 4 7,16-1 0,-16 1 0,12 5 11,-12-5-18,8 12 9,-8-12-13,5 16 9,-3 4-20,-2-20-51,0 19-71,0-19-26,3 17-75,-3-17-74,1 15-75,-1-15-57,8 14-95,-8-14-339,12 8-414</inkml:trace>
  <inkml:trace contextRef="#ctx0" brushRef="#br0" timeOffset="728419.4139">30097 16549 32,'26'-17'1626,"-15"12"-1105,-11 5-104,14-4-56,-14 4-12,0 0-57,7 5-14,-7-5-39,-5 9-48,5-9-43,-10 14-43,3-6-7,0 1-17,0-3-15,2 3-12,0-2-12,5-7-14,-8 13 3,8-13 0,-1 12-8,1-12 0,9 8-15,0-4-11,2-2-9,1-1 4,1 0 2,0-1 0,-13 0-13,24 1 6,-24-1 5,23 0-49,-23 0-8,0 0-12,0 0-25,-9 8-74,-6-4-77,-8-2-60,-3 2-62,-8 1-64,-4 1-82,-4-6-298,-6 1-352</inkml:trace>
  <inkml:trace contextRef="#ctx0" brushRef="#br0" timeOffset="728699.2158">29089 16284 560,'-1'-15'800,"-1"2"-146,2 13-145,-3-19-115,3 19-86,-4-12-58,4 12-45,-6-8-41,6 8-31,0 0-25,0 0-17,-14 3-14,14-3-8,-4 10-17,4-10-9,2 14-7,-2-14-1,8 15-4,4-5-4,-1-1-7,4-1-7,1 1 2,18 6-7,-17-9-85,-1 0-107,-3 1-142,-1 1-148,-2 1-634,-10-9-724</inkml:trace>
  <inkml:trace contextRef="#ctx0" brushRef="#br0" timeOffset="732309.1952">11023 16911 716,'-15'1'344,"0"-1"-51,1 0-16,0 3-32,1-3-4,13 0-26,-24 2-32,24-2-18,-19 1-25,19-1-25,-15 1-29,15-1-13,-13 3-15,13-3-8,0 0 33,0 0-52,7 10 18,-7-10 1,24 7 0,-5-5 4,7 1 0,8 1 2,6-2 13,10-1-14,2 2 7,2-2 4,7 0-5,2-1 8,12 2-7,1-2-14,0 1-4,1 1-12,0-2-4,0 0-1,-1 0-9,-1 0 1,-12 0-7,-1-2-2,1 2-6,-4-1 9,-3-1-9,-5 2-1,-8 0-5,-3 0-30,25 2-172,-37-1 25,-2 1-37,-5 0-5,-6 0-36,2 1-40,-7-1-85,-1 1-423,-9-3-333</inkml:trace>
  <inkml:trace contextRef="#ctx0" brushRef="#br0" timeOffset="732709.0331">10957 17033 12,'0'0'484,"-21"0"-123,21 0-102,-13 3-40,13-3-66,0 0-5,-8 5-37,8-5 7,0 0-21,13 9 8,-1-5-27,4 0 13,8 0-6,5-1 7,9 0-5,11 1 24,5 0 8,5-3 0,8-1 46,13 0-9,92-9 186,-82 3-154,5 1 3,1-3-2,1 3-13,-1-3-14,-2 3-22,-6-2-8,-3 2-32,-5 2 4,-9-1-38,-15 1-10,-5 1-12,-9 2-8,-6 0-10,20 2 1,-35 0-17,-2-1-3,-3 3-4,-7-1-46,1 2-82,-4 2-124,-6-7-123,-2 18-183,-3-8-650,-4 0-814</inkml:trace>
  <inkml:trace contextRef="#ctx0" brushRef="#br0" timeOffset="734674.3351">1171 16095 446,'0'0'424,"0"0"-95,0 0-79,0 0 105,0 0-231,0 0-25,0 0-20,0 0-14,0 0 1,-6 7-11,6-7 1,2 17-4,-1-7 40,-1 6-22,2 2 8,-2 1-16,0 7 12,1-2-21,-2 28 42,-1-24-42,2-1-28,-1-1 15,-2-1-15,1-1 5,-2-1-17,2 0-5,0-2 3,-3 1 5,1-6-13,1 1-4,-2-2-31,-1 0-30,1-3-19,-8 8-209,6-14 98,7-6-67,-17 6-84,17-6-248,-21-3-105</inkml:trace>
  <inkml:trace contextRef="#ctx0" brushRef="#br0" timeOffset="734954.4969">787 16140 700,'0'0'413,"-4"-9"-103,4 9-55,0 0-62,2-10-12,-2 10-52,11-8-18,-4 4-18,6 0-17,3 0-16,6-1-34,1-1 11,4 1-5,5-1-5,33-3 17,-32 4-68,1 1-32,0 1-45,-1-2-54,-3 3-48,-1-1-21,2 0-115,-4 2-159,0-2 12</inkml:trace>
  <inkml:trace contextRef="#ctx0" brushRef="#br0" timeOffset="735219.4878">1618 15997 319,'0'0'376,"0"0"-42,0 0-61,0 0-62,0 0-46,-13-2-30,13 2-29,-18 17 99,9-5-103,1 2 15,-3 3-17,1 1-8,1 4-14,0 4-1,0 1-25,0 2 4,5 0-24,-1 0 9,2-1-19,-1-2-3,4 0 2,-2 0 5,4 23-3,-2-29-61,2-1-27,0 0-37,2-2-13,0-3-77,0 1 22,1-1-83,-1-4-5,1-3-300,-5-7-72</inkml:trace>
  <inkml:trace contextRef="#ctx0" brushRef="#br0" timeOffset="735624.1886">1600 16319 267,'0'0'358,"-2"-12"-55,2 12-106,-1-19 111,1 19-179,1-14-67,-1 14 29,5-13-59,-5 13 38,6-14-49,-6 14-3,9-14-3,-1 8-3,-8 6-3,12-9 6,-4 4 9,-8 5 11,16-4-14,1 4 30,-5 2-21,-1 2 1,-2 1-3,3 1-1,-2 3 2,-1-2-6,1 3-7,-2 0 2,1-1 16,-1 3-26,-2-5 19,0 3-21,-2-2 16,1 0-16,1 6 45,-6-14-7,6 13 1,-6-13 13,3 8 4,-3-8 13,0 0-16,0 0 7,0 0-16,0 0 1,0 0-24,0 0-13,0 0-50,-9-7-26,8-5 5,0-12-53,1 9 71,1 0 13,0 0 7,3 1 20,1 0 3,-1 1 1,0 2 5,2 1-10,-1 3 6,2-1-9,1 3 17,-8 5-1,14-5-1,-14 5 1,20 3-2,-9 1-3,1 4 0,-3-1-2,2 3 3,2 2-3,-4-2 0,1 2-1,-1 2 4,0-1-27,-2 1-40,1-2 6,-3 1-14,-1 0-92,0-3-23,-3 10-417,-1-20 93,0 14 3</inkml:trace>
  <inkml:trace contextRef="#ctx0" brushRef="#br0" timeOffset="735909.0515">2212 15956 150,'14'4'418,"-3"2"-70,2 3-77,-3 2-35,2 3-54,0 2-20,-2 2-37,-2 3-11,-1-1-21,-2 2-14,-1 3-14,-3-2-13,-2 4-24,-2-3-3,0 3-46,-5 0-92,0 1-55,-3-3-174,2-4-191,0-2-37</inkml:trace>
  <inkml:trace contextRef="#ctx0" brushRef="#br0" timeOffset="736179.4326">2655 16136 132,'0'0'661,"0"0"-180,0 0-128,13 0-68,-13 0-61,0 0-40,17 0-46,-17 0-21,19-3-24,-19 3-17,24-2-17,-9-2-3,4 1-8,-1 1-16,1-1 15,2-3-7,2 2-8,-3-1-7,-1 1-30,0 0-47,-2 0-51,0 0-69,-1 1-76,-3 0-75,-1 1-367,-12 2-199</inkml:trace>
  <inkml:trace contextRef="#ctx0" brushRef="#br0" timeOffset="736449.4965">2750 16406 382,'0'0'432,"-8"13"-75,8-13-43,-3 10-12,3-10 7,7 8 243,-7-8-299,13 3-34,-13-3-13,21-2-40,-10 1-9,2-2-41,3 2 7,-1-4-43,2 0 9,-1 1-50,2-3 21,-2 2-38,1 0 13,-2-2-78,13-1-239,-17 5 6,-1-1-83,2 2-110,-2-1-407,-10 3-431</inkml:trace>
  <inkml:trace contextRef="#ctx0" brushRef="#br0" timeOffset="742969.0542">5308 15544 141,'0'0'186,"0"0"-69,5-11-7,-5 11-39,7-5 1,-7 5-24,10-9 29,-10 9-6,13-8 22,-13 8-17,16-7 15,-16 7-32,17-7 13,-17 7-30,18-2 12,-18 2-28,18 0 18,-18 0-26,20 5 15,-11-1-23,1 3 23,-1-2-27,-1 4 18,1-1-20,8 10 32,-11-8-16,0-2-17,1 2 25,-2-2-23,0-1 20,-5-7-17,7 17 32,-7-17-10,6 12 22,-6-12-13,6 11 28,-6-11-3,4 10 31,-4-10 2,3 10 191,-3-10-133,0 0-22,0 0-25,0 0-20,0 0-22,0 0-20,-2-9-12,2 9-30,-3-18 1,3 18-1,0-18-1,2 6-1,-1 1 1,0-2-2,5-12-3,-2 13-1,0 2-1,0 0 1,1 2-3,0 0-3,0 1-2,-5 7-1,10-11-5,-10 11 2,11-5 3,-11 5-1,13 1 5,-13-1 0,14 9-1,4 6-10,-11-6 12,3 1 4,-2 2 7,-2 2-6,2 0 6,0 0 0,-2-1 8,0 3-11,-1 0 9,-1-2-7,1 2 4,-1 0-17,-2 1-31,0-2-40,-2-1-40,0 1-61,-3-1-47,-2 1-108,3-2-296,-6 0-141</inkml:trace>
  <inkml:trace contextRef="#ctx0" brushRef="#br0" timeOffset="743249.0258">5339 15954 402,'0'0'489,"-10"3"-103,10-3-107,0 0-28,-12 4-45,12-4-33,0 0-30,0 0-29,-11 4-21,11-4 88,0 0-73,0 0 17,16-2 1,-3-1-11,4-3-14,7 1-13,5-3-12,3 0-13,5-5-13,2 1-8,-8 3-10,2-2-15,-2 3-54,-2-1-53,21-6-233,-27 9 66,-1 1-44,-5 1-51,0 2-380,-4 0-235</inkml:trace>
  <inkml:trace contextRef="#ctx0" brushRef="#br0" timeOffset="743759.3317">5556 16085 123,'0'0'436,"0"0"-98,0 0-45,-8-5-65,8 5-3,0 0-38,0 0-32,0 0-56,0 0 6,0 0-51,0 0 15,0 0-43,1-5 28,8 0-23,-9 5-35,0 0 25,18 3 5,-18-3-4,16 7-4,-6-2 1,-1 2-2,2 1-5,0 1 5,-2 1-2,1-1 1,-2 1 1,2 2 2,-3-2 13,0 2-1,-1-1 17,0 1 3,-3-1 16,0 1 0,-1 0 1,-2-1-12,-2 2-2,0-1-7,-1-2-7,-3 2-6,-1 0 0,-1-1 0,-1-1-3,-10 5 80,9-8-49,-1-4-11,0-1-1,11-2-8,-22 1-6,12-3-6,1-1-5,-1-2-5,2-3-3,2 2-11,1-3 3,5 9-5,-4-18-4,4 18 0,9-27-5,-3 19 7,2 1-2,2 0 4,1 0 0,-1 5 0,3-3-4,0 5 0,2-2 2,-3 4-4,6 0 4,-3 1 0,3-1-2,-4 4-29,2-2-34,13 7-132,-17-6 75,2-1-23,-4 2-22,-1-3-30,1 0-10,-10-3-18,14 6 32,-14-6-65,11 1-79,-11-1-192,11-5-33</inkml:trace>
  <inkml:trace contextRef="#ctx0" brushRef="#br0" timeOffset="744059.3061">6039 15663 32,'14'-14'515,"1"-1"-152,-1 4-77,0 1-75,0 2-50,1 6-31,-2 1-21,1 1-17,1 3-18,18 17 60,-16-7-42,0 5-14,1 4 25,-1 0-10,-3 5-16,0-1-11,-1 1-11,-2 0 5,-1 3 20,-3-1-17,-2 1 5,-4-3-9,-1 0-10,-3 6 6,-15 33 27,4-31-53,-3-1-5,-2-4-4,-2-1-18,-2 0-29,-4-2-71,0-2-29,-4 0-118,0-8-33,-1 0-92,-2-3-299,3-5-178</inkml:trace>
  <inkml:trace contextRef="#ctx0" brushRef="#br0" timeOffset="744379.4605">5182 15540 275,'-18'15'680,"9"2"-368,-4 7 17,-2 7-31,-2 5-69,2 8-18,-4 7-15,1 7-8,3 2-37,0 2-26,3 0-27,5-10-15,6-2-13,2 0-16,6-4-2,23 34 32,-5-46-49,6-6-79,5-6-98,8-4-151,3-4-120,4-9-401,2-5-349</inkml:trace>
  <inkml:trace contextRef="#ctx0" brushRef="#br0" timeOffset="745499.2384">4288 15963 89,'0'0'526,"1"-11"-145,-1 11-69,0 0-61,2-14-28,-2 14-54,0 0-27,0 0-24,1-11-31,-1 11-17,0 0-26,0 0-13,0 0-3,0 0-19,5 9 11,-5-9 8,2 18-1,-1-2 3,1 0 1,-1 5 20,2 1-13,-2 1 6,1 0-17,0 1 0,0-2-8,0 0 4,-1-2-8,1 20 12,-2-21-13,0-1-8,2-2 2,-2 1-24,0-1-7,-2-3-24,1 0-8,-1-3-67,-2-1-79,4-9-72,-11 13-83,11-13-213,-15 1-83</inkml:trace>
  <inkml:trace contextRef="#ctx0" brushRef="#br0" timeOffset="745818.9931">3935 15994 34,'-8'-8'635,"8"8"-180,-9-7-89,9 7-84,-6-8-36,6 8-42,0 0-36,-6-9-45,6 9-19,6-8 131,-6 8-103,18-9-2,-2 5 1,7-3-11,7-2-10,10-4 7,3 0 21,6-1-11,9-2-12,3-1-9,-3 1-28,-7 2-11,-3 3-20,-3-2-15,28-3-124,-48 11-103,-4 4 12,-2 2-22,-2 3-87,-6 2-250,-4 2-337,-5 2-434</inkml:trace>
  <inkml:trace contextRef="#ctx0" brushRef="#br0" timeOffset="747432.7804">3388 16259 52,'0'0'325,"0"0"-58,-12-1-23,12 1-22,0 0-1,-12-4-25,12 4-12,-9-9 109,9 9-154,-7-8-7,7 8-24,0 0-15,-6-9-25,6 9-12,0 0-27,0-11-9,0 11-14,5-11 9,-5 11-15,10-10 9,-10 10-15,14-7 9,-14 7-14,16-6 12,-16 6-13,19 0 12,-6 3-13,-2 1 14,3 1-12,1 3 16,0 2-11,2 2 3,-1 0-2,-2 3 8,0-1-6,0 1 6,-3-1-4,10 20 7,-15-19 7,-1-1-3,-1 1 18,-1 0 14,-4 2 36,-2-2-8,-2 1 4,1-1 1,-6 2 3,-3-2-6,2-1 7,-4 0 20,2-2 13,-1-3 18,-13 6 81,13-8-127,3-4 8,-1 0-34,0-1 0,12-2-19,-18 0 8,18 0-29,-15-3 1,15 3-22,0 0 7,-6-8-23,6 8 14,5-7-14,-5 7 13,26-7-20,-13 7 9,2-1 15,4 2-3,1-1 14,6 3-13,0 1 12,-1 1-12,3 0 12,0 1-55,3 2-46,-2-2-66,1 3-80,0 0-97,0 2-200,23 3-1588</inkml:trace>
  <inkml:trace contextRef="#ctx0" brushRef="#br0" timeOffset="756084.076">6708 15680 282,'0'0'225,"0"0"-27,0 0-55,0 0-4,0 0-41,0 0 0,-5-7-40,5 7 7,0 0 20,0 0-63,0 0 11,0 0-23,0 0 14,0 0-20,0 0 17,0 0-19,0 0 13,0 0-15,0 0 23,0 0-18,0 0 24,0 0-14,0 0 24,-2-4 45,2 4-43,0 0 20,0 0-16,0 0 19,0 0-22,0 0 16,0 0-20,0 0 15,0 0-19,0 0 7,0 0-15,0 0 9,0 0-15,0 0 6,0 0 19,0 0-27,0 0 9,0 0-6,0 0 8,0 0-10,0 0 15,0 0-3,0 0 10,0 0 0,0 0 5,0 0-9,0 0 2,0 0-7,0 0 4,6-9 54,-6 9-17,20-8-2,-3 3-7,6-4-10,4-2-9,9-3-11,1-1-6,-1 1-11,1 0-7,-7 5-16,-1-2-17,-2 1-18,-4 3-31,0-1-49,17-6-292,-22 10 144,-4-1-86,-3 2-268,0-1-136</inkml:trace>
  <inkml:trace contextRef="#ctx0" brushRef="#br0" timeOffset="756459.2211">6760 15333 412,'0'0'344,"0"0"-107,0 0-26,0 0-65,13 7 9,-9 3-32,1 5-10,4 6 10,-1 8-12,3 11-4,2 7 10,3 13-18,1 3-19,-1 7-15,1 4-102,1 5-161,-7-2-502,2 0-207</inkml:trace>
  <inkml:trace contextRef="#ctx0" brushRef="#br0" timeOffset="763909.3894">16411 3588 178,'0'0'199,"0"0"-23,0 0-47,0 0 0,-7-8-33,7 8-2,0 0 0,0 0-2,0 0-9,0 0-5,0 0-7,0 0 4,-8-5-19,8 5-12,0 0-8,0 0-10,0 0-3,0 0-7,0 0-4,0 0-4,0 0 2,0 0 3,0 0 3,0 0-10,0 0 4,-10-1 1,10 1-2,0 0 4,-10 3 8,10-3 10,-10 3 0,10-3 8,-11 5-4,11-5 5,-17 7 1,10-2-9,7-5 1,-24 16-8,16-9-5,-2 1-7,0 1 39,1 0-48,1 0 34,-2 3-30,3-3 30,0-1-29,2 1 29,0 1-34,0 0 35,1-2-34,4-8 33,-4 16-27,4-16 18,-2 15-19,2-15 18,2 12-26,-2-12 26,6 11-24,-6-11 39,11 8-9,-11-8 27,10 5-25,-10-5 24,15 0-11,-15 0 12,15-1-14,-15 1 19,24-12 49,-24 12-72,13-12 32,-13 12-19,11-13 5,-6 5-26,-1 0 13,-4 8-14,5-16 19,-5 16-3,4-13 18,-4 13-17,0-12 8,0 12-23,0 0-2,0-14-19,0 14 9,0 0-18,-5-8 3,5 8-11,0 0 9,-13 1-16,13-1 12,-13 4-16,13-4 10,-13 6-25,13-6 13,-11 7-21,11-7 15,-8 10-17,3-3-38,5-7 43,0 0-8,-3 10 25,3-10-7,0 0 18,7 8-16,-7-8 25,11 1-16,-11-1 19,16-2-13,-16 2 25,19-6-12,-10 2 25,-9 4 7,24-17 37,-17 12-38,-7 5-19,10-13 5,-10 13-15,6-14 12,-6 14-22,5-12 10,-5 12-33,0 0-36,-1-14-68,1 14-56,0 0-53,-14-3-80,14 3-80,-14 7-379,4-1-293</inkml:trace>
  <inkml:trace contextRef="#ctx0" brushRef="#br0" timeOffset="765209.1945">19535 6012 89,'0'0'366,"0"0"-114,0 0-43,0 0-59,0 0 75,0 0-133,0 0-37,0 0 26,-10 5-43,10-5 26,0 0-44,-7 7 22,7-7-35,-7 5 38,7-5-38,-6 7 1,6-7 2,-7 9 2,7-9-1,-8 15 20,8-15-17,-4 11 0,4-11 3,-1 11-2,1-11 2,0 0 2,2 14 3,-2-14 3,6 8-2,-6-8-6,7 7-5,-7-7-3,13 2-4,-13-2 4,12 3-3,-12-3 3,16-3-1,-16 3-2,12-2-3,-12 2-3,13-7 2,-13 7-1,7-8 4,-7 8 6,7-12 40,-7 12 29,2-10-14,-2 10-10,-2-11-20,-1 1 35,3 10-41,-5-9 47,5 9-66,-9-8 44,9 8-63,-10-2-3,10 2 8,-12-1-2,12 1 3,-17 3-1,17-3 0,-15 8 3,6-3 0,2-1 3,-5 9-1,12-13-1,-9 11 2,9-11 2,-5 11-2,5-11 4,0 0-1,0 13-4,0-13 7,5 8-7,-5-8 9,13 4 1,-13-4 6,15 0 6,-15 0 10,27-4 53,-17 1-23,-3-2 9,1 0 46,-2-3-67,-1 1 49,0-2-56,-5 9 63,4-14-64,-4 14 60,-1-15-75,1 15 47,-4-12-69,4 12 49,-11-10-86,-3 7-87,14 3 0,-22 3-135,11 0-54,-3 3-60,-3 2-426,4 0-315</inkml:trace>
  <inkml:trace contextRef="#ctx0" brushRef="#br0" timeOffset="778974.2771">17970 5020 15,'0'0'82,"0"0"-4,0 0-26,0 0 8,0 0-17,0 0 9,0 0-31,0 0 8,0 0-15,0 0 8,0 0-16,13 0 9,-13 0-13,0 0 9,0 0-11,0 0 15,0 0-19,0 0 0,0 0 12,0 0-22,11-3 14,-11 3-11,0 0 7,0 0-14,0 0 2,0 0 11,0 0-10,0 0 9,0 0-15,9-3 2,-9 3 7,0 0-11,0 0-11,0 0 9,0 0 10,0 0 3,0 0-10,0 0-1,0 0-3,0 0 2,9-4 6,-9 4 3,0 0-1,0 0 2,0 0 0,0 0 8,0 0-7,0 0 2,0 0 0,0 0-8,0 0 7</inkml:trace>
  <inkml:trace contextRef="#ctx0" brushRef="#br0" timeOffset="783609.3615">13171 4500 64,'0'0'81,"0"0"-29,7-1 37,-7 1-48,6-4-22,-6 4 6,0 0-19,0 0 10,0 0-36,0 0-26,0 0-66</inkml:trace>
  <inkml:trace contextRef="#ctx0" brushRef="#br0" timeOffset="785009.1501">13881 4603 43,'9'-7'133,"-9"7"-30,0 0 0,0 0-27,0 0 13,3-7-10,-3 7 17,0 0-22,0 0 3,0 0 30,4-9-73,-4 9 6,0 0-22,0 0 7,0 0-20,0 0 12,0 0-20,0 0 15,0 0-10,0 0 12,0 0-17,4-8 17,-4 8 1,0 0-8,0 0-4,0 0-6,0 0 18,0 0-15,0 0 16,0 0-29,0 0-6,7-7-20,-7 7 21,0 0 2,0 0 3,12-7-12,-12 7 17,0 0-13,0 0 10,4-3-20,-4 3 5,6-7 13,-6 7-14,0 0 21,0 0 19,0 0-21,0 0-17,0 0 23,-10-2-13,10 2 15,0 0-12,-12 1 15,12-1-18,0 0 13,-13 3-21,13-3 10,0 0 5,0 0-7,-10 2-14,10-2 20,0 0-10,0 0 19,0 0-12,0 0 16,0 0-8,0 0 11,12-2-13,-12 2 16,11-3-5,1-2-5,-12 5 5,8-6-3,-8 6 22,0 0-22,7-7 10,-7 7-17,0 0 12,4-8-15,-4 8 13,0 0 0,0 0-5,-11-6-12,11 6 12,0 0-13,-27 2 1,27-2 13,-16 3-18,16-3-8,-13 5-16,13-5 21,-11 4-3,11-4 4,-9 7-7,9-7 16,0 0-4,-5 9 16,5-9-12,0 0 20,5 8-9,-5-8 6,14 4 7,-14-4-20,0 0 21,13 1-17,-13-1 22,0 0-17,12-5 15,-12 5 9,0 0 30,8-5-19,-8 5 3,0 0-27,0 0 8,0 0 7,-8-7-89,8 7 6,-14 5-34,3-1-3,-1 1-90,1 3 51</inkml:trace>
  <inkml:trace contextRef="#ctx0" brushRef="#br0" timeOffset="785399.1788">18140 4856 47,'13'1'94,"-13"-1"-27,17 3-12,-17-3-10,14 1 4,-14-1 20,0 0 19,18 1 17,-18-1 6,0 0 4,13 0-19,-13 0-17,0 0 36,15 0-88,-15 0-46,0 0-56,0 0-27,0 0-3,0 0-7,0 0-125,-10 4 77</inkml:trace>
  <inkml:trace contextRef="#ctx0" brushRef="#br0" timeOffset="786299.081">14549 4487 74,'0'0'104,"0"0"-3,0 0 17,0 0-89,0 0 4,11-4-31,-11 4 5,0 0-40,0 0-11,-14 1-86,14-1 41</inkml:trace>
  <inkml:trace contextRef="#ctx0" brushRef="#br0" timeOffset="786619.1716">13437 4577 94,'0'0'154,"0"0"113,0 0-162,0 0-3,0 0-26,0 0-1,0 0-25,0 0 2,0 0-24,0 0 8,0 0-21,0 0 18,0 0-22,0 0 7,0 0-18,0 0 12,0 0-18,0 0-29,0 0-5,8-17-45,-8 17-12,0 0-28,0 0 36,0 0-3,0 0 4,0 0-63,0 0 42</inkml:trace>
  <inkml:trace contextRef="#ctx0" brushRef="#br0" timeOffset="787514.1304">9434 10279 142,'-15'10'323,"3"-3"-81,3-3-60,-1 0-38,10-4-31,-12 3-20,12-3-29,0 0-19,-14-5-13,14 5-17,-3-8-13,6-6-47,-3 14-2,8-15-8,-2 8-7,2-2-18,1 1-32,3-1-32,-2-1-124,-1 3 84</inkml:trace>
  <inkml:trace contextRef="#ctx0" brushRef="#br0" timeOffset="789968.9758">7861 14904 560,'0'0'529,"0"0"-46,0 0-127,-11 0 34,11 0-109,0 0 35,0 0-84,0 0-10,-12 0-96,12 0 33,0 0-51,-2 26 231,3-9-189,3 1-9,0 5-25,2 6-17,0 0-49,1 4 24,0 0-45,3 3 26,-1 0-10,1 3-8,2 0-6,-2-2-8,0 0 29,0-1-45,5 26 7,-7-33-19,-1 1-111,0-7 9,-2 0-120,0 0 7,-1-2-87,-2-5-66,1 0-60,3-2-29,-6-14-412,-1 16-425</inkml:trace>
  <inkml:trace contextRef="#ctx0" brushRef="#br0" timeOffset="790288.9653">7807 14712 189,'0'0'467,"0"-12"-99,0 12 281,-3-9-364,3 9-20,0 0 22,0 0-91,0 0 40,0 0-66,0 0 55,-8 8-51,6 1-9,-2 3-13,-1 4-24,0 2-23,0 0 37,-1 4-85,-6 25 25,4-21-60,0 0-49,1 2-47,0-2-54,-2 3-3,3-1-144,-1-5-73,4 0-53,-3-2-107,2-3-276,2-3-303</inkml:trace>
  <inkml:trace contextRef="#ctx0" brushRef="#br0" timeOffset="790589.284">7929 15733 426,'0'0'467,"0"0"-93,4 12-70,-4-12-36,6 8 191,-6-8-286,0 0-25,8 5-19,-8-5-18,14-2-13,-1 0-8,3-2 1,4-2-14,3-4-6,6 0-12,7-6-10,3 0-14,3-3-71,10-2-10,61-29-652,-53 27-138,-1-2-376</inkml:trace>
  <inkml:trace contextRef="#ctx0" brushRef="#br0" timeOffset="795713.443">7995 14487 24,'0'0'150,"-11"-4"-27,11 4-15,-13-4-23,13 4 2,-15-4-9,15 4-7,-15-4-15,15 4 3,-18-5 0,18 5 13,-19-5-14,19 5 2,-19-4-22,19 4 3,-21-3-16,21 3 18,-23-2-4,23 2 13,-22-1-23,22 1 10,-24 0-24,10 1 17,-13 1 0,14 1-29,0-1 15,-2 3-19,0-1 0,-2-1 2,2 2-1,0 2 7,1-1-8,-1 0 1,1 0 0,0 1 14,1-1-17,0 2 15,1-1-15,-11 5 6,12-5 5,-2 0 7,3 3-13,-1-3-15,-2 3 16,2-2-15,-2 3 17,3-2-15,-1 2 15,-2 0-1,3-2 0,0 3-2,0-1 0,1 1-1,-13 17 0,12-12-1,0-2 4,0 2 15,1 0-23,0 0 0,-1 2-1,2 0 1,2 0 1,-2 0 2,1 1-1,2 0 0,0 2 0,0-1 0,0 3-2,-3 21-12,3-23 19,3 0-17,-1 1 18,2 1-9,1-2 17,-2 0-20,2-3 13,0 2-16,0 4 15,2 0-2,-1-1 0,0 1 0,1-2 0,-1 1-1,1 2 0,2-1-1,-1 2 0,0-1 0,2 3 0,1-2 4,-1 2-2,1-1 0,1 1 6,0-1-1,0-2-6,1 0 0,1 2 2,0-2-2,-2 2 1,14 21 6,-11-24-3,1-3-17,-2-1 27,1 0-13,1-1 19,0-1-12,1 2 17,2 1-22,0-3 20,1 3-17,0-3 20,2 0-31,-1 1 20,1-2-2,18 19 8,-17-20-17,1 0 3,1-2 0,0 0-4,1 0 1,1-2 2,1 1-4,1-2 2,-1 1-2,1-1 12,1-2-14,-2 1 5,0-4 1,0 1-4,26 6 8,-25-9-7,0 2 5,1-2 4,1-3 2,-2 1 7,1 0-3,-5-1 8,3-1 8,-1-2 0,-1 1-2,-1-3 4,1 1-5,-1-1 4,-1 1 5,1-2-4,1-2 0,1-1-2,0 0-21,-1 0 23,1-1-22,0-1 25,2-3-24,2-1 28,-1-2-27,-2 0 32,1 0-25,0-2 26,0-1-24,-2 1 26,22-21 39,-23 19-64,-3 1 27,1-1-27,-3-2 11,2 2-25,-4-1 19,1-2-7,-3 5-5,1-6-8,-2 5-2,-1-4-1,0 2 0,-1-1-4,-2-1-23,8-23 47,-8 22-16,-2-2-5,-1 0-1,1 1-1,-2-3-17,1 3 18,-1-3-18,-2 3 19,2-2-17,-2 3 18,-1-3-16,0 1 15,-1 2-14,-1-1 2,-3-23 13,1 25 0,0-1-18,-2 0 12,0 1-12,-2-6 15,1 3-16,-3 0 17,1 1-15,-1-2 16,-2 3-16,1-1 15,-2 2-19,1-2 12,-1 3-11,-15-22 9,12 24 9,2-1-17,-1 4 17,-2-4-16,1 1 16,-3 2-30,2 0 34,-2 0-16,3 2 17,0 0-18,-1 0 15,-2-1-18,-1 1 14,2 1-13,-21-14 6,20 15 10,-3-1-13,0 2 15,0-2-18,-2 2 14,0 0-16,-1 1 1,-2-1 3,-1 3 2,-2-1-2,2 2 5,-5-2 3,2 1-6,-2 2 1,1 0-2,-1 2 3,2-2-13,1 4-31,4-2-54,2 3-58,-2 0-80,5 2-88,1 0-344,-1 1-178</inkml:trace>
  <inkml:trace contextRef="#ctx0" brushRef="#br0" timeOffset="799609.403">3574 17212 285,'0'0'281,"0"0"-64,0 0-38,-2-5 111,-2-4-180,4 9-21,0 0-16,0 0-14,0 0-10,0-14-6,0 14-14,0 0-3,0 0-5,0 0 0,4-10-6,-4 10 10,0 0-7,6-8-8,-6 8 21,8-7-14,-8 7 3,0 0 1,10-5 1,-10 5-20,0 0 25,14-6-19,-14 6 27,15-6-17,-4 4 22,1-2-19,4 0 16,3-1-10,4 1 9,9-1-27,2-1 22,11-3-16,2 0 23,7 0-30,15-2 15,3-3-22,6-1 18,5 1-21,4-3 3,4 0-5,18-2 3,-14 2 5,15-5-30,2 1 39,111-23 35,-113 22-21,-17 4 30,-2-1 1,0 0 1,-4 2 1,-1 0-10,-5 0-7,-3 5-7,-4-2-5,-5 1-17,-15 4 5,-4-1-5,-3 3-3,-10 1-9,25-1-86,-37 3-34,-5 3-85,1 1-96,-1 0-383,-6 1-191</inkml:trace>
  <inkml:trace contextRef="#ctx0" brushRef="#br0" timeOffset="807174.3142">16357 3521 115,'0'0'138,"0"0"-27,-4-9 3,4 9-32,-2-10 84,2 10-81,0 0-24,0 0 17,-2-13-22,2 13 7,0 0-34,0 0 10,0 0-24,-1-10 10,1 10-32,0 0 8,0 0-24,0 0 26,0 0-24,0 0 1,0 0 22,-5-8-14,5 8 18,0 0-20,0 0 22,0 0-19,0 0 20,0 0-18,0 0 15,0 0-14,0 0 15,0 0-16,0 0 23,0 0-28,0 0 23,0 0-20,0 0 20,0 0-23,0 0 28,0 0-21,0 0 19,0 0-22,0 0 20,-12 3-23,12-3 22,-7 6-18,7-6 18,-7 8-17,7-8 21,-13 12-8,13-12-10,-8 10 15,8-10-20,-6 10 22,6-10-21,-6 7 20,6-7-20,0 0 18,-5 11-18,5-11 22,0 0-16,0 0 31,5 8-7,-5-8 20,16 2 50,-16-2-62,12-5 13,-12 5-27,13-4 21,-13 4-22,11-8 32,-11 8-14,9-5 24,-9 5-26,0 0 16,10-6-27,-10 6 11,0 0-25,0 0 16,0 0-1,-16 0-17,16 0 11,-17 6-19,5-1 16,1 2-26,-1-2 17,1 3-21,2 0 19,0-1-22,1 0 18,1-2-19,7-5 22,-10 11-15,10-11 17,-11 16-11,11-16 0,0 0 15,-1 11-15,1-11 25,0 0-17,7 8 21,-7-8-11,0 0 22,11 0-16,-11 0 19,0 0-2,13-3 32,-13 3-13,0 0 12,11-5-28,-11 5 6,0 0-43,0 0-58,9-3-101,-9 3-40,0 0-89,0 0-125,0 0 119</inkml:trace>
  <inkml:trace contextRef="#ctx0" brushRef="#br0" timeOffset="809049.2274">13665 4847 175,'0'0'287,"0"0"-88,0 0 112,0 0-164,0 0-37,0 0 11,0-11-33,0 11 17,0 0-33,0 0 17,0 0-39,0 0 17,0 0-37,0 0 18,0 0-35,2-11 28,-2 11-37,0 0 28,0 0 7,0 0-29,0 0 26,0 0-27,0 0 33,0 0-31,0 0 28,0 0-35,0 0 30,0 0-33,0 0 3,0 0-2,0 0 2,0 0 0,0 0-1,0 0 4,0 0-4,0 0 2,0 0-3,0 0-1,0 0 1,0 0 3,0 0 6,0 0 1,0 0-16,0 0 3,0 0-2,0 0 5,0 0 1,0 0-6,0 0-14,0 0 44,0 0-28,0 0-2,0 0 0,0 0 2,3-9-2,-3 9 4,0 0-5,0 0 2,0 0 1,0 0-1,0 0 0,0 0 2,0 0 10,0 0-6,0 0-8,0 0 6,0 0 0,0 0-1,0 0-2,0 0 0,0 0-6,0 0 6,0 0-3,0 0 6,0 0-1,0 0-1,0 0-3,0 0 8,0 0-5,0 0-2,0 0 3,0 0 0,0 0 14,0 0-15,0 0 3,0 0-8,0 0 1,0 0 12,0 0-7,0 0 5,0 0-6,0 0-6,4-7 0,-4 7 1,0 0 4,0 0-1,0 0 1,0 0 1,0 0 0,0 0-2,0 0 2,0 0 3,0 0-7,0 0 5,0 0 5,0 0-7,0 0 5,0 0-9,0 0 8,0 0-4,0 0-1,0 0 1,0 0-4,0 0 4,0 0 3,0 0-3,0 0-1,0 0 1,0 0 1,0 0-5,0 0 4,0 0 1,0 0-7,0 0 2,0 0-2,0 0 11,0 0-7,0 0 4,0 0-8,0 0 1,0 0 2,0 0 1,0 0-4,0 0 7,0 0-3,0 0 0,0 0-2,0 0-1,0 0 5,3-11 1,-3 11-1,0 0 0,0 0 2,0 0-1,0 0 1,0 0 0,0 0 8,0 0-2,0 0-4,0 0-9,0 0 3,0 0 1,0 0 0,0 0 0,0 0 0,0 0 1,0 0 2,0 0 1,0 0-4,0 0 2,0 0 0,0 0 0,0 0-2,0 0 6,0 0-6,0 0 2,0 0 0,0 0 12,0 0-8,0 0-5,0 0 8,0 0-9,0 0 3,0 0-1,0 0 2,0 0 3,0 0 1,0 0 4,0 0 4,0 0 1,0 0 5,0 0 5,0 0 26,0 0-30,0-10 3,0 10 3,0 0-1,0 0-7,0 0 4,0 0-6,0 0 0,0 0-5,0 0 0,0 0-4,0 0 4,0 0-3,0-13-4,0 13-3,0 0-2,0 0 5,0 0-1,0 0-7,0 0 0,0 0 5,0 0-4,0 0 0,-3-9 3,3 9 0,0 0-1,0 0-2,0 0 1,0 0 1,0 0-18,0 0-10,0 0-17,0 0-23,0 0-25,0 0-41,0 0-34,0 0-56,0 0 1,0 0-31,0 0-173,-9-3 108</inkml:trace>
  <inkml:trace contextRef="#ctx0" brushRef="#br0" timeOffset="809794.0976">11627 5014 286,'0'0'249,"0"0"-60,0 0-42,0 0-29,0 0-23,-11-2-17,11 2 63,0 0-49,0 0-26,0 0 5,0 0-15,0 0-8,0 0-9,0 0-6,0 0-4,0 0-7,0 0-5,0 0-3,0 0-2,0 0-1,0 0 3,0 0 0,0 0-3,0 0-9,0 0 0,0 0 2,0 0-2,0 0-2,0 0 4,0 0-2,0 0-2,0 0 2,0 0-2,0 0 6,0 0-3,0 0-3,0 0 2,0 0-2,0 0-1,0 0 3,-7-7 3,7 7 2,0 0-5,0 0 5,0 0-3,0 0 0,0 0 6,0 0-8,0 0 6,0 0-7,0 0 1,0 0-5,0 0 4,0 0-2,0 0 3,0 0-2,0 0 5,0 0-8,0 0 10,0 0-7,0 0-3,0 0-1,0 0 2,0 0 2,0 0-2,0 0 1,0 0-3,0 0 5,0 0 0,0 0 5,0 0-6,0 0 4,0 0-7,0 0 0,0 0 2,0 0 2,0 0-2,0 0 3,0 0-8,0 0-10,0 0-12,0 0-85,0 0 23,0 0-25,0 0-11,0 0-43,20-1-235,-9 0 139</inkml:trace>
  <inkml:trace contextRef="#ctx0" brushRef="#br0" timeOffset="810109.1692">15616 4759 357,'0'0'276,"0"0"-87,0 0-40,0 0-75,0 0-20,0 0-27,5-7 6,-5 7-18,0 0 8,0 0-17,0 0 9,0 0-19,0 0-51,0 0-33,0 0-57,-9-3-144,9 3 253</inkml:trace>
  <inkml:trace contextRef="#ctx0" brushRef="#br0" timeOffset="810609.0596">18217 4921 198,'0'0'252,"0"0"-66,14 2-45,-14-2 88,0 0-128,0 0-12,15 0 24,-15 0-16,0 0 23,0 0-36,0 0 20,10-3-44,-10 3 21,0 0-40,0 0 14,0 0-39,0 0 29,0 0-44,0 0 26,12-2-31,-12 2 32,0 0-37,0 0 30,0 0-31,0 0 29,0 0-25,0 0 27,0 0-38,0 0 43,0 0-43,0 0 36,0 0-37,0 0 29,0 0-14,0 0-14,0 0 29,0 0-28,0 0 32,0 0-33,10-2 31,-10 2-25,0 0 27,0 0-27,0 0 26,0 0-41,0 0 20,0 0-75,0 0-34,0 0-255,0 0-103,-14 0 43</inkml:trace>
  <inkml:trace contextRef="#ctx0" brushRef="#br0" timeOffset="814459.2824">4871 15929 148,'0'0'281,"0"0"-72,0 0-54,0 0-35,0 0-28,0 0-21,0 0-17,0 0-12,0 0-8,0 0-7,0 0 6,0 0-22,0 0-2,0 0 0,0 0-4,0 0 0,0 0 1,0 0-2,0 0 2,0 0-1,0 0-11,0 0-10,0 0-26,-5 8-43,5-8-58,0 0-182,0 0 217</inkml:trace>
  <inkml:trace contextRef="#ctx0" brushRef="#br0" timeOffset="821449.1485">18156 6162 2,'0'0'13,"0"0"-4,0 0 12,0 0-13,0 0 0,0 0 0,0 0 3,0 0 7,0 0 7,0 0 0,0 0-5,0 0 5,8-5-6,-8 5 7,0 0-1,0 0 6,0 0-10,0 0 10,0 0-20,0 0-3,0 0 0,0 0-5,0 0-7,0 0-19,0 0-30,0 0-49,0 0 35</inkml:trace>
  <inkml:trace contextRef="#ctx0" brushRef="#br0" timeOffset="822409.446">3800 16055 12,'7'69'133,"2"7"-37,1 7-84,0 4-98,7 20 28</inkml:trace>
  <inkml:trace contextRef="#ctx0" brushRef="#br0" timeOffset="824319.3068">3519 16032 383,'0'0'388,"0"0"-85,-2-11-52,2 11-38,0 0-27,0 0-30,0 0-12,-2-10-55,2 10-24,0 0 29,0 0-63,0 0 27,0 0 13,5 16 18,-1-2-4,0 4 20,-1 5-23,6 8 11,-1 9-25,-1 1 8,2 0-22,3 4 14,-5-1-18,2-1 6,1-1-28,-2-1 13,1-2-21,1-1 11,-4-8-18,0 1 12,1-2-17,-2-6 11,-1-1-14,0-4 10,0-3-18,0 1 17,-1-4-18,-1-1 18,1-1-13,2 15 75,-5-25-32,2 11 19,-2-11-18,0 0-14,0 0-27,0 0-19,-8-6 4,1-6-16,-2-5-5,-2 0-12,1-9 14,-4-3-18,1-4 23,-1-4-10,-1 3 21,1-2-10,0 1 17,4 7-12,0 1 18,0 3 4,2 3 21,1 3-13,-1 4 10,2-1-18,1 4 11,0 1-25,1 2 11,4 8-21,-5-12 15,5 12-13,0 0 3,0 0 20,5 25-16,1-4 19,2 7-14,3 3 18,-1 4-20,3 2 22,1-1-15,-3-2 19,0-4-9,0-2 11,-2 1-16,0-5 15,6 15 0,-10-25-15,0 1 14,-1-3-4,1-2 37,-2-2 21,-3-8 12,6 15 28,-6-15 5,0 0-33,0 0-32,0 0-38,-4-9-22,-5-10-9,0-8-33,-17-54-87,10 26 59,0-5-24,1-1 26,-2-3-6,3 5 26,3 11 12,1 2 11,1 5 33,0 7-8,4 7 16,-1 4-16,2 2 13,0 5-24,0 1 10,0-4-23,4 19 11,0 0 23,0 0 4,3 17 25,1 6 19,2 17-16,2 7 14,3 12-14,1 3 18,-1 0-22,1-2 20,0 0-23,-2-11 6,1-5 11,11 40 17,-14-52-41,-1-2-1,0-7-11,-1-2 10,-1-3-10,-1-3 10,-1-1-4,1-3 12,-1-1-3,-1 0 28,-2-10 31,4 13 9,-4-13-22,0 0-46,-7-25-71,-1-2-14,-5-10-3,2-6-15,-7-13 1,2-7-12,-2-1 13,1-2 1,0 3 16,0 5 33,4 15 78,1 6 50,2 6 8,1 4-21,3 5-24,-6-9 9,7 22-53,5 9 2,0 0-4,-8 8-3,5 11 3,0 13-10,2 12 8,1 5-4,3 2-1,-1 2-10,2-2 1,0-3 3,3-2-7,0-2-1,-2 23 0,-1-38 2,-1-5 0,0-2 8,0-5-9,-1 0 12,0-2-6,1-3 15,-2-2-7,0 1 7,-1-11 14,2 16-8,-2-16-16,0 0-90,0 0-74,-15-20-272,8-1 185,-2-10-58,-2-7 11,2-5-43,2 1 20,1 1 23,3 8 8,0 6-207,3 3 19</inkml:trace>
  <inkml:trace contextRef="#ctx0" brushRef="#br0" timeOffset="824914.0487">3848 16065 268,'0'0'442,"0"0"-104,0 0-61,0 0-55,5-9-41,-5 9-33,0 0-29,0 0-30,0 0-24,0 0 37,0 0-43,11 3 6,-11-3-8,9 11 22,-3-2 8,2 4-1,-2 0 2,4 3-30,0 1 6,-1 2-19,1-2 12,0 3-9,-1-1 20,0 1-24,10 20 37,-11-20-41,1-3-22,-3-3 13,-1-2-22,0 1 15,-1-4-17,0 1 21,1-1-11,-5-9 32,6 13 6,-6-13 26,4 10-19,-4-10-6,0 0-38,0 0-48,0 0 20,-7-12-10,2 4 16,-1-4-8,-1 2 38,0 1 33,1 3 33,-2-2-2,2 2-10,-2 1-23,1 0-11,7 5-6,-17-4-16,17 4-19,-29 4 24,19-1-23,0 2 4,0 0-4,0 0-2,2 2-3,-2-3 0,2 1-3,8-5-18,-11 8-1,11-8-4,-10 5-25,10-5 5,0 0-30,-9 4 26,9-4-4,0 0 22,0 0-7,8-12 21,0 2-24,1-2-24,5-4-51,3-4-27,-1 0-94,2-2-77,1 1-60,-1 0-423,1-1-321</inkml:trace>
  <inkml:trace contextRef="#ctx0" brushRef="#br0" timeOffset="826099.271">1790 18069 183,'0'0'414,"2"12"-105,-2-12-60,1 12-49,-1-12-28,0 19-17,1-4-9,-1-3-8,0 3-11,0 1-19,2 1-7,0 0-26,-2 1-9,1-2-11,-1 3-9,1-2-11,-2 3-2,1-3-4,0 24-27,-1-24-56,-3 2-37,4-2-91,-4 1-112,-1-2-343,1-3-147</inkml:trace>
  <inkml:trace contextRef="#ctx0" brushRef="#br0" timeOffset="826614.2278">2332 17886 651,'0'0'532,"-3"-11"-139,3 11-66,0 0-68,0 0-30,-15 6-52,2 8 140,6-2-198,-2 0-16,1 8-19,2 0 1,-2 2-18,1 3-10,1-1-12,3 4-8,-1-1-11,3 0-7,0 0-31,2-1-44,0 1-28,2-3-46,4 23-289,0-25 158,0-3-79,-2-3-366,0-1-212</inkml:trace>
  <inkml:trace contextRef="#ctx0" brushRef="#br0" timeOffset="827269.4543">2918 17829 436,'12'-10'320,"-2"3"-36,2 4-15,12 2 180,-9 4-234,-1 4 9,0 4-11,1 1-1,-2 3 10,-1 4-11,-2 0 3,1 6 5,-3 1-25,0 3-16,-4-5-28,-2 3 16,0 0-76,-4 1 25,-3 34 34,0-31-110,0 0 4,-2-2-85,0 0-52,0-2-77,0-6-73,1-1-79,-2-5-59,1 3-664,-3-7-663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4:57:22.1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2424 18052 149,'0'0'511,"0"0"-163,0 0-63,0 0-50,0 0-33,-14 0-50,14 0-19,0 0-37,0 0-13,0 0-33,-3-8-2,3 8-20,0 0 5,0 0-16,3-12 7,-3 12-18,6-9 4,-6 9-12,7-5-27,-7 5 36,0 0-3,13-5 1,-13 5 2,11 3-6,-11-3 3,11 6 3,-3-1 2,-2 2-2,8 8 12,-7-6 2,-1 2 1,1 1 0,0 0-3,-4-3-3,1 1-1,0 2 0,-1-3 7,-3-9 10,5 18 19,-5-18 13,4 14 0,-4-14 4,3 12 4,0-4 87,-3-8-59,0 0-9,0 0-21,0 0-25,0 0-20,0 0-12,0 0-22,-3-12-23,2-2 3,2-1 6,0 0-6,2-2 13,1-1 6,1 3 2,10-17-5,-7 17 10,-1 3 2,2-2-3,1 5 5,-1 1 0,0 3 5,2 1 19,-11 4 10,21 1 5,-9 3-4,0 2-8,1 5-3,-1-2-4,-2 3 0,14 19 10,-12-16-22,-2 1-21,-3 1-31,0-3-32,-2 1-42,1-2-45,-2-1-61,0 0-78,-2-2-89,1-1-319,-3-9-215</inkml:trace>
  <inkml:trace contextRef="#ctx0" brushRef="#br0" timeOffset="809.9709">1641 17982 264,'0'0'319,"0"0"-62,0 0-25,0 0-26,0 0-17,-9 7-15,9-7-17,0 0-19,0 0-3,-10 5 2,10-5-3,0 0-10,0 0-5,0 0-3,0 0-25,0 0-14,0 0-19,0 0 19,0 0-48,0 0-10,4-15-14,6 7 7,1-3 1,6-4-1,2-2 2,4 0 1,7-4-3,0 1-8,2-1 9,-2 1-9,3 3 6,-1 0-48,20-9 59,-30 16-17,-3 2-4,-2 1-16,0 0-7,-7 3 6,1 0 0,0 0 0,-11 4 19,13-1 9,-13 1 6,0 0 3,0 0-12,-3 14 10,-4-6-4,-20 15 46,6-9-22,-5 3 14,-5 3 3,-1 0 45,-1-1-27,-1-1 25,0 0-15,0-2 25,7-4-21,2 1 29,6-4-35,2-1 11,1-1-47,5-2 8,2 1-60,9-6-2,-18 6-45,18-6 24,0 0-17,0 0 25,0 0-14,0 0 28,16-5-17,-3-4 14,5 0-19,0-1 22,7-3-19,0-1-4,2 1-30,23-11-148,-24 10 29,-5 4-45,4 0-112,-4 3-60,-4 1-407,0 0-331</inkml:trace>
  <inkml:trace contextRef="#ctx0" brushRef="#br0" timeOffset="1309.7831">4110 17738 61,'-14'2'842,"14"-2"-245,0 0-137,-12 2-93,12-2-93,0 0 102,0 0-256,0 0-21,0 0-23,-9-5-15,9 5-19,12-5-10,-3-2-20,0 2-29,4 0-29,1-2-33,3 1-20,-1 0-37,3-1-44,0 0-30,18-5-390,-22 7-47,1 1-157</inkml:trace>
  <inkml:trace contextRef="#ctx0" brushRef="#br0" timeOffset="1489.6673">4167 17909 600,'-8'10'712,"3"-3"-185,5-7-101,-8 10-107,8-10-61,0 0-50,0 0-22,0 0 67,10-3-158,-1-3-21,4-2-17,3-4-27,3 1-69,4-4-60,-1 0-63,3 2-59,0-3-56,2 1-33,-2 0-118,0 0-272,1 2-208</inkml:trace>
  <inkml:trace contextRef="#ctx0" brushRef="#br0" timeOffset="1931.349">5275 17478 620,'0'0'507,"0"0"-75,0 0 214,0 0-431,0 0-38,0 0-60,0 0-10,0 0-13,0 0 39,6 5-8,-2 6 70,0 2-28,2 2-17,2 4-25,-1 1-24,1 2-30,-2-1-10,5 6-52,-4-5 35,1 6-19,-3-5-21,1 0-43,-2-1-39,-1 0-39,0-2-25,0-1-42,-2-2-27,-1 0-78,1-5-22,-2 2-65,0-3-379,1-11-267</inkml:trace>
  <inkml:trace contextRef="#ctx0" brushRef="#br0" timeOffset="2119.692">5074 17698 537,'-13'-7'728,"0"-1"-183,2 1-63,2 1-91,0 1-52,9 5-60,-12-12-54,12 12-56,-11-9-30,11 9-36,-1-13-15,5 6-22,15-15 27,-4 10-59,8-5 1,7 0-28,6-3-13,0-1-59,5 4-31,2-3-69,-1 3-27,-2 0-59,3 1-81,-1 3-86,-8 4-444,-1 1-410</inkml:trace>
  <inkml:trace contextRef="#ctx0" brushRef="#br0" timeOffset="2332.3276">5824 17342 613,'0'0'688,"0"0"-199,0 0-82,0 0-100,0 0-22,0 0-32,-1 16-32,-3-5-43,-4 20 110,6-12-175,-2 2-27,1 2-12,1 2-21,1 0-25,1 3-52,1-2-28,1 0-39,1 0-53,1 0-49,1-1-27,1-3-64,0 1-15,1-3-56,7 11-675,-8-19 240</inkml:trace>
  <inkml:trace contextRef="#ctx0" brushRef="#br0" timeOffset="2700.119">5873 17620 322,'-2'-13'540,"-1"1"-51,1 3-85,2 9-25,-4-18-70,4 18-53,-3-14-55,3 14-43,0-13-49,0 13-8,4-17 25,-4 17-93,8-9 7,-8 9-18,15-3 5,-15 3-18,20 0 15,-8 3-19,-2 0 11,2 0-16,0 2 11,-2-2-16,2 2 16,-3 0-18,0 0 16,-9-5-16,15 7 20,-15-7-10,12 7 24,-12-7 6,11 4 39,-11-4 15,9 4 23,-9-4-11,0 0-16,0 0-39,9-4-28,-9 4-57,1-13-29,-1 1-6,3-17-21,-1 12 73,2 0-6,1 0 21,1-3-9,1 6 18,-1 0-15,3 3 14,-2 1-8,0 3 15,1 3-2,1 0 16,-9 4-15,16 1 15,-6 4-12,5 7 10,-6-3-9,0 0-28,-2 1-20,0 1-53,-2-1-22,0 1-63,1-1-18,-2-2-79,1 0-41,-1 1-66,-4-9-338,7 9-224</inkml:trace>
  <inkml:trace contextRef="#ctx0" brushRef="#br0" timeOffset="2890.0794">6454 17191 738,'0'0'618,"9"-3"-86,-9 3-34,5 10-44,-5-10-50,1 19-72,-1-5-31,-1 6-51,0 2-35,-2 2-44,2 0-33,-2 3-28,-2 36 52,0-25-110,3-4-37,-1 0-44,2 0-69,0-1-67,-1-5-61,2 0-64,0-2-45,0-1-107,0-5-75,3-2-390,-3-3-473</inkml:trace>
  <inkml:trace contextRef="#ctx0" brushRef="#br0" timeOffset="3254.7707">6524 17537 619,'0'0'629,"3"-19"-136,-3 19-103,6-16-67,-6 16-68,6-16-12,-6 16-53,7-15-27,-7 15-49,8-9-17,-8 9-21,14-6 104,-14 6-80,15 2-24,-15-2-9,15 8-10,-7-3 16,-1 1-3,0 0-5,-1 1 9,-1 1 13,1-1-3,-6-7 10,7 16 16,-5-7 16,-2-9-14,-1 28 69,-1-18-102,2-10 13,-7 16 8,7-16-5,-7 10-13,7-10-18,-9 5-32,9-5-7,-10 3-11,10-3 0,0 0-6,-14 2-12,14-2-5,0 0-10,0 0-12,0 0 0,0 0 0,0 0 7,0 0 1,1 12-4,-1-12-2,13 9 3,-6-3-23,1 1-70,-2-1 23,3 2-39,-1-2-6,-1 1-32,0-1-49,6 6-316,-13-12 242,11 8 15,-11-8-11,8 5-42,-8-5-2,0 0-12,0 0-329,8-8-184</inkml:trace>
  <inkml:trace contextRef="#ctx0" brushRef="#br0" timeOffset="3419.9572">6755 17269 359,'13'-40'595,"0"5"-163,-1 7-67,1 5-55,1 2-2,0 5-33,1 5 10,-1 5 0,2 2-2,17 9 300,-14 4-322,4 5-46,-3 4-2,-3 5-34,2 6-5,-5 3-31,-2 4-35,-6-4-11,0 4-35,-5-2-72,-1 4-35,-3 7-90,-3-2-143,-4 2-180,-14 38-1431,10-43-227</inkml:trace>
  <inkml:trace contextRef="#ctx0" brushRef="#br0" timeOffset="3694.5664">7424 17171 717,'0'0'542,"0"0"-132,16 0-80,-5-3-67,6-3-53,3-2-44,3 2-33,2-2-33,4 1-14,0-1-18,-2 3-13,-1 0-19,25-4-94,-30 4-47,0 3-79,-3-1-68,-1 1-63,-3-1-383,-3 2-205</inkml:trace>
  <inkml:trace contextRef="#ctx0" brushRef="#br0" timeOffset="3919.6883">7619 16991 365,'-6'-5'713,"6"5"-163,-10-9-134,10 9-77,0 0-94,-9-4-18,9 4 30,0 0 18,1 17 13,3-3 16,0 1-66,3 7-49,2 4-59,0 3-13,4 8-31,0-1-3,14 41 4,-12-39-98,-1-1-58,3-1-31,-3-2-39,2-2-69,-2-6-39,0-2-55,3-2-50,-1-2-62,-3-5-45,2-4-364,-1-4-361</inkml:trace>
  <inkml:trace contextRef="#ctx0" brushRef="#br0" timeOffset="4064.7694">8311 16811 918,'17'-20'837,"-4"3"-194,-1 5-147,1 3-25,-3 4-36,2 5-44,-1 1-50,1 10-30,4 3-53,-1 10-45,4 8-45,-4 7-33,0 4-77,-1 15-109,11 62-626,-16-58 16,1 1-700,-3-9-963</inkml:trace>
  <inkml:trace contextRef="#ctx0" brushRef="#br0" timeOffset="9209.8995">12805 5366 139,'0'0'166,"0"0"-50,0 0-26,0 0-17,0 0-14,0 0-15,0 0-12,0 0-10,2 9-9,-2-9-7,0 0-19,0 0-15,0 0-25,0 0-159,9-5 66</inkml:trace>
  <inkml:trace contextRef="#ctx0" brushRef="#br0" timeOffset="9739.6063">17290 5500 542,'0'0'503,"0"0"-218,0 0-54,1 11-132,-1-11 9,0 0-71,0 0 32,0 0-55,0 0 44,0 0-58,0 0 29,0 0-77,2 10-32,-2-10-59,0 0-51,0 0-288,0 0 39</inkml:trace>
  <inkml:trace contextRef="#ctx0" brushRef="#br0" timeOffset="10314.8544">13556 5039 105,'0'0'537,"0"0"-152,-14 2-84,14-2-70,0 0-44,0 0-35,-9 3-12,9-3-12,0 0 4,0 0-52,0 0 4,0 0-42,0 0 5,-12 2-57,12-2-107,0 0 40,0 0-46,0 0-7,0 0-54,6 12-49,-6-12-292,12 8-26</inkml:trace>
  <inkml:trace contextRef="#ctx0" brushRef="#br0" timeOffset="11119.8777">17309 5383 267,'0'0'254,"0"0"132,0 0-210,0 0-3,-3 9-8,3-9-13,0 0-17,0 0-10,0 0-18,0 0-13,0 0-1,0 0-14,0 0 14,0 0-13,0 0 0,0 0-6,0 0 53,0 0-74,0 0-2,-4 9 1,4-9-2,0 0-4,0 0-7,0 0 0,0 0-4,0 0-6,0 0 1,0 0-3,0 0-4,0 0-1,0 0-2,0 0 33,0 0-33,0 0 4,0 0 0,0 0-5,0 0 5,0 0-2,0 0-6,0 0-7,0 0-1,0 0-3,0 0 0,0 0-1,0 0-2,0 0 2,0 0 8,0 0-6,0 0-1,0 0-2,0 0-1,0 0 4,0 0-4,0 0 1,0 0-2,0 0-1,0 0 1,0 0-1,0 0 2,0 0-1,0 0-1,0 0 1,0 0 0,0 0 5,0 0-1,0 0-2,0 0-5,0 0-4,0 0 5,0 0 2,0 0 4,0 0-5,0 0 0,0 0 5,0 0-4,0 0 4,0 0-11,0 0 5,0 0 0,0 0-1,0 0 3,0 0-1,0 0-1,0 0 1,0 0-1,0 0 1,0 0 0,0 0 6,0 0-3,0 0 1,0 0-14,0 0 7,0 0 1,0 0 1,0 0-3,0 0-2,0 0-16,0 0-14,0 0-12,0 0-19,0 0-22,0 0-25,0 0-37,0 0-65,0 0-75,0 0-104,-26-5-1034</inkml:trace>
  <inkml:trace contextRef="#ctx0" brushRef="#br0" timeOffset="12189.658">13830 4705 223,'0'0'349,"9"-5"-82,-9 5-48,0 0-24,0 0 132,8-5-177,-8 5-12,0 0-8,0 0-12,5-7-14,-5 7-9,0 0-15,0 0-4,0 0-3,7-11-2,-7 11-2,0 0-6,0 0-9,0 0 6,-7-10 5,7 10-55,0 0 13,-9-8-23,9 8 15,-15-2-14,15 2 10,-21 0-17,7 2-2,-1-2 0,-3 4 4,0 1-3,-2 1 2,-3 1 1,1 3 4,-23 16-5,22-11 8,3 3 1,-2 2-3,3 2 2,4 1 19,-1 0-21,3 2 17,6 0-19,0 0 15,5-4-16,4-1 9,3 2-1,2-3 5,3 0 2,24 13 14,-13-17 2,6-4 17,4-4-17,1-3 34,3-1-8,1-3 9,3-5-15,3-3 31,0-2-13,-2-4-11,-3-6-6,-5 0-10,-1-3-14,-6-4-5,-3-2-12,-8 5-34,-3-2 65,-7 2-12,-4 6-34,-2-4-48,-9 4-61,-10 2-56,-6 4-120,-8 3-117,-1 6-458,-14 2-415</inkml:trace>
  <inkml:trace contextRef="#ctx0" brushRef="#br0" timeOffset="13300.107">17407 4642 127,'0'0'376,"0"0"-128,0 0-31,-2-10-66,2 10 14,0 0-31,0 0 27,-1-11-29,1 11 21,0 0-42,0 0 10,-4-11-58,4 11 49,-7-7-60,7 7-38,-12-3 21,12 3-31,-22 3 24,5 0-32,-5 4 15,-6 3 9,-5 4 2,-3 3 11,-1 2-62,1 1 78,1 3 4,2-2-12,3 3-8,2 0-6,6-4-6,5 0 1,0 1 10,7-4 20,1 2-9,6-2 31,4-2-13,3 1-8,6-1 6,4-1 6,3 0-22,9-1 15,-1-3-14,39 4 53,-27-10-52,2-4-20,2-1 9,7-5-22,0-3 3,-2-3-2,-1-1-1,-4-6-8,-3-2-11,-3 1 2,-3-6-46,-3 1 60,-5-1 14,-7 2 15,3-22 24,-17 23-44,0 5 11,-7-2-6,-1 0 0,-1 1-17,-3 0 9,-3 3-20,2 1 12,-3 0-14,0 4 11,1 0-11,0 2 9,0 2-11,1-1 11,-11-4-13,13 7 0,-1 3 9,10 2-7,-14-7 10,14 7-13,-16-3 11,16 3-10,-14-1 8,14 1-7,-14 0 6,14 0-18,-13 0 6,13 0-17,-12 1 15,12-1-30,-15 2 15,15-2 22,-11 3-12,11-3 8,0 0-21,-12 2 5,12-2-33,0 0 2,-12 5-40,12-5 9,0 0-39,-11 5 11,11-5-58,-9 5-6,0 2-377,9-7-18,-10 9-94</inkml:trace>
  <inkml:trace contextRef="#ctx0" brushRef="#br0" timeOffset="27139.9764">5876 18121 407,'0'0'478,"-15"-9"-82,3 4 242,12 5-360,-10-5-39,10 5-31,0 0-29,-11-4-31,11 4-29,0 0-25,-9-7-22,9 7-21,0 0-12,0 0-10,0 0-6,0 0-2,7-6-7,15 2 13,-4 2-14,6-2-2,9-2-11,10-1 9,2-3-5,6 1 0,11-5 0,1-2 0,4 1-2,-2-3-3,-1 0 5,-2 4 0,-10 2-1,-3-1 0,39-8 0,-55 14-3,-3 2-6,-7-2 9,0 2 4,-6 2 5,-1 0 38,-4 1 21,-1-2 37,0 1 2,-11 3 27,17-4-11,-17 4-16,12-3-22,-12 3-26,10-6 35,-10 6-92,0 0-66,0 0-91,0 0-107,6-6-99,-6 6-151,0 0-481,0 0-587</inkml:trace>
  <inkml:trace contextRef="#ctx0" brushRef="#br0" timeOffset="27939.5466">8229 17488 572,'0'0'553,"0"0"-125,-14 0-67,14 0-62,0 0-58,0 0-44,-14 0-28,14 0 136,0 0-157,9-5-14,3 1-18,3-2-18,14-4-16,11-2-15,5-2-28,18-7-2,9 0-1,3-2-101,7-1-130,4 1-198,15-5-615,1-1-612</inkml:trace>
  <inkml:trace contextRef="#ctx0" brushRef="#br0" timeOffset="30929.842">14140 4843 46,'0'0'51,"0"0"-32,0 0-59,0 0 13</inkml:trace>
  <inkml:trace contextRef="#ctx0" brushRef="#br0" timeOffset="31319.5152">17252 5161 135,'0'0'223,"0"0"-67,0 0-9,0 0 51,0 0-135,0 0 4,0 0-31,0 0-11,0 0-50,0 0-32,0 0-90,0 0-112,0 0 82</inkml:trace>
  <inkml:trace contextRef="#ctx0" brushRef="#br0" timeOffset="32109.6244">14203 4586 97,'0'0'212,"0"0"-43,0 0-26,0 0-23,0 0-18,0 0-19,0 0-2,0 0-7,0 0-11,0 0 1,0 0-8,0 0-4,0 0-7,0 0-3,0 0-4,0 0 30,0 0-42,0 0-2,0 0-7,0 0-2,0 0-4,0 0 1,0 0-7,0 0 2,0 0-7,0 0-28,0 0-23,0 0-35,0 0-41,0 0-61,0 0-357</inkml:trace>
  <inkml:trace contextRef="#ctx0" brushRef="#br0" timeOffset="32569.7297">16703 4778 65,'0'0'170,"0"0"15,0 0-16,0 0-4,0 0-25,0 0-2,0 0-31,0 0-8,12-1-33,-12 1-2,0 0-22,0 0 5,0 0-26,0 0 9,0 0-26,0 0-2,0 0-44,0 0-32,0 0-57,0 0-396,0 0 388</inkml:trace>
  <inkml:trace contextRef="#ctx0" brushRef="#br0" timeOffset="33200.0742">14196 4405 161,'0'0'206,"0"0"-58,0 0-4,0 0-33,0 0 4,0 0-19,0 0 7,0 0-25,0 0 13,0 0-28,0 0 6,0 0-20,0 0 7,0 0-18,0 0 11,0 0-10,0-5 43,0 5-50,0 0-12,0 0-4,0 0-2,0 0-3,0 0-1,0 0-19,0 0-54,4-11-16,-4 11-58,0 0-36,0 0-65,0 0-110,14 2 195</inkml:trace>
  <inkml:trace contextRef="#ctx0" brushRef="#br0" timeOffset="33639.9736">16835 4650 219,'0'0'199,"0"0"-51,0 0-33,0 0-26,0 0-19,0 0-14,0 0-18,0 0-19,0 0-40,0 0-39,0 0-45,0 0-137</inkml:trace>
  <inkml:trace contextRef="#ctx0" brushRef="#br0" timeOffset="34049.5346">14523 4288 137,'0'0'159,"0"0"-53,0 0 51,0 0-92,0 0-25,0 0 3,0 0 1,0 0-19,0 0-17,0 0 6,0 0-10,0 0 8,0 0-15,0 0 15,0 0-15,0 0 5,0 0-26,0 0-6,0 0-52,0 0-32,0 0-67,0 0 51</inkml:trace>
  <inkml:trace contextRef="#ctx0" brushRef="#br0" timeOffset="34409.6618">16889 4567 157,'0'0'196,"0"0"-53,0 0-31,0 0-33,0 0-10,8 6-15,-8-6-12,0 0-20,0 0-26,0 0-36,0 0-47,0 0-48,0 0-58</inkml:trace>
  <inkml:trace contextRef="#ctx0" brushRef="#br0" timeOffset="34849.7489">14443 4467 178,'0'0'215,"0"0"-61,0 0 102,0 0-146,0 0-30,0 0 2,0 0-20,0 0 1,0 0-24,0 0 3,0 0-19,0 0 10,0 0-14,0 0 9,0 0-24,0 0 7,0 0-8,0 0 10,-14-1-17,14 1 13,0 0-11,0 0 16,0 0-16,0 0 2,0 0-55,0 0-33,0 0-71,0 0-198,0 0 187</inkml:trace>
  <inkml:trace contextRef="#ctx0" brushRef="#br0" timeOffset="35199.8873">16799 4574 61,'7'8'172,"-7"-8"-10,0 0-26,0 0-24,0 0-23,7 7-25,-7-7-12,0 0-12,0 0-19,0 0-106,0 0-27,0 0-115,0 0 73</inkml:trace>
  <inkml:trace contextRef="#ctx0" brushRef="#br0" timeOffset="35789.8325">13899 4617 37,'0'0'156,"0"0"-22,0 0-29,0 0-10,0 0-7,0 0-4,0 0-5,0 0-5,0 0-8,0 0 2,0 0-8,0 0-3,0 0-5,0 0-3,0 0-7,0 0-9,0 0-7,0 0 5,0 0-14,0 0-2,0 0-2,0 0-3,0 0 2,0 0-5,0 0 6,0 0-6,0 0-2,0 0-14,0 0-29,0 0-36,0 0-48,0 0-55,0 0 2,0 0-88,0 0 81</inkml:trace>
  <inkml:trace contextRef="#ctx0" brushRef="#br0" timeOffset="36439.7775">16510 4657 165,'0'0'195,"0"0"-44,0 0-24,0 0-26,0 0-20,0 0-14,0 0-20,0 0 26,0 0-44,0 0-11,0 0-9,0 0-21,0 0-26,-4 9 2,4-9-22,0 0-49,0 0-149,0 0 81</inkml:trace>
  <inkml:trace contextRef="#ctx0" brushRef="#br0" timeOffset="41749.49">14077 4820 80,'0'0'127,"0"0"-27,0 0-14,0 0-27,-12-1-8,12 1-6,0 0-7,0 0-5,0 0-7,0 0-8,0 0-17,0 0-49,0 0-148,0 0 59</inkml:trace>
  <inkml:trace contextRef="#ctx0" brushRef="#br0" timeOffset="43671.4506">8503 16870 106,'0'0'220,"0"0"-63,0 0-22,0 0-27,0 0-5,0 0-7,0 0-10,0 0-11,0 0-9,0 0-10,0 0 20,0-13-54,0 13 22,0 0-21,-4-8 23,4 8-21,-4-9 33,4 9 1,-3-10 44,3 10-9,-5-11 25,5 11-48,-7-13 34,3 4-33,4 9 23,-11-21 99,11 21-105,-8-11 10,8 11-39,-7-13 7,7 13-30,-7-8 10,7 8-15,-4-8-2,4 8-28,0 0 17,-5-7-26,5 7 20,0 0-23,0 0 25,8 16-7,-4-4-14,1 3 17,2 6-24,0-1 22,0 7-2,1 2-1,-1 2-2,0 0-3,-1-1 1,-1 3-1,0-4 3,1 2-2,-2-5-3,-1 0-1,3 17-7,-5-24-1,2-3 10,-2-2 1,1 0 0,-1-2-2,-1-12 3,0 17 0,0-17-1,-3 10-4,3-10-11,0 0-14,0 0-6,-16-7-8,10-4-13,-7-24-103,6 13 84,1-6 19,-3 0-23,4-2 49,0 0-25,1 6 44,-1 0-32,0 2 45,2 2-37,0 5 40,0-1-30,1 4 31,-1 0-30,3 12 33,-4-22-17,4 22-12,0 0 32,0 0-30,0 0 28,7 8-29,-3 3 44,0 4-12,-1 1-1,5 4-5,-3 4-4,2-2 2,0 5-6,2-1 3,-4-2-9,5 20-6,-5-22 15,-1-5-3,1-2 5,-3 0-1,-2-2 5,3-3 19,-1 1 16,-2-11-8,2 14-5,-2-14-9,0 0-6,0 0-13,0 0-7,-9-5-10,0-22-87,3 2 1,0-6-18,1-3 1,0-7 28,-1 0 8,1 5 72,1 3 9,-1 3 58,3 6-23,-2 2 17,1 7-34,2-2 23,0 6-30,1 11 26,-3-8-10,6-4-36,-3 12 43,3 9-40,1 2 30,1 3-36,0 3 35,2 3 6,0 1-23,0 2-5,-1 0 7,-1 0-1,2 0-6,-1-2-12,-3-1-42,5 14-193,-5-17-3,-2-5-256,-2 1 2</inkml:trace>
  <inkml:trace contextRef="#ctx0" brushRef="#br0" timeOffset="44569.7135">8575 16508 281,'0'0'260,"-4"-13"-61,4 13-39,-8-18 92,8 18-148,-6-15-17,6 15-10,-6-14-4,6 14 1,-9-14-6,9 14 0,-9-14 4,4 6 1,5 8-28,-12-12 20,5 6-31,-1 2 40,-1-2-49,-12-1 70,9 5-62,-1-1-6,-1 3-7,-1-2-6,1 4-2,-4-1 3,1 1-12,0 2 6,0 0-3,0 0-5,0 2-1,2 0 0,-3 4 3,3 0-1,-15 14-4,13-9 3,3 4-3,-1 2 0,1 1 2,0 2-34,4 2 37,0 2-24,-1-2 33,3 5-37,0 0 32,2 1-33,0 0 39,1 3-7,1 0-1,-2 35 7,4-36-10,2 3 0,2-3-4,-1 2 7,1-2-4,1 0-1,1 0 4,1-1 1,2 0 3,0-1-2,-1-1 3,3-1 5,0-1-1,0 0 1,15 26 6,-13-29-11,4 0 0,0-2-1,3 0 0,-1-2-1,2 0 14,1-1-22,1-3 20,7 2-19,-3-3 17,7-1-23,-3-1 17,2-5-19,0 3 19,33 2-3,-34-8-19,-2-4 14,-1-1-17,0-2 12,-2 0-12,1-4 14,-2-1-14,0-1-2,2-6 9,-2 0 0,0-2-1,-2-3 8,1-3-1,-1-4 0,18-32-4,-23 24 3,-1-3 16,-3 1-17,-1-5 16,-2 3-16,-1-4 5,1-34-5,-7 38 1,-2 0-3,0-2 5,-1 1-20,-2 0 28,0 1-31,-2 0 34,1 4-27,-3-2 34,0 5-4,1 0 4,-1 6 0,1 0 4,-2 4-2,0-2-4,-1 3-2,2 0-4,-2 2-3,-2-1 0,1 1-2,2 2 0,-2 3 0,-7-14 15,8 15-4,-1-1 2,3 4-2,1 0 1,0 0-1,-1-1 6,6 8-4,-11-9-5,11 9-4,-7-10-1,7 10-3,-7-7-13,7 7-31,0 0-48,-11-10-202,11 10 88,0 0-85,-11 7-280,4-1-80</inkml:trace>
  <inkml:trace contextRef="#ctx0" brushRef="#br0" timeOffset="46059.5213">6278 17147 248,'0'0'305,"0"0"-78,0 0-34,0 0-24,0 0-13,0 0-19,0 0 99,0 0-135,0-12-19,0 12-23,0 0-11,0 0-4,0 0-10,0 0-11,0 0-9,0 0 0,0 0-4,0 0-9,0 0 8,0 0-5,0 0-8,0 0-5,0 0-16,0 0-18,0 0-19,0 0-18,0 0-22,0 0-76,0 0-24,0 0-243,0 0 82</inkml:trace>
  <inkml:trace contextRef="#ctx0" brushRef="#br0" timeOffset="46919.5202">8900 15980 19,'0'0'278,"0"0"-70,0 0-34,0 0-26,0 0 4,6 6-24,-6-6-46,0 0 54,0 0-76,0 0-31,0 0 12,0 0-27,0 0 15,0 0-23,0 0 16,0 0-22,0 0 17,0 0-22,0 0 18,0 0-22,0 0 23,0 0-20,0 0 23,0 0-8,0 0-5,0 0 4,0 0-22,0 0 22,0 0-18,0 0 20,0 0-19,0 0 15,0 0-18,0 0 21,0 0-17,0 0 19,0 0-24,0 0 11,0 0 19,0 0-23,0 0 14,0 0-20,0 0 23,0 0-26,0 0 40,0 0-37,0 0 20,0 0-20,0 0 20,0 0-19,0 0 22,0 0-16,0 0 25,0 0-20,0 0 22,0 0-24,0 0 31,0 0-28,0 0 10,0 0-17,0 0 25,0 0-28,0 0 25,0 0-21,0 0 27,0 0-23,0 0 26,0 0 8,0 0-29,0 0 19,0 0-23,0 0 26,0 0-31,0 0 27,0 0-23,0 0 25,0 0-36,0 0 28,0 0-28,0 0 31,0 0-33,0 0 29,0 0-12,0 0-16,0 0 26,0 0-27,0 0 26,0 0-26,0 0 32,-6-6-31,6 6 25,0 0-9,0 0 13,0 0-27,0 0 19,0 0-26,0 0 32,0 0-24,0 0-4,0 0 22,0 0-28,0 0 19,0 0-32,0 0 20,0 0-26,0 0 16,0 0-11,0 0-15,0 0-16,-8-5-14,8 5-24,0 0-30,0 0-419,0 0 438</inkml:trace>
  <inkml:trace contextRef="#ctx0" brushRef="#br0" timeOffset="48509.5309">5892 17972 6,'0'0'89,"0"0"128,-14 0-110,14 0-34,0 0 15,0 0-20,-15 2 19,15-2-22,0 0 33,-13 2-10,13-2 26,-11 1-26,11-1 21,-11 4-38,11-4 13,-13 3-27,-2 2 62,15-5-67,-14 2-27,14-2 17,-16 6-34,16-6 25,-14 5-31,14-5 24,-14 6-24,14-6 18,-12 3-28,12-3 31,-10 5-36,10-5 31,-10 4-31,10-4 27,-9 3-27,9-3 25,-7 6-26,7-6 26,-9 5-28,9-5 29,-8 4-26,8-4 26,-6 6-20,6-6 20,0 0-26,-8 8 28,8-8-27,0 0 19,-5 2-9,-2 5-14,7-7 25,0 0-22,0 0 22,0 0-22,-7 8 25,7-8-24,0 0 25,0 0-20,-4 7 19,4-7-26,0 0 41,0 0-37,-3 9 15,3-9-12,0 0-5,-4 12 26,4-12-29,0 0 27,-4 9-24,4-9 21,0 0-24,-5 9 27,5-9-15,-4 9 11,4-9-25,-6 10 24,6-10-22,-6 10 29,-6 4-32,12-14 0,-10 12 26,5-4-25,-1-2 29,-2 0-25,1-1 28,0 1-18,7-6 30,-10 10-29,10-10 29,-11 8-27,11-8 16,-9 7-21,9-7 34,-10 7-15,10-7-19,0 0 25,-10 8-31,10-8 27,0 0-31,0 0 24,-8 6-30,8-6 26,0 0-25,0 0 29,0 0-22,0 0 20,6 11-23,-6-11 29,13 2-33,-13-2 24,16-1-20,-2-1 26,2-2-25,2-1 28,6-2-28,3-3 27,8-5-22,2 1 25,4-3-25,2 1 28,1-2-20,10-4 14,3 1-23,56-21 22,-57 24 3,-1-1-24,-8 2 24,0 0-24,0 2 25,-4 0-25,-3 0 32,1 1-25,-5 1 40,-5 3-20,-2-1 45,-3 0-16,-2 3 9,-2 0 2,20-9 78,-23 9-67,1-1-8,-1 0-9,-3 1-2,1 1-8,-3 0-9,1-1-12,-2 3-3,-2-1-3,0 1-4,-2 0-1,-9 5-2,17-7-2,-17 7 2,16-8-3,-16 8 2,10-4-5,-10 4-4,0 0-13,10-5-24,-10 5-38,0 0-46,0 0-44,0 0-26,0 0-100,4 12-270,-4-12-78</inkml:trace>
  <inkml:trace contextRef="#ctx0" brushRef="#br0" timeOffset="414079.3097">1399 17552 377,'0'0'291,"-1"-11"-76,1 11-50,0 0-37,0 0-31,0 0-33,0 0 8,0 0 13,3 11 44,-1 3 21,0 10 0,2 10 63,1 12-58,4 70 93,-4-49-144,-1-1-50,1 2 13,1 1 2,-3-1-37,3-1 29,-3 0-41,1-2 26,0-11-45,-2-1-47,1-4 53,2-2 31,-2-4-72,0-6 22,0 23-130,1-36 31,-1-5 32,0 2-67,-1-2 9,-1-3-25,-1-16-42,2 11-413,-2-11-130</inkml:trace>
  <inkml:trace contextRef="#ctx0" brushRef="#br0" timeOffset="416419.4524">1356 17781 49,'-2'-15'323,"2"4"-94,-2 1-21,2 10-59,-3-18 2,3 18-55,-1-14 4,1 14-44,1-14 7,4 3 16,-5 11-38,10-11-1,-3 5-1,2 0 4,5 1 2,-1-3-24,10 1 12,-2-2 9,1 3-45,6-4 61,1 2-44,1-2 42,2 1-42,-1 0 35,48-14 6,-40 14-48,0-2 32,2 2-38,-1 1 30,-3 1-33,3-1 20,-3 1-23,0 0 34,6 1-29,-3-2 23,3 3-36,1-2 39,0-1-23,1-1 13,1 1 8,2-3 1,1 1-22,2-2 17,0 0-3,12-4 0,-3 1-2,2-2-1,0 2-2,2-5 1,-1 3-4,1 0 3,0-3-12,0 2 14,-1 0-8,61-18 21,-62 19-4,0 0-15,0 1 9,-1-1-11,-1 5 11,0-5-14,-7 5 16,-2 0-17,3 2 11,-2-2-10,2 1 10,-1 1-11,1 1 0,0-3 14,53-7-13,-53 10-4,0 0 3,1-1 1,-1 2-6,1-2 7,0 1 1,9-3 3,-10 3-2,-1-2-6,-1 2 5,1-1-30,-2-2 31,1 3-25,-3 0 26,53-9 5,-52 9-4,-1 1-5,1 0 0,-1 2-1,-1 0 2,0 1-1,0-2-2,0 2 0,0-2-1,0 1 2,1 1 1,1-1-3,-2-1 2,3-1 3,49-8-4,-48 8-3,1-2-1,0 1 1,0-1-3,0 0 5,2 0-2,-1 1 0,-1-3 8,0 3-9,0-1 3,-1 0-2,-1 1 1,1 0 1,0 1-16,48-9 17,-50 9-2,1 1 9,1 0-7,1 0 10,0-1-10,-1 1 10,2 0-16,2 0 5,0 0-12,-3-1 17,3 0-15,-1-1 2,2-1 4,8 1 10,-2-1-12,2 0 10,-10-1-9,8 1 10,2 0-10,-11 0 10,2 0-12,0 1 1,-1-1 2,-1 2 0,-1-1-1,0 0 4,-1 1 5,-3-2-2,0 4-2,47-8-5,-49 7 3,-2 1 0,-1 1 2,-6 0-2,0 1-1,0 0 6,0-2-5,0 3 1,-3-2-5,2 2 9,-2-2-3,2 1-2,-2-1 1,-2-2 1,34-3 1,-35 4-2,-2 2 1,-3-2 6,-1 1-2,0 0 0,-2-1-8,0 1 3,0 1 1,0-1-3,-1 0 3,-3 0 0,0 2-2,-2-1 1,1 1-1,15-4-1,-18 3 3,0 2-4,0-1 4,-3 0 2,1 1-1,-2 0-3,2-1 4,-1 1 0,0 0-1,-1-1 4,1 1-3,-1 0 18,0 0 2,-1 0-3,11-1 2,-22 3-12,19-1-5,-19 1 0,16-2-1,-16 2-3,18 1 1,-8 1 0,-10-2 5,19 7 2,-10 0 5,1-1-4,1 4 5,1 4 12,0 1 1,10 29 35,-10-17-30,-1 1 0,0 7 22,2 1 7,-3 3 3,1 4-7,-1-2-7,1 5-10,-3 3 7,2-3-10,-1 6-7,2 6 4,-1 2 19,-3-8-8,6 50 28,-6-51-49,0 0-8,-1-1 2,0-3-8,2-1-4,-2-1 2,-1-1 4,2-5 0,-2 1-3,1-8-2,-2-2-4,0-4 3,-2 0-5,2-4 4,0 16 0,-2-23-2,1 0 2,-2-1-5,2-3 5,-3-11-4,1 21 4,-1-21-8,4 17 12,-4-17-6,1 12 5,-1-12 8,0 0 12,0 17-1,0-17 17,0 14 22,0-14-42,0 0 9,0 0-16,-1 12 4,1-12-15,0 0 8,0 0-14,-13 5 11,13-5-13,-11 4 11,11-4-16,-17 3 18,17-3-17,-20 1 16,-8 1-8,10 0-17,0-2 21,-2 1-18,-2 1 19,-4 0-12,0 0 9,-3 1-9,-5 0 13,1 1-14,-1-1 7,-2 1-12,1 0 14,-4 0-11,2 0 10,-44 6-7,34-3-5,3-2 13,-6 2-15,2-1 16,1 1-8,-1 0 14,-1 0-15,0 1 13,-1-1-16,0 2 13,-1-1-16,1 1 11,0-1-3,0 1 12,-54 11-8,52-9-10,-1-1 7,-2 0-10,3 2 11,-2-2-16,-9 2 3,8-2-1,1-1 4,0 1-12,2 1 18,-1-1-8,-1-1 6,1 0-8,1 1 12,-54 9-3,54-10-2,-2 1 7,-1 0-5,2 0 5,-54 11-7,54-10-3,-9 2 11,8-3-8,0 2 5,-7 1-10,11-1 10,-3-1-2,-1 1 0,-9 1-6,-53 11-10,64-14 12,-3 1-8,1-2 8,0 0 0,1 0 4,-1-1-2,-1 1 3,2 1 3,1-2 9,0 0-8,0 0 0,0 1-5,0 0 9,0 0-4,-50 9-2,51-7 0,-1-2-2,1 1 0,-2 0 3,2 0-3,-1 1 4,1-1-3,-1 0-3,2 0 2,1-1-1,0 2 1,0 0-4,2-1-8,-1-1 3,-46 11 1,49-14 8,-1 2 2,2-1-1,0 0-2,-1-1 1,3 1-8,5-1 12,-6 1 3,0 1-3,1 0-1,0 0 0,-1 1 5,1 3-5,-1-2 1,-39 14-18,39-11 7,1 0 6,-1 1-18,-1 1-21,1-3 12,-3 4-18,2-3 8,-1 2 7,2-2 1,-2-2 12,4 1-37,-1 0 53,0-4 9,4 4-9,-32 2 4,1 1-3,35-10 3,0 2-8,-2-3 10,1 2-11,-3-2 12,1 1-21,2-2 6,-3 2-4,0-2 5,0 1 4,0-2 1,1 3-4,2-5 11,-35 4-2,35-2 4,4-3 6,0 1-10,0-1 22,2 2-10,-1-2 12,1 1-23,1-2 17,1 0 2,2 1 3,1 0-3,0 0 2,1 0-13,2 0-3,-22-1 6,24 2-3,-4 0 2,1 0-1,1 0-2,2 0-1,-1 0 0,-2 0-3,3 0 2,-1 0 3,0 0-5,1 2 2,-1-1 11,2-1 1,-3 1-3,-15 1 9,18-2-15,-2 3-6,6-2 3,-4 0-1,2 0 4,-2 0 0,4 0-1,-4 2-3,2-3 1,-2 3-11,2-1 13,-2 0-2,-1-1-3,3 2 1,-19 1-7,17-2 10,-2 1 7,4-2 9,-2 2-1,1-2 0,0 0-3,3-1-12,-1 3 0,1-3-2,-1 0 26,2 0-5,13 0-4,-25 0-5,25 0-3,-33 3-6,33-3 0,-31 0 2,31 0-7,-19 0-20,19 0 21,-18 0-12,18 0 31,-15 0-18,15 0 23,-13 0-26,13 0 23,-13-3-30,13 3 18,0 0-15,-6 0 11,-8 0 5,14 0-23,0 0 33,0 0-36,-15 3 24,15-3-24,0 0 25,0 0-25,-12 1 24,12-1-22,-9 5 15,9-5-13,-11 5 24,4 1-24,-8 0 12,15-6 3,-12 7-15,12-7 7,-10 5 1,10-5 33,-10 3-35,10-3 26,0 0-15,-13 2 31,13-2-21,0 0 36,0 0-22,0 0 25,-14 0-16,14 0 56,0 0-46,0 0-9,-11-3-20,11 3 12,0 0-18,0 0 5,-6-7-8,6 7 5,0 0-17,-7-11 18,7 11-33,-2-10-2,2 10-61,2-17-22,3-19-321,0 12 47,-4-1-618,7-14-590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4:58:40.7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9892 1933 421,'0'0'431,"0"0"-67,-5-6-79,5 6-28,0 0-49,0 0-22,-4-12-30,4 12-9,0 0-9,0 0 1,-5-12-9,5 12 114,0 0-150,0 0-17,-4-10-21,4 10-13,0 0-17,0 0-9,0 0-4,0 0-18,-1 10 22,0 1-6,1 5 5,-3 4-1,2 4 2,-2 7-2,-6 35 10,5-31-11,-2-2-3,3 0 0,-1 1 1,0-2-15,0-2 17,2-5-21,-1-1-2,0 0-26,1-2-30,-2-5-39,2 2-47,0-3-45,1-1-50,-1-4-18,0 0-8,2-11-145,-3 12-157,3-12-87</inkml:trace>
  <inkml:trace contextRef="#ctx0" brushRef="#br0" timeOffset="305.1553">9400 1907 23,'-12'-5'389,"12"5"115,-9-6-319,9 6-62,0 0-4,0 0-47,7-8 10,-7 8-20,22-4 12,-3-1-12,6 0 30,8-2-20,11-1 9,1 0-23,5-1 20,1 0-20,0-1 9,2 3-29,-1-1 14,-1 1-27,-4 0 12,-1 1-30,-8 2 22,-2 0-27,-7 1 4,-1 3-44,-6-1-20,-1 2-52,-1-1-20,-2 3-63,-6-2-15,11 6-500,-15-3 357</inkml:trace>
  <inkml:trace contextRef="#ctx0" brushRef="#br0" timeOffset="615.0385">10547 1980 468,'0'0'404,"0"0"-108,0 0-41,-2-10-63,2 10-14,0 0-36,-8-6 1,8 6-35,0 0 7,-15 1-10,15-1 3,-14 9 13,4 2 26,-5 5 0,-1 4-24,0 4-11,-2 3-31,-1 2-8,-12 28 33,21-31-69,-3 0-1,4-2-30,3-2 8,-1-2-29,3 1 0,0-4-58,2 1-26,1-2-93,2 0-53,3-2-105,-1-3-450,3-3-327</inkml:trace>
  <inkml:trace contextRef="#ctx0" brushRef="#br0" timeOffset="1075.0411">10623 2153 383,'1'-11'630,"-1"11"-404,4-12-76,-4 12-9,5-13-40,-5 13 4,8-11-35,-8 11 12,7-11-34,-7 11 11,11-6-27,-11 6 19,12-2-39,-12 2 23,14 5-15,-6 2 13,2 1-17,-4 3 17,2 1-17,-2 1 13,-1-1-27,1 3 22,0-1-20,-4 0 3,1 1-2,-1-3 0,-1 0 16,1-1-1,-1 0 6,-1-11 0,0 26 50,0-26-5,-3 15 8,3-15 10,-3 7-8,3-7 3,0 0-4,0 0-16,-11-2-8,11 2-9,-2-16-14,2 5-9,1-4-14,3-6 2,1-3-10,12-25 3,-5 25-1,0 2-2,-1 5 2,0 0 4,0 0 0,-1 5-6,1 3 5,-1 3-6,1 2 5,0 1-6,-11 3 10,21 2-1,-12 3 7,0 1-6,10 12 13,-13-6-15,1-1 0,-1 3-16,-1-1-17,-3-1-14,1 0-32,-2 0-25,0 0-7,1-2-49,-1 2-53,-1-12 7,1 19-45,-1-19 21,0 13-30,0-13-497,4 9 362</inkml:trace>
  <inkml:trace contextRef="#ctx0" brushRef="#br0" timeOffset="1265.4652">11232 1896 335,'0'0'520,"21"2"-91,-11 3-36,3 6-25,1 5-36,-3 5-19,3 2-52,-1 4-23,-5 3 3,9 39 177,-13-36-260,-1 1-39,-2 0-10,-1-2-13,-3 3-8,-2 3-31,-6 2-5,-3-2-13,-5 1-41,-5-2-73,-7 4-98,-3-1-84,-5-5-119,-1-3-167,-42 11-1996</inkml:trace>
  <inkml:trace contextRef="#ctx0" brushRef="#br0" timeOffset="1905.1272">8824 656 357,'0'0'479,"0"0"-115,2-11-81,-2 11-62,0 0-46,0 0-33,3-10-21,-3 10-32,0 0-13,0 0-27,0 0-5,1 17 20,-1-4 6,-1 3 10,-2 25 58,1-18-87,-1 3-7,1 5-17,-3 1 8,2-1-5,0 1-9,0-3-4,0-2-14,0-1-17,0-2-26,-1 1-37,2-2-31,-1-3-52,1-1-4,-2 13-471,3-19 79,1-13-69</inkml:trace>
  <inkml:trace contextRef="#ctx0" brushRef="#br0" timeOffset="2355.1877">8802 778 539,'0'-15'451,"2"4"-111,0-10 120,1 10-289,1 1-42,2-4-20,1 3-30,1-2-6,2 2-29,1-1-15,2 1 5,2-1 4,1 0-14,0 4 3,-1-1-27,2 4 9,-3 0-3,12 1-4,-13 5-15,-13-1 9,21 5-7,-12 0 11,-1 2 1,-3 1-6,-1 2 11,-3-1-11,-1 5 8,-4 1-54,0 0 71,-3 3-15,-2 2 5,-1 1 2,-12 17 5,12-19-10,1-2 4,0-3-9,2 1 0,2-3-3,0-2 5,1 1-4,0-1 1,2-1 4,2-9-2,1 15 0,-1-15-3,10 14 3,-4-6 0,11 4 0,-7-4-2,1 0 0,0-1 0,0 2-3,-1-2 3,1 3 4,-2-1 3,-1 0-5,-2-1 2,2-1 0,-5 3 16,2-3 20,-5-7 24,4 15 11,-4-15 11,-1 15 0,1-15-1,-8 16-16,3-6-16,-2-3-6,-1 1-10,-1-2-18,2 2-34,-2-1-30,1-2-23,1 0-27,7-5-28,-14 8-45,14-8-64,-5 2-423,-8-2 50,13 0-114</inkml:trace>
  <inkml:trace contextRef="#ctx0" brushRef="#br0" timeOffset="2565.59">9180 865 366,'7'-6'443,"-7"6"-120,9-6-50,-9 6-86,0 0-12,0 0 41,15 3 19,-15-3-48,8 11-16,-3 7 177,-3-7-193,1 1-31,-1 1-22,0 0-18,0 2-10,-1 0-18,1-2-13,-1 2-7,-1-2-6,0 0-5,1 1-7,-1-1-22,2 1-46,-2 0-28,-2 11-197,2-25 90,0 23-57,0-23-11,-1 16-99,1-16-356,-3 11-215</inkml:trace>
  <inkml:trace contextRef="#ctx0" brushRef="#br0" timeOffset="2725.5471">9268 646 283,'1'-20'548,"1"3"-127,3-15 171,-3 21-379,-1 0-55,2 2-49,-3 9-59,4-15-36,-4 15-41,6-10-6,-6 10-94,0 0-7,14 2-81,-14-2-77,9 14-197,-7-3 19</inkml:trace>
  <inkml:trace contextRef="#ctx0" brushRef="#br0" timeOffset="3134.9114">9345 985 331,'0'0'481,"-1"13"-90,1-13-76,0 0-45,0 0-23,0 0-32,0 0-19,0 0-30,0 0-16,0 0-34,0 0-14,0 0-19,4-17 32,-4 17-75,6-8-13,-6 8-5,8-4-5,-8 4-4,0 0-7,16 2-11,-16-2 3,12 9-8,-12-9-1,13 12 3,-8-3 5,-1-2-3,1 2-2,2 11-15,-4-12 15,0 3-7,-3-11 8,2 17-3,-2-17 5,2 14 2,-2-14 2,1 10 9,-1-10 39,0 0 9,1 12 1,-1-12-12,0 0-9,0 0-11,2-19 18,0 7-33,1-5-1,1 0 0,2-2-4,0-1-1,0 0-6,1 4 3,-1 0-2,-1 3-7,3 1 5,-2 0 2,-1 5-4,2-2 5,0 5-8,6-2 10,-13 6-13,11 1 11,-11-1-2,14 8 7,-8-1 1,-1 1 0,1 4-1,-1 2 0,-1-1-25,0 1-25,0 0-37,1 3-38,-1-2-30,0-1-31,6 12-267,-6-15 139,-1-1 6,4-2-280,-7-8-96</inkml:trace>
  <inkml:trace contextRef="#ctx0" brushRef="#br0" timeOffset="3830.3219">9834 912 157,'3'-11'418,"1"2"-64,-1-1-78,-3 10-42,5-16-33,-5 16-11,3-20 144,-3 20-191,0-12-29,0 12-25,0 0-23,-4-13-7,4 13 1,0 0-17,0 0-3,-16 5-1,16-5 1,-13 9 4,6-1-8,-2 2-4,2 0-2,-10 17 9,10-14-22,-1 5 2,1-2-2,0-2-6,3 1 1,-1-1 0,1-1-1,1-3-6,0 2 2,-1-3-4,4-9-1,-2 18 3,2-18-1,0 14-2,1-2 5,-1-12-7,0 0 2,5 11 1,-5-11 0,0 0-3,10 2-6,-10-2 4,9-5 1,-2 0 1,0-1-1,-1-3 1,2-2-3,1 0 2,0 0 2,0 0 0,-1-3-1,2 4 2,-2-2 4,0 2-1,-1 0 1,3 1-5,-3 2 5,0-2 2,-7 9-8,13-12 8,-5 7-5,-8 5-2,12-6-2,-12 6 11,22 0-11,-22 0 8,14 5 3,-14-5-1,14 11-5,-8-4 0,0 2-6,-2-1 9,2 0-5,-3 2 4,-1-2-4,-2-8 3,4 17-3,-4-17 0,3 14 0,-2-3-1,-1-11 2,1 11-1,-1-11 7,0 0 7,3 11-10,-3-11-2,0 0-8,0 0-10,11-11 2,-6 0 1,2 1 2,-1-2 0,0-1 4,3 2-8,4-9-9,-8 12 25,1 1-3,0 0-5,-6 7 6,11-9-8,-11 9 7,10-6 3,-10 6-1,0 0-17,12-3 19,-12 3 2,0 0-5,0 0 9,16 0-1,-16 0-9,12-1 8,-12 1-13,12-1 3,-12 1 2,14-5-4,-4 1-1,0 1 4,-1-2 0,2 1-3,-1 2 3,-1-2-6,-9 4 6,16-4-6,-16 4 9,14 0-4,-14 0 6,14 5 6,-14-5 7,9 14 2,-5-4 2,-1 2-10,-1 4 6,0-1-6,0 5-7,0-3-19,2 4-32,1 0-44,2 0-42,1-2-75,14 18-389,-7-23-110,2-2-214</inkml:trace>
  <inkml:trace contextRef="#ctx0" brushRef="#br0" timeOffset="4205.3386">11266 659 521,'12'-21'859,"-12"21"-576,7-14-58,-7 14-30,0 0-45,-5-8-27,5 8-29,-11 3 18,11-3-33,-17 7 16,8-2-13,0 4-4,0-1-18,-2 4 12,2-1-31,2 2-5,-1-1-4,-1 2-4,4 0 1,0 1 1,2-2-13,1 1-8,1-3 6,2 2-4,0-1-11,3-1 9,0 2-6,1-1-2,4-1 1,-2 3 1,10 7 1,-7-11-1,-4-1-4,1 0-2,-2 0 2,0-2 2,-5-7-8,7 14 3,-7-14 10,1 13-10,-1-13 47,-3 14 10,-3-6-2,-2 0-4,-1 1-7,-14 6 15,10-7-34,0-1-5,1-1-21,0-2-39,1 1-43,11-5-37,-17 3-39,17-3-37,-15 2-64,15-2-34,-11-2 1,11 2-61,0 0-195,-1-12-67</inkml:trace>
  <inkml:trace contextRef="#ctx0" brushRef="#br0" timeOffset="4545.7038">11230 940 80,'0'0'482,"12"-5"-92,-12 5-64,15-5 210,-15 5-293,9-4-2,-9 4-28,0 0-18,12-5-16,-12 5-25,12-3-23,-12 3-26,11-6-21,-11 6-12,18-6-20,-8 1-9,1 1-6,2-1-8,0-2-7,-1-1-3,1 1-6,4-3-4,-2-2 2,1 2-7,1-4-2,-1 3-6,-2-2-5,1-2 5,-2 3-6,-2 0 11,-3 1-1,0 1 3,-1 1-3,1-7-3,-8 16-5,2-10 0,-2 10 5,0 0-5,-10-4 10,10 4 7,-15 4 21,6 1-8,-4 3 12,2 0-3,0 3-7,-1 2-16,1-1 7,1 3 0,-9 10 26,12-12-33,0 0 12,2 1-13,-2-1 15,3-1-30,2-1 4,-1 2-31,2-3-24,1-10-19,0 18-12,0-18-25,6 16-32,-6-16-22,7 14-27,6-5-310,-13-9 266,16 4-73,-16-4-13,15 0-182,-5-3-4</inkml:trace>
  <inkml:trace contextRef="#ctx0" brushRef="#br0" timeOffset="5514.8791">11685 842 69,'0'0'379,"7"-8"-126,-7 8 15,7-7-76,-7 7 8,5-8-65,-5 8 32,0 0-48,2-14 15,-2 14-28,0 0 8,0 0-20,0-14-1,0 14-36,0 0-2,0 0-12,-7-8 10,7 8-24,0 0 15,-13 4 0,13-4 22,-13 9-13,3-2-4,3 2-8,-11 13 33,8-8-38,2-2-4,0 4-9,0-1-20,0 0 19,3-2-3,-1 3-3,1-3-5,0 0-6,3-3-1,-1 0 5,0 2-4,3-12 5,-4 15-10,4-1 9,0-14-4,4 8 0,-4-8-7,9 2 0,-9-2 1,11-2-1,-3-3 1,1-3-2,1 0 3,-1-3 0,0-1 1,4-2-7,-4 3-4,0-2 1,9-12 6,-9 13 8,-2 1-2,2 1 3,0 0 7,-3 2-13,3 1 6,-1-1-2,-2 2-2,-6 6 1,17-6 1,-17 6-1,17-2 1,-17 2 1,19 5-2,0 2 0,-7 1-4,-2-1 4,-3 1-1,1 4 6,0-1-6,-2 1 2,-3-1 0,1 0 0,-3 1 4,0-1-4,-1-11 0,0 22 0,0-22-4,-1 18 2,1-18 0,-1 14 2,1-14 2,0 13-1,0-13-1,0 0-1,0 12-5,0-12-5,0 0-14,0 0-6,12-5 2,-12 5 1,9-9 2,-2 1-14,1 0 7,13-11-55,-9 10 50,0-1 3,0-1 9,2 3 3,-3-2 0,2 1 10,0-1-1,0 2 8,-1-2-1,-1 3 2,0 0 5,-3 0 19,0 1 24,-8 6-4,17-13 28,-17 13-42,0 0 6,0 0 7,0 0 7,0 0 4,-11 4 2,7 4 1,-5-1 6,3 5-2,-4 0-26,2-2 10,2 3-10,1-2 1,0 2-6,-2 8 17,5-9-26,2-12-6,-4 20-4,4-20-6,4 16 5,-4-16-2,7 12-5,0-6-15,-7-6-4,18 5-37,-5-4-27,0-1-31,2-2-12,2 0-22,28-13-169,-21 1 143,3-1-15,2-4-12,0-5 18,3-2-68,-3-3 72,0-1-7,1-4 108,-3 3 48,-2-1 71,-2 1 0,-2 2 81,-4 5 3,-2 2 26,1 1 6,-5 3 25,-1 3 15,-2 1 26,-1 2 0,-1 2-41,-2 0-29,4 2-40,-8 8-25,5-7 3,-5 7 9,0 0-25,0 0 8,0 14-14,-3-3-6,-1 18 35,1-12-57,-2 0-13,1 3-1,0-2-8,-1 0 21,1-1-31,2 0 25,0-3-37,0-2 3,1 1-16,1-13 12,0 19-18,0-19 24,7 14-28,2-8-15,-9-6 33,13 5-16,-3-1 18,0-1-12,-1 3 10,5-1-15,-3 3 20,3 1-14,1 2 26,-1 1-15,-1 3 10,1 2-15,-3 1 9,2 5-43,3 18-162,-9-18 21,-1 0-64,-1-1-112,-2 1-132,-1-4-311,-2-2-329</inkml:trace>
  <inkml:trace contextRef="#ctx0" brushRef="#br0" timeOffset="6185.2661">9263 1427 239,'-15'2'329,"0"-2"-135,2 1-2,-2 0-73,0-1 16,-3 3-63,1-3 62,2 0-58,0 2 43,1-1-52,1-1 41,1 1-53,-8 0 33,20-1-46,-16 0-6,16 0-8,0 0 1,-15 0-11,15 0-5,0 0-4,0 0 11,17 5-2,-2-5 4,4 2 12,9-4-11,9 2 27,5-2-4,72-4 37,-39 1-43,7-1 2,3 1-7,2-1 5,8-1-5,1 2-4,6 0 4,4 1-4,22 0 3,1 0-5,2 2 12,-22-1 11,20-1-3,-19 2 6,148-6 70,-130 3-68,-22 0 5,-3 0-18,1-2-1,-3-2-8,-4 0-4,2-1 19,-9-1 20,-5 0 16,-4 1 18,-6-2 21,-4 3-7,-4-2 8,-12 2-52,-2 1 13,-6 3-37,-4-2 24,-7 3-44,-6 1 14,-4 0-45,-2-1-5,-5 4-70,-1-3-74,-5 3-58,-13 0-54,18 0-109,-18 0-185,0 0-310,0 0-419</inkml:trace>
  <inkml:trace contextRef="#ctx0" brushRef="#br0" timeOffset="6915.0867">11782 2290 648,'0'0'509,"0"0"-102,0 0-54,0 0-52,0 0 121,0 0-266,2-10-35,-2 10-21,10-6-19,-10 6-7,19-8-2,-4 1-9,4 1-11,4 0-9,0 1-10,3-2-7,-1 2-20,4 0-49,-2 1-41,30-2-250,-31 4 70,2 2-104,-4 0-386,-4 0-265</inkml:trace>
  <inkml:trace contextRef="#ctx0" brushRef="#br0" timeOffset="7095.0661">12043 2459 311,'-12'10'694,"4"-1"-160,1-2-102,7-7-82,-12 11-84,12-11-54,-8 10-39,8-10-37,0 0-25,0 0-23,8 7-15,-8-7-13,28-3-20,-8 3-20,7-2-79,0-1-94,2 1-126,0 0-170,3 0-360</inkml:trace>
  <inkml:trace contextRef="#ctx0" brushRef="#br0" timeOffset="8295.3969">13326 2193 157,'0'0'474,"0"0"-88,-9-9-73,9 9-42,-9-9-37,9 9-28,-5-13-46,5 13-32,-2-15-34,2 15-9,2-17-23,0-2 36,-2 19-63,8-17-15,-4 9 2,-4 8-11,9-14 4,-9 14-7,9-12 5,-2 6-10,-7 6 5,11-8-9,-11 8 7,11-6-8,-11 6 7,7-6-13,4 3 1,-11 3 7,0 0-4,9-3 9,-9 3-5,0 0 2,0 0 2,9-4 5,-9 4-15,0 0 9,0 0-8,0 0 6,9-3-2,-9 3 6,0 0-11,0 0 2,0 0 4,0 0-2,0 0 11,0 0-12,9-4 7,-9 4-12,0 0 6,0 0-2,0 0 13,0 0-11,0 0 5,0 0 0,0 0 0,0 0-27,0 0 31,0 0 1,0 0-8,0 0 4,0 0-5,0 0 7,0 0-10,0 0 10,0 0-10,0 0 14,0 0-12,0 0 6,0 0 9,0 0 21,0 0 0,0 0 23,0 0-1,0 0 13,0 0 2,0 0 2,0 0-1,0 0-2,0 0-10,0 0-12,0 0-13,0 0-18,0 0 4,0 0-15,0 0 7,0 0-8,4 17 15,-4-17 0,0 26 1,-2-6 7,2 3-13,0 4 3,2 0 9,-2 2-2,0 6-15,0 0 16,1-1-16,-1 1 13,0-1-18,2-2 16,0-4-5,0 24-73,0-28-25,-2-4-42,0 0-30,0-1-34,0-2-12,0-4-5,0-2-28,-4-1 3,0-1-88,4-9-334,-7 5-162</inkml:trace>
  <inkml:trace contextRef="#ctx0" brushRef="#br0" timeOffset="8484.9835">13119 2063 408,'-6'-14'474,"1"2"-118,5 2-84,0 10-56,0-19-32,5 9-44,3 0-22,4-2-35,4 0-1,6-1-25,5 0 12,2 0-25,7-2 4,4 3-21,1 2 7,2-1-17,1 3 0,2 3-47,0-2-53,2 2-82,-10 4-58,5-2-79,-5 3-274,0-1-90</inkml:trace>
  <inkml:trace contextRef="#ctx0" brushRef="#br0" timeOffset="8685.3213">14196 1833 372,'0'0'442,"0"0"-88,0 0-91,-12 6-46,12-6-34,-13 16 19,5-4 2,-4 7-16,-1 2-9,-1 4-20,1 2-8,-2 5-38,-6 26 86,11-27-121,3-2-13,1 0-23,2-4-26,1 0-24,1-1-13,2-1-31,0-2-33,2-3-19,1 0-39,1-1-73,2-5-48,1 1-129,5-5-285</inkml:trace>
  <inkml:trace contextRef="#ctx0" brushRef="#br0" timeOffset="9046.9638">14385 2014 608,'2'-9'556,"-2"9"-141,8-15-83,-8 15-88,5-9-58,-5 9-55,0 0-19,5-4 37,6 4-98,-11 0-2,9 8-16,-9-8-2,10 13-13,-6-5 4,-4-8-3,6 18-4,-3-8-6,-3-10 1,4 17-5,-4-17 9,4 12-8,1 0 26,-5-12 66,2 10-52,-2-10-9,0 0-12,0 0-8,13-12-15,-10 2 6,4-4-2,1-4-8,1 1-10,2-2 6,2-3 7,-1 3-6,-1 0 4,2 2 5,11-13 4,-15 19-4,2 1-7,2 4-2,-4 1 0,-9 5 7,19 0 7,-10 4 7,-1 0-3,1 4 6,0 4-4,-2 0 3,0 2 2,2 3-5,-4-2-4,8 24 10,-9-22-69,-2-1-40,1 2-30,-1 1-57,-1-3-46,-1 1-71,-1-2-46,0 2-339,-2-6-188</inkml:trace>
  <inkml:trace contextRef="#ctx0" brushRef="#br0" timeOffset="9220.3028">14526 2273 376,'0'0'647,"-11"3"-128,11-3 279,-11 4-508,11-4-32,0 0-45,0 0-34,0 0-24,0 0-52,13-9 12,-1 6-27,3-4-21,6 2-7,1-3-45,0 2-71,1-2-67,2 1-84,0 1-66,21-5-576,-24 7 94,-3-1-264</inkml:trace>
  <inkml:trace contextRef="#ctx0" brushRef="#br0" timeOffset="9595.3264">14740 2377 906,'0'0'387,"0"0"-86,0 0-68,0 0-33,0 0-40,9-8-32,-9 8-22,0 0-32,13-4-1,-13 4-21,13 3-4,-13-3-22,13 7 0,-5-2-6,6 14 6,-10-8-5,2 5 5,-4-4 21,-2 5 1,-1 1 14,-4 3 14,0-1 16,-3 1-2,-4-2-5,3-2 9,-1 0 7,-2-2 16,2-2 18,0-4-3,-6 6 85,16-15-128,-14 6-21,14-6-19,-13-3-20,13 3-3,-7-9-10,7 9-6,2-12-5,-2 12-5,7-13-2,0 7 1,-7 6 0,18-8-4,-18 8 1,29-3-4,-16 4-2,-13-1 2,21 5-1,-11-3-13,0 1-19,-1-1-24,1 2-16,0 1-22,-1-2-33,-9-3-32,18 7-28,-18-7-2,14 3 6,-14-3-1,22-3-416,-15-2-138,2 0-254</inkml:trace>
  <inkml:trace contextRef="#ctx0" brushRef="#br0" timeOffset="9796.4749">15287 1811 705,'12'-13'525,"-1"3"-134,3 2-72,1 5-70,-2 3-31,1 4-14,0 4-12,0 6-5,3 6-20,-5 5-22,-3 4-26,0 9-12,-3-3-21,-3 3-13,-3-2-19,0 3 1,-3-3-9,2-2-69,-1 0-33,-1 0-40,0-2-51,-5 27-230,4-34 64,-2-1-101,3-5-353,0-2-281</inkml:trace>
  <inkml:trace contextRef="#ctx0" brushRef="#br0" timeOffset="9995.0708">15675 2298 888,'23'-13'1151,"-5"4"-741,1 2-61,7-5-65,2 1-23,8-2-39,-1 0-43,3 0-37,-1 0-23,-1 0-32,0 2-28,-3 1-70,1 2-70,-1-2-91,-1 1-94,1 2-62,-2-2-63,-6 3-86,2-4-293,-5 1-284</inkml:trace>
  <inkml:trace contextRef="#ctx0" brushRef="#br0" timeOffset="10205.3511">16114 1944 101,'0'0'613,"-17"-5"-144,17 5-108,-17-4 174,17 4-336,0 0-35,-14 7 1,14-7 10,-7 14 29,3 1-19,1 2-27,-1 5-9,0 4-40,2 5-10,0 1-8,0 2-23,4 0-14,-2 0-15,4 31-66,-1-33-45,0-6-38,0 1-38,0-3-49,2 0-66,0-3-79,0-1-37,1-5-383,2-1-275</inkml:trace>
  <inkml:trace contextRef="#ctx0" brushRef="#br0" timeOffset="10375.1966">16758 1787 354,'15'-14'967,"-2"1"-268,-1 4-152,-3 4-128,-9 5-85,21 2-55,-10 6-61,-3 3-58,1 9-14,-1 6-24,-1 6-16,-3 10-19,2 54-107,-3-41-206,0 13-209,-3 2-747,4 2-792</inkml:trace>
  <inkml:trace contextRef="#ctx0" brushRef="#br0" timeOffset="12715.0027">17061 1579 219,'2'-12'332,"-2"12"-69,3-12-52,-3 12-27,0-15-36,0 15-25,-3-14-9,3 14-25,-6-15-11,-1 9-12,0-2-7,-2 3-4,0-2 1,-1 2 1,-3 2-10,-1-2-8,-2 2-2,1 2-4,-24 1 13,17 4-35,-3 1 0,-4 2 1,-2 5 4,-4 1-10,-3 4 0,1 3-7,1 1 12,0 1-10,1 4 15,2 1-10,0 0 9,5 2-6,1 0 16,-18 33-1,27-28-21,2-1 16,3 4-14,2 0 19,4 4-18,2 1 19,4 1-9,0-4 9,3 6-3,3 1-2,2 1-24,3 0 34,1 0-3,3-2 34,18 38 36,-12-47-43,3-2 3,2-5 16,2-5-4,3-3 1,2-4-4,-1-7-7,2-5-6,5-2-7,3-6-10,8-6 6,9-6 9,4-4-2,2-8 39,63-38 91,-62 26-88,-4-4-19,-2-2-15,-5-5-29,-4 1 16,-7-6-31,-6-1 7,-8-4-35,-7-2 17,-7-1-16,-9-1-30,-9 6 2,-8-5-10,-7 4-5,-42-44-182,18 63 18,-7 9-60,-8 13-189,6 8-376,-9 8-391</inkml:trace>
  <inkml:trace contextRef="#ctx0" brushRef="#br0" timeOffset="14285.2771">13477 2360 171,'0'0'223,"0"0"-66,0 0-20,0 0-23,-7-5 13,7 5 4,0 0-21,0 0 22,0 0-28,-10-7 6,10 7-35,0 0 2,0 0-27,0 0-2,0 0-43,0 0-21,-6-5-70,6 5-36,0 0-60,0 0-46,0 0-132,0 0 184</inkml:trace>
  <inkml:trace contextRef="#ctx0" brushRef="#br0" timeOffset="15955.3004">14194 2880 132,'0'0'490,"-10"3"-152,10-3-57,0 0-94,-11 5-12,11-5-58,0 0-2,-10 3-43,10-3 13,0 0-24,-14 2-16,14-2 28,0 0 11,-13 3-15,13-3 55,0 0-76,-13 1-17,13-1 7,0 0-15,0 0 11,0 0-15,0 0 3,-10 3-13,10-3 9,0 0-14,0 0 11,0 0-7,10 2 29,-10-2-9,42 0 35,-20-2-35,11 2-8,10-4 0,6 0-2,7 0-11,1-2 6,12-1-2,0 1-1,0-1-7,0 0 9,-11 1-8,-1-1 9,0 1-12,-5 0 12,-4 0-11,-9 2 3,-5 1-16,-5 0-22,-4-1-65,-1 3-35,-8 0-88,-1-1-33,-15 2-85,22-1-268,-22 1-121</inkml:trace>
  <inkml:trace contextRef="#ctx0" brushRef="#br0" timeOffset="20810.0256">24778 984 116,'0'0'221,"0"0"-118,0 0 29,0 0-83,0 0 37,0 0-69,0 0 32,0 0-63,0 0 38,0 0 13,0 0-43,0 0 65,-8-5-39,8 5 62,0 0-37,0 0 56,0 0-43,-10-5 49,10 5-65,0 0 56,0 0-52,0 0 12,-8-5 14,8 5 67,0 0-97,0 0-13,0 0-4,0 0-4,-5 10 24,3 0 1,-1 6 16,0 6 5,-3 5-6,0 7 14,-2 9-14,1 1-18,0 2 0,1 0-10,1 1-8,1-2-10,2-2 10,1-7-11,-1 0 14,2-4-17,0-1 5,0-5-53,2-1-16,-2 0-93,0-7-42,1 1-57,0-2-336,-1-4-96</inkml:trace>
  <inkml:trace contextRef="#ctx0" brushRef="#br0" timeOffset="21385.2859">24805 938 50,'18'-1'247,"1"-1"-110,8 2 27,3 0-66,12 0 59,7-1-55,6-2 62,1 1-68,9-1-5,12 1 43,7-1-69,4 0 43,3 0-71,3 0 39,3 1-62,-3 0 9,93-6 38,-93 5-28,-8 0-34,-4 0 45,-5-1-44,-16 3 48,-3 0-54,-4 0 34,-14 1-40,0 1 14,-6 0-10,-5 3 37,-2 0-44,-4 3-4,-2 2 10,-4 2 5,-1 3-1,-5 2 41,-2 5-38,-2 5 39,-3 4-39,-4 6 39,-4 7-39,-5 5 44,2 2-59,-2 0 27,-1 9-2,0-11-20,3 2 37,1-2-8,-1 44 81,7-53-44,0-3-24,0 0 8,0-2-16,0-6 3,0-2-14,0 0 16,0-1-22,0-4 14,-3-4-10,-1 2 4,-1-4-16,-3 2 17,-4-3-16,-24 11-7,11-16 17,-9-1-25,-12 0 5,-8-4-11,-7-2 15,-24 0-14,-8-4 17,-10 0-3,-26-3 46,-5-3 43,-4 0 57,2 0 16,2-2 6,8 3-7,26-3-16,6 3-17,11 2-26,7 0-18,17 2-30,5-1-53,6 2-59,9 1-44,9 0-44,3 1-47,8 0-2,3 1-40,16-1-33,-16 3-137,16-3-180</inkml:trace>
  <inkml:trace contextRef="#ctx0" brushRef="#br0" timeOffset="21590.1021">25269 1813 413,'0'0'436,"-20"0"-100,0 7-53,-45 21 117,15-4-230,-7 6 0,-3 6-20,-4 0-10,-2 7-16,-17 7-15,-1 4-13,-2-1-16,3 0-10,1 3-30,3-3 1,3 2-65,14-11-73,3 2-37,-55 40-383,59-45-209,4-3-233</inkml:trace>
  <inkml:trace contextRef="#ctx0" brushRef="#br0" timeOffset="21825.2838">23652 2683 607,'0'0'880,"8"9"-556,-3 1-42,-2 4-47,-1 4-54,2 4-25,-1 4-31,1 5-25,-2 3 4,2 2-30,0 0-1,-1 1-25,0 6-7,1-7-4,-2-1 1,1 0-33,-1-3-35,0-4-50,-2-1-27,1-2-62,-1-4 8,-3 1-56,1-5 0,1-2-54,-3-5-104,4-10-152,-7 10-28</inkml:trace>
  <inkml:trace contextRef="#ctx0" brushRef="#br0" timeOffset="22175.5074">23660 2725 329,'15'-37'500,"27"-34"211,-15 42-459,3 0-49,4 2-41,7 5-25,1 5-48,2 0-3,4 4-13,-1 5-18,0 5-10,-9 4-6,6 5-6,-2 4-24,-3 6 7,-4 2-16,-2 4-15,-1 0-7,-4 4 3,-4 0 5,-3 0 0,-7-3 5,-1 1-2,-6-4 8,0 2 11,-5-3 22,-2-2 19,0 2 6,-2-2 15,-1 1-2,-2-2-8,-1 20 38,3-19-54,2-2-11,2 4-21,3-2 20,2 3-19,4-1 13,4 3-19,1-1 20,3 2-15,5 1 37,1 3 7,0-2 1,-1 0-28,1 1 12,12 24 9,-22-28-37,-5-2 12,-2 0-13,-5-2 19,-2-2-2,-2 3 19,-6-3-18,0 0 11,-4 0-23,-3-1 6,0-5-51,-1 0-31,1-2-71,3-3-31,1-2-96,11-3-75,-17-2-75,13-4-374,-1-6-301</inkml:trace>
  <inkml:trace contextRef="#ctx0" brushRef="#br0" timeOffset="22404.9049">25737 2116 346,'30'-24'844,"-2"5"-226,-6 4-111,-3 3-146,1 6-67,-4 3-62,4 6-44,-1 3-43,4 11-9,-2 2-45,1 10-12,-2 5 0,-1 5 0,-1 4-10,0 13 1,2 2-7,-5 0-19,20 57 29,-18-58-42,1-1-8,-2-3-17,0-8-32,-3-1-73,1 0-85,-1-3-27,-2-3-95,1-1-25,-4-6-73,-3-3-101,-1-4-230,-2-5-241</inkml:trace>
  <inkml:trace contextRef="#ctx0" brushRef="#br0" timeOffset="22860.0604">26040 3033 580,'0'0'463,"-6"5"-89,6-5-56,-6 19-41,6-6-26,0 4-35,1 3 11,2 5-58,-1 2-16,0 2-41,2 4-6,3 31 41,-3-33-102,-1-2 8,1-3-24,1-1 8,-2-3-52,-1-3-22,2-1-46,-2-2 7,-2-3-19,2-2 32,0 0-23,-2-11-15,0 11-89,0-11 3,0 0-60,0 0 24,-4-6 12,2-6-11,-2-3 12,2-5 3,2-7 32,0-1 60,1-8 65,2-6 50,1-2 57,3 3 48,1 0 38,2 2 23,1 3 7,16-31 159,-9 38-176,-4 4 5,8 3-13,-5 3-32,4 1-19,-1 3-18,0 3-10,-2 3-19,3 2-11,-3 3-9,4 1-8,-1 5-5,0 3 4,2 2 7,23 22 20,-27-12-17,0 4 7,1 2 25,-5 2 5,-2 1 14,1 0-17,-1 1 18,-5 2 9,1 0 12,-1-2-24,-3 2 6,2-1 31,-4-3-11,1-1 27,-2-2 2,0 0-2,0-1-26,0-1-15,-1-3 9,-1 3-11,-1-3-15,-1 1-19,0 0-6,-6 2-15,-4-1-52,-4 2-123,-9 2-165,-4-2-233,-4-2-740</inkml:trace>
  <inkml:trace contextRef="#ctx0" brushRef="#br0" timeOffset="23865.2104">23745 2898 241,'0'0'333,"-2"21"-54,-2-5-33,0 7-59,-1 1 2,-3 6-45,2 2-34,1 3 18,-1 2-43,0-2 11,1-2 2,1-1 12,-5 27 24,5-32-100,1-3 22,-2 0-32,1-3 18,-1-3-31,3-2 22,1 0-17,-1-5 44,1 0-4,1-11 28,5 19-17,4-15 5,1-2-31,4 1 8,6-3-26,7-4 6,4-1-44,10-4 8,4-2-49,2-1 9,3 2-56,0-4-37,1 4-132,-3-1-176,0 2-177,-5 0-138</inkml:trace>
  <inkml:trace contextRef="#ctx0" brushRef="#br0" timeOffset="25765.243">26424 2513 215,'0'0'451,"0"0"-93,0 0-39,0 0-37,0 0-32,0 0-32,3-10-10,-3 10-37,0 0 104,0 0-173,0 0-21,0 0-20,0 0-19,0 0-12,0 0-12,0 0-2,0 0 6,0 0 3,-3 15 6,-1-6 5,1 3 20,1 2 1,-2 1-3,0 1 8,4-2 18,-2 0 10,1-1 8,4-2 10,1 4 3,2-4-2,7-2-10,6 0-10,8-6-21,9-3-11,14-6-18,4-6 2,9-7-20,4-5-3,59-35-56,-68 26-79,-6 2-97,-6 1-111,-9 8-212,-10 1-473,-7 4-616</inkml:trace>
  <inkml:trace contextRef="#ctx0" brushRef="#br0" timeOffset="26735.2717">23574 2126 320,'0'0'288,"-10"-3"-57,10 3-41,0 0-3,0 0-18,0 0-11,0 0 19,-4-9-18,4 9-16,0 0-36,0 0-13,0 0-38,0 0-1,0 0-24,0 0 20,-2 14 3,2-14-2,-1 17 4,1-17-12,0 22 21,0-9-7,0-13 5,1 21-7,0-10 35,3-1 34,0-2 19,4 0-15,3-4-12,1-2-9,44-12 31,-11-6-85,16-7-25,3-5-31,0-4-107,2-3-99,-2-5-181,-2 1-579,-7-4-555</inkml:trace>
  <inkml:trace contextRef="#ctx0" brushRef="#br0" timeOffset="52025.0816">24365 5189 47,'0'0'391,"0"0"-128,0 0-26,0 0-64,0 0-5,-3-8-48,3 8 2,0 0 1,0 0-7,-8-9 110,8 9-110,0 0-14,-6-6-8,6 6-11,0 0-8,-7-7-13,7 7-5,0 0-5,-6-6 1,6 6 10,0 0-24,0 0-3,-8-8-3,8 8-2,0 0 23,-5-7-27,5 7-4,0 0 0,0 0 4,-8-5 8,8 5-1,0 0-5,0 0-4,-8-8-2,8 8-6,0 0-4,-10-6 3,10 6-10,-8-5-1,0 0-17,8 5 22,-9-2-5,9 2-6,-10-7 5,10 7-2,-10-5 0,10 5 3,-11-4 0,11 4-5,-14-8 0,14 8-1,-15-5 7,15 5-4,-18-7-5,18 7-2,-19-8 2,10 5 0,-2-1 1,-3 1 0,0-1 0,-2 1-6,-1-1 12,-2 2-7,-1-2 1,1 2-1,-5-3 0,1 3 2,-2-2 0,2 1 1,-28-4 2,25 4-4,-1 0-2,1-1 2,-1 1 3,0 0 0,0 1-5,-1 0-1,0 0 6,1 2-8,0-3 0,-1 3 1,0 0 2,-1 0 14,-1 0-19,-1 3 17,-3-2-16,-2 0 14,0 3-19,0-1 2,0 0 5,0-2-3,1 3 4,1 1 3,-1-1-3,3-1 0,-1 2-6,-3 2 1,5-3 15,-2 2-7,-34 8 13,34-7-1,0 1-17,0 0 20,-1 0-21,1 0 21,-6 4-18,1-1 8,0 1-10,0-1 15,-1 1-14,2 2 19,-1 0-13,0 1 5,0 0-2,-34 14 7,36-12 2,4-3 1,-3 3-1,4-1-47,3-3 64,0 2-58,2 1 55,-1-1-47,-1 4 53,-1 1-52,5-1 68,-2 1-63,1 3 56,4-3-9,-21 27 18,22-19-33,-2-1 2,5 3-8,-1-2-2,4-2-1,0 1 2,1 0-2,0 1-1,1 2-1,0-2 1,1 2 1,1-1 4,0 1-51,0 5 59,1-3-51,-2 2 54,3-1-50,1 0 10,-1 4 50,-1 2-55,3 0 55,-1 0-58,1 1 59,0 0-62,-2 1 65,4-5-63,-1 3 58,0 2-49,1 0 63,-1 31-21,2-35-47,2-1 60,1 3-59,0-1 9,0 6 2,1 0 13,2 0-3,1 1-1,0-2 51,1 1-57,1 0 49,1 0-56,2-1 54,-1-1-53,13 43 50,-10-45 14,-1 1-57,3 0 0,0-2 4,2 0 1,-1-2-14,1 2 28,0 0-19,4-1 17,-2-1-2,1 2 0,4-3 27,-2 2-34,3 0 2,1-1-1,5 4 2,-2-5-1,4 5 1,-2-7 2,6 3-4,-6-4 1,7 3 2,-4-7-2,2 0 3,-1-2 2,3 0 10,0-2 2,1 0-22,2-4 36,43 19 18,-40-21-46,2-4 5,1 1 4,1-3 3,3-1-5,1 0-4,3-3-1,-1-1 4,3 1 5,-1-3-4,0 0 1,-2-1 2,4 0 3,0 1 6,55 5 35,-55-6-64,-2 0 40,2-1-4,-1-1-3,2 1 2,-2-1-8,-1 0-11,-3-1-1,1 1-2,-2-2 1,0 0 0,-1 0-2,-6-1 19,1 0-22,-2 0-1,2 0-2,-2-1 1,-1-1 18,9-1-15,-2 1-9,-1-3 5,1 0-4,0 0-1,-1 0 2,1-2 0,1 0-1,1-3 33,-2 4-36,1-3 32,45-10 13,-49 10-34,2-1 39,-4-1-34,3 0 38,-3-1-43,-2-2 59,-3 1-60,0-2 37,2 1-37,-3-2 32,-1-1-36,1-1 50,-2-3-19,2-1 25,31-24 38,-34 21-55,-1-2 25,-1-1-31,0-1 33,-1 0-27,-2-3 31,-2 6-31,0-7-3,-4 1-1,-1-2-3,-1 3 15,1-1-29,-5-2 12,0-2-23,16-37 37,-20 35-31,-1 0 24,-1 8 115,-3 2 45,0 2 0,-1-2-4,-1-5-222,-1-12-133,6-1 9,-4-5 62,-1 1 31,1 1 41,-3-4-28,2 4 41,2-51-18,-3 53 21,-5 3 3,2-1-4,-2 0 1,0 1-1,-2 0 7,-2 3-6,1-1 0,-1 1-2,-4-2 0,2 2-10,-1 1 17,1-1-13,-2 2 9,0-2-1,1 2-3,0-2 4,-2 3 0,2-1-2,-1 6 6,1 1-6,-1-5 4,0 4-7,1 1 7,-1 1-8,-2-1 3,2 1-1,-1 2 3,-1-2-12,-12-27 1,10 30 3,0-1 4,-3-3-4,4 5 0,-6-3-2,1 5 3,2-1 2,-1 2-8,-1 0 6,0 0 3,-6-3-9,2 1 5,-1 1-16,0 3 17,-23-21-16,20 23 0,2 2 14,-2 0-13,-3 0 16,3 1-27,-9-1 14,3 1-18,-3 2 28,4 2-23,1 2 29,-3-1-25,2 0 31,-1 5-28,3-3 25,-4 1-26,3 3 29,3 0-28,-2 1 30,2-2-27,1 1 36,-2 2-35,1-1 32,-1 0-28,-1 0 27,3 0-28,-4-1 27,5 2-27,-2-1 35,1 0-28,-19-5 3,20 5 19,2-1-23,4 2 31,0-1-30,1 1 32,0 0-32,2 1 29,1 1-29,3-2 22,0 1-28,10 3 28,-18-4-23,18 4-2,-15-4-81,3 0-177,12 4 48,0 0-29,-17-1-42,17 1 4,-11 5-58,11-5-40,-16 11-81,8-5-381,-1 0-395</inkml:trace>
  <inkml:trace contextRef="#ctx0" brushRef="#br0" timeOffset="53855.0929">23510 4966 41,'0'0'204,"0"0"-20,14-7 94,-14 7-153,0 0 11,10-8-29,-10 8 17,0 0-32,10-6-7,-10 6 11,0 0 13,7-5-1,-7 5 10,0 0 3,0 0 13,8-7-6,-8 7 1,0 0-8,0 0-6,0 0 2,8-5-4,-8 5 1,0 0-8,0 0-7,0 0-10,0 0-11,0 0-14,0 0-18,0 0-3,7-8-5,-7 8-5,0 0 4,0 0 50,0 0-50,0 0 1,0 0-1,0 0 4,0 0-8,0 0-2,0 0-2,0 0-4,0 0-12,0 0 1,0 0 2,0 0-8,0 0-6,0 0-1,0 0-3,0 0 5,7 5-5,-7-5 1,0 0-3,0 0 2,1 17 3,-1-17 18,1 14 48,-1-14 4,0 19 1,-1-8-73,1 3 58,-1 1-27,-1 2 65,1 0-57,0 1 48,-2 2-55,2 0 42,0-1-61,-2 1 28,2 1-33,-1 1 53,0 0-46,2-1 11,-1-1-3,0-1-8,-1 2 0,2 0-1,0 0-1,-1 20 10,1-16-14,0-1 5,0 2-3,0-1 5,0 0-1,0 2-10,0-1 3,0 0-2,-1-2 4,1 0-16,0 1 46,0-2-45,-1 1 1,1-3 3,0 26-13,-2-25 19,1 2 1,0 3-1,-1-4-2,2 2 3,-1 0-1,0-1-27,1 2 31,-1 0-28,1-2 38,0 1-38,-2 3 36,2-2-31,0 1 33,2 28-15,-4-27-16,2-1 28,0 2-37,0 0 44,0 1-4,0 3-3,0-1-3,0-3-4,0 5 2,2-1 2,-2 0-37,0 1 37,1-1-34,-1 0 36,1 2-32,-1-2 35,0 1-35,0 1 5,0-1 5,-1 1 5,0 0 0,-2 0 7,1 2 23,-2 4-31,0 1 26,0 0-29,-1-1 25,3-5-26,-2 5 27,-3 31 10,4-36-41,2 0 27,-2 1-34,2-2 8,0 2 3,1-1 1,-2-2-51,2 4 70,-1-3-5,1-2-8,1 2 10,-1-6-3,0 0-2,0 0 0,0 28 4,0-30-3,-1 0 25,1-3-32,-1 2 29,-1-3-34,2-3 28,-1-2-32,0-1 32,1-2-34,0-1 31,-1-1-24,1-13 24,-2 21-5,2-21 40,0 24 52,0-24-52,0 13 18,0-13-29,-1 11 20,1-11-17,0 0 15,1 13-21,-1-13 8,0 0-25,-1 14 11,1-14-26,0 0 16,0 0-20,1 9 17,-1-9-4,0 0-17,0 12 18,0-12-8,0 0 17,0 0-6,0 13 13,0-13-8,0 0 6,0 11-15,0-11 9,0 0-22,0 13 13,0-13-16,0 0 3,2 12 16,-2-12-15,0 0 11,0 0-1,0 13 17,0-13-6,0 0 4,0 0 2,1 14 0,-1-14 2,0 0-2,0 0-3,0 15-3,0-15-2,0 0-1,0 4 14,1 9-22,-1-13-11,0 0 16,1 10-4,-1-10 3,0 0-6,0 0 12,2 16 3,-2-16-5,0 0-1,1 13-1,-1-13-4,0 0-5,1 15-1,1-4 5,-2-11-7,0 0 2,1 14-6,-1-14 4,0 0-46,0 12 56,0-12-46,0 0 55,0 0-51,1 12 56,-1-12-52,0 0 54,0 0-51,0 0 49,0 0-49,0 0 51,0 0-46,0 12 44,0-12-49,0 0 49,0 0-37,0 0 15,0 0-75,0 0 17,0 0-42,0 0-53,0 0-63,0 0-83,0 0-41,1-18-899,-2 3-161,-1-5-991</inkml:trace>
  <inkml:trace contextRef="#ctx0" brushRef="#br0" timeOffset="57930.071">24397 5369 365,'0'0'317,"3"-8"-41,-3 8-23,0 0-86,0 0 41,0 0-83,2-12 60,-2 12-24,0 0-20,0 0-28,-5-8-24,5 8-15,-11-7 54,11 7-70,-10-5-23,10 5-10,-14-2-5,14 2-3,-21 1-3,7 0-4,-1 2 5,-3-1 0,2 3-4,-6 2 2,2 0-45,-2 3 69,-2 1-67,0 2 58,0 4-52,3 0 5,-6 3 57,2 3-60,1 2 57,1 2-56,2 2 63,0 0-14,3 4-4,0 2-2,0 1 1,1 0-6,2 3-56,1 2 60,-13 44-81,12-39 44,3 0 11,-2 0-11,3 3 18,-1-2 4,2 1 10,1 4 4,2-4 13,-1 3 42,2-1-62,1-1 0,1-1-4,2 3 2,-1-2 5,0 46 2,5-47 2,-1-3-22,2 0 24,2-3-1,0 1 6,5-3 3,-1-1-4,2-2-6,3 1 1,1-2 3,4-3-3,1-1 11,1 1-17,1-3 5,4-1-2,-1-4 2,3 1 6,1-4 10,0 1 12,4-3 4,1-2-3,1-2-6,2-2-5,1-2-3,1-3-11,-5-1 4,1-2 14,0-1-2,1-1 9,38-4 60,-37 0-44,1-3 18,0-1 12,6-4-33,1 1 37,-3-3-20,0-4 32,0-2-49,1-5 16,6-5-46,-1-2 22,-3-2-39,-2-3-2,-3 0-4,30-34-47,-41 35 61,2-8-15,1 0 24,-3-1-38,0-4 23,-5 0-49,1-5 44,-2-1-40,1-2 8,-3-3 4,-1-2-31,-1 2 40,-1-2-29,-1 0 36,15-60-38,-21 57 12,2 3 39,-2-3-47,0 1 50,-1-2-57,-3 0 53,1 10-57,-4 0 59,0 2-55,0-1 9,-2 3 6,0 0 55,-4 4-60,0 7 54,0 1-47,-4-4 48,0 1-56,-1 5 53,-2-2-53,-2 0 62,0 1-63,0 1 50,-3 0-47,1 1 52,-1 6-55,1 2 50,-2 2-45,2 0 49,0 4-59,-18-14 22,15 18 33,-2 3-52,0 2 55,-5 1-56,3 1 57,-5 2-55,2 2 55,-1-1-53,0 3 59,-2-1-55,7 2 51,-3 1-5,0 0-3,3 0 0,-22 0-2,23 1-5,0 0-7,0 1 2,3 0-1,-3 1 1,3-1-27,0 1 29,2 0-3,-1-1 1,3 0-1,0 2-1,11-4-3,-19 4 2,19-4-4,-17 4 7,17-4 2,-14 4-2,14-4-6,-11 4 3,11-4 0,0 0-3,-15 2 3,15-2-3,0 0 1,-10 4-2,10-4 3,-8 5-1,8-5 10,-10 6-55,-2 3 68,5-4-17,-2 1 1,1 0 0,0 2-50,-1-1 63,-3 0-58,3 2 58,-2-1-53,2 0 62,-1-1-59,1 0 56,1-1-56,0 1 63,0-1-62,-7 6 28,8-6 26,-1 0-50,0 1 53,1-2-48,-1 1 54,8-6-55,-11 11 56,11-11-59,-10 8 53,10-8-36,-8 6 75,8-6-44,-5 6 63,5-6-48,0 0 51,-9 5-45,9-5 30,0 0-45,-9 5 16,9-5-26,0 0 34,0 0-41,0 0 28,-6 7-48,6-7 41,0 0-47,0 0 36,0 0-66,0 0 34,0 0-132,-8 4 10,8-4 14,0 0-103,0 0-13,0 0-67,0 0-70,0 0-16,0 0 11,0 0-51,0 0-289,0 0-223</inkml:trace>
  <inkml:trace contextRef="#ctx0" brushRef="#br0" timeOffset="59210.2095">23538 6507 265,'-9'3'314,"9"-3"-54,-14 5-28,14-5-62,-13 5 30,13-5-64,-11 3 68,11-3-80,-10 3 61,10-3-84,-12 3 42,12-3-88,-11 3 52,-2-3 38,13 0-91,-10 2 58,10-2-52,-10 3 50,10-3-63,0 0 53,-15 2-63,15-2 41,0 0-61,-13 3 52,13-3-63,0 0 52,-12 3-63,12-3 54,0 0-66,-11 1 63,11-1-63,0 0 51,-10 3-59,10-3 53,0 0-56,0 0 57,-11 4-57,11-4 58,0 0-57,0 0 57,0 0-59,-6 8 59,6-8-55,0 0 95,0 0-62,5 9 80,-5-9-41,16 8 80,-3-4-75,4-1 58,6 1-63,3-1 53,9 2-66,4-2 56,14 1-46,8-2 53,15-1-72,10 2 46,101 4-8,-87-3-65,4-1 61,4 1-66,20 0 61,0 0-46,-20-1 58,-2-2 26,-3 0 31,-6-1 25,0-1 12,-7 0 21,-7-2 9,-6 3-2,-17-3 2,37 1 187,-61-1-187,-6 2-12,-4 0 23,-4 1-18,-5-2 17,2-1-30,-6 3-3,1 0-35,-3-1-7,-11 1-19,19-2-20,-19 2-18,15-1-47,-15 1-21,22-1 0,-22 1 0,0 0 0,14-2 0,-14 2 0,0 0 0,12 0 0,-12 0 0,0 0 0,0 0 0,14 0 0,-14 0 0,0 0 0,0 0 0,0 0 0,14-2 0,-14 2 0,0 0 0,0 0 0,0 0 0,0 0 0,0 0 0,0 0 0,0 0 0,0 0 0,0 0 0,13 0 0,-13 0 0,0 0 0,0 0 0,0 0-91,0 0-4,0 0-65,0 0-67,0 0-96,0 0-64,0 0-89,0 0-32,0 0-192,0 0-66,-21-2-651,3-1-1023</inkml:trace>
  <inkml:trace contextRef="#ctx0" brushRef="#br0" timeOffset="60860.1433">24387 5707 233,'0'0'616,"0"0"-364,0 0-28,0 0-13,0 0-70,0 0 68,0 0-9,0 0-6,0 0-23,0 0-14,0 0-8,0 0-15,0 0-13,0 0-17,0 0-9,0 0 50,0 0-138,0 0 54,0 0-10,0 0-61,0 0 57,0 0-62,0 0 61,0 0-58,0 0 65,0 0-67,0 0 40,0 0-44,0 0 53,0 0-57,0 0 32,0 0 22,0 0-58,0 0 62,0 0-66,0 0 58,0 0-53,0 0 53,0 0-57,0 0 57,0 0-54,0 0 57,0 0-57,0 0 56,0 0-60,0 0 60,0 0-57,0 0 57,0 0-60,0 0 63,0 0-65,0 0 61,0 0-60,0 0 59,0 0-55,0 0 55,8-5-59,-8 5 60,0 0-59,0 0 60,0 0-20,0 0-34,0 0 50,0 0-50,0 0 67,0 0-48,0 0 66,0 0-58,0 0 62,0 0-61,0 0 59,0 0-59,0 0 60,0 0-50,0 0 48,0 0 7,0 0-69,0 0 65,0 0-58,0 0 56,0 0-55,0 0 49,0 0-57,0 0 57,0 0-62,0 0 56,0 0-47,0 0 44,0 0-54,0 0 48,0 0-54,0 0 51,0 0-54,0 0 52,0 0-52,0 0 60,0 0-51,0 0 59,0 0-50,0 0 44,0 0-49,0 0 60,0 0-60,0 0 45,0 0-51,0 0 44,0 0 11,0 0-56,0 0 54,0 0-47,0 0 52,0 0-41,0 0 46,0 0-32,0 0 36,0 0-36,0 0 11,0 0 25,0 0-19,0 0 27,0 0 37,0 0-67,0 0 0,0 0 0,0 0 15,0 0-10,0 0 8,0 0-10,0 0-8,0 0-7,0 0-8,0 0-5,0 0 1,0 0-11,0 0-23,0 0-128,0 0 2,5-7-89,-5 7-33,0 0-146,0 0-54,0 0-35,0 0 16,0 0-476,0 15-551</inkml:trace>
  <inkml:trace contextRef="#ctx0" brushRef="#br0" timeOffset="61245.1902">24164 7051 326,'0'0'351,"0"0"-66,0 0-27,0 0-52,0 0-35,0 0-21,0 0 72,10-4-152,-10 4-13,0 0-19,0 0-48,0 0-32,0 0-97,0 0-119,0 0-268,0 0-32</inkml:trace>
  <inkml:trace contextRef="#ctx0" brushRef="#br0" timeOffset="61584.9714">24197 7450 345,'0'0'383,"0"0"-59,0 0-20,0 0-14,0 0-4,0 0 3,0 0-5,11 2 1,-11-2 7,0 0 279,0 0-299,0 0-63,0 0-7,0 0-75,0 0-1,0 0-85,9-6-48,-9 6-102,0 0-111,0 0-146,0 0-80,0 0-159,0 0-298,0 0-470</inkml:trace>
  <inkml:trace contextRef="#ctx0" brushRef="#br0" timeOffset="63304.8734">24514 7352 358,'0'0'372,"-3"-12"-62,3 12-41,-3-17-38,1 8-11,2 9-1,-7-18-12,3 8-30,-1 2-31,-1-3-24,-3 0-13,0 1-19,0 0-11,-2 1-16,0-1-4,-2 3-19,-2 0-6,-17-4 13,13 9-28,1 2 44,-2 5-63,-2-1 62,-1 7-62,-3 0 55,2 7-57,-2 5 56,1 2-60,4 6 61,1 0-63,2 2 49,6 2-56,1 2 3,1 27-10,10-35 24,3 3-1,4-1 1,1-1-2,4-2-15,1-1-16,4-4-8,3 0 7,2-6-6,2-2-14,4-5 7,2-3 7,-1-2 2,1-7 23,47-10 45,-35-4 1,-1 0 24,-2-6-6,-1-2 3,0-10-11,2-3 41,-4-3-66,-5 0 54,1-4-51,-7-3 60,-8 9-30,-1-3 24,-6 4 12,-2 5 23,-3 1-14,-4 3-50,-3 1 17,-4-1-32,-1 2 18,-6 0-36,-3 4 15,-2 1-34,-2 3 26,-4 2-34,-1 3 30,-3 3-28,-4 3 24,3 4-29,0 1 29,-38 12-21,29 2 18,1 2-4,2 6 14,0 4-11,4 2-2,2 6-1,4 1 42,1 0-59,3 6 4,4-1 2,2 3 4,4 2 1,6-2-26,-1 1 32,12 38-14,1-40-7,5-3 29,2 1 0,1-6-1,7-1-4,1-6 4,1-1-1,0-7 6,1 0-25,4-6 37,-1-3-12,0-2 52,0-5-28,1-1 29,31-11 25,-29 0-74,3-4-5,0-3 3,-6-4 23,1-5-52,-4-4 8,-3-1-6,-3-4-4,0-1 9,-8-3 9,-2 3 0,-3 4 2,-3 0 20,-3 1-7,-9-33-18,0 35-7,-2 1 28,-3-3-21,-5 3 8,0 6-36,0 3 31,-3 1-29,0 2 33,-3 2-33,-2 4 33,0 2-33,1 2 33,1 6-35,-2 0 34,-2 3-29,-2 6 39,1 7-6,-3 2 13,3 4-25,1 6 0,2 4 0,4 0-1,3 5 1,5 1 1,2 1-29,7 0 34,1-5-31,6 1 43,3 0-32,15 33 15,-6-35 18,2-6-34,0-1 34,3-4-18,2-1 17,-1-4-30,4-3 41,-1-4-24,0-3 17,5-5 17,-1-2 4,7-5 31,-1-2 8,2-5-11,35-27 46,-37 14-63,-3-3-8,-2-5-7,-3-2-16,-4-4-8,-5-2-8,-1-2-3,-4 4 5,-4-2-25,-3 7 29,-4 2-20,-3 2 15,-5 1-18,0 2 17,-20-20-10,10 28-15,-1 3 21,-4 4-24,1 4 4,-3 4 1,-1 3 19,-1 5-28,-3 4 18,-5 5-23,3 9 20,0 2 1,3 6-2,3 3-3,2 1-16,-10 42-41,23-36 11,4 0 34,6-6-15,4 1 8,4-3 11,1 1 10,4-3-7,1-2-3,3-2 6,2-3 1,2-4 8,1-1 1,3-5 6,-2-1-1,2-8 7,2 1 7,-1-4 24,3-4 2,3-3 1,1-3 24,-5-4-27,7-5 14,-6-3-31,-2-4 13,-1-4-16,-5-2 0,-4-1-2,-1-3-1,-8 2-5,1-29-18,-10 31 15,-1 3-22,-2 5 23,-4 0-24,1 4 21,-6-1-24,1 7 23,-3-1-23,1 4 23,0 4-25,0 3 24,-1 1-23,2 3 22,-2 3-19,-13 7-6,17-3 20,0 1-6,3 1-2,0 2 3,1-2-1,3 0 6,1 2-3,0-4 1,5-7 3,-8 17 0,8-17 1,-4 14 3,4-14 0,-3 10 6,-1 0 12,4-10 0,0 0 14,-4 10-6,4-10 29,0 0-7,0 0 23,-2 10-14,2-10 16,0 0-12,0 0 6,0 0-12,0 0 7,0 0-16,0 0 2,0 0 20,0 0-47,0 0 8,0 0-14,0 0 7,0 0-12,0 0 2,2 11-8,-2-11 3,0 0-9,0 0 9,0 0-10,0 0 7,0 0-10,0 0 4,0 0-10,0 0 5,0 0 6,0 0-15,0 0-41,0 0-93,0 0-95,0 0-152,8 6-123,-8-6-133,0 0-692,6 6-944</inkml:trace>
  <inkml:trace contextRef="#ctx0" brushRef="#br0" timeOffset="64295.2883">22140 6592 352,'0'0'346,"13"-17"376,-13 17-347,5-14-59,-2 4 60,-2 0-71,-1-2 49,0 0-54,-1-2 22,1 0-3,-1 1-26,-1 1-27,1 1-36,0 0-27,1 11-63,-1-17-20,1 17-50,-2-12-7,2 12-25,0 0 1,0 0 0,13 4-6,-3 7-7,3 3-2,4 6-4,3 2 0,4 4-4,1 1-2,-1 1-6,0-3-26,0 4-34,23 22-213,-29-30 56,0-1-63,-1 1-47,-2-6 14,-1-1-100,0-3 9,-3-1 22,-1-4-5,1-3-67,-11-3-288,15-5-240</inkml:trace>
  <inkml:trace contextRef="#ctx0" brushRef="#br0" timeOffset="64404.9477">22572 6610 874,'-5'-21'644,"1"0"-115,-2 0 3,-2 3-129,-3 4-80,1 2-56,-3 4-57,-6 6-40,-1 4-25,-11 10-25,-9 5-14,-71 51 39,48-22-200,-11 12-160,4 2-189,2 4-159,16-14-445,2 1-614</inkml:trace>
  <inkml:trace contextRef="#ctx0" brushRef="#br0" timeOffset="65021.7935">23994 5881 249,'0'0'878,"7"-12"-201,-7 12-17,5-13-138,-5 13-10,5-15-53,-5 15-19,4-17-33,-4 17-1,5-15-13,-1 2 243,-4 13-396,4-12-81,-4 12-30,6-6-37,-6 6-10,11-3-27,-2 7 7,5 3-22,0 3 7,7 5-25,1 2-3,-2 4-53,0-1-37,0 2-33,20 26-181,-23-26 93,1-1-40,-2 0-60,0-3-89,-2-3 7,0-1-9,-1-1 4,0-6-27,-1-2 27,0-3 59,-12-2 56,23-6 113,-13-2 13,3-5 170,6-20 327,-14 14 0,-1 2 46,-3 2 17,-1-2-42,-4 0-73,-4 5-66,-2 4-51,-7 5-37,-10 8-28,-17 13-55,-17 13-128,-23 23-182,-10 17-289,-23 16-1060,-32 30-1238</inkml:trace>
  <inkml:trace contextRef="#ctx0" brushRef="#br0" timeOffset="70004.9871">22333 5934 176,'0'0'80,"0"0"-168,11-9 31</inkml:trace>
  <inkml:trace contextRef="#ctx0" brushRef="#br0" timeOffset="71298.0371">22196 5838 74,'0'0'370,"6"7"-66,-6-7-31,6 7-13,-6-7-17,0 0 2,6 7-17,-6-7-9,0 0-12,5 8-14,-5-8-14,0 0-13,0 0 161,5 7-159,-5-7-32,0 0 78,0 0-30,0 0 69,0 0-62,0 0-15,0 0-70,2-18 9,-6 4-56,0-7 5,-2-7-38,-3-4 3,-1-9-13,-17-62 2,12 43 20,0-2-45,1-1 35,1 1 1,0 4 49,4 10-28,1 1 27,0 4-38,3 2 13,-1 7-28,1 5 14,0 4-27,1 0 8,1 8-11,0-15 14,0 18-12,2 2-23,-1 1 21,2 11-28,-2-18 20,2 18-23,0 0 23,0-15-22,0 15 27,0 0-30,0 0 10,2-9-40,-2 9 25,0 0-49,0 0 31,0 0-46,4 8 43,-4-8-64,0 0 50,3 10-56,-3-10 54,0 0-37,0 0 61,0 11 11,0-11 13,0 0-44,0 0 66,0 0-50,-3 9 56,3-9-29,0 0-1,0 0 82,0 0-41,-10-2 53,10 2-56,0 0 41,-9-7-60,9 7 47,0 0-45,-6-7 65,6 7-65,0 0 54,-6-6-49,6 6 37,0 0-32,-9-6-38,9 6 53,0 0-58,0 0 55,-14 7-51,8-2 52,-2 2-47,-3 2 50,2 3-47,-2-2 54,0 0-61,2 2 56,-1-2-50,1-1 48,-5 7-21,8-10-26,6-6 58,-12 10-45,12-10 87,-7 9-23,7-9 7,0 0-73,-4-10 9,8 0-61,7-7 61,6-6-50,7-9 50,5 0-69,7-8 52,3-2-61,4 3 46,0 3-39,1 3-64,-7 8-74,-1 7-136,-5 7-96,-3 7-149,-3 5-327,-1 4-489</inkml:trace>
  <inkml:trace contextRef="#ctx0" brushRef="#br0" timeOffset="73334.8663">24159 5392 579,'0'0'205,"0"0"-9,0 0-48,0 0 20,0 0-47,0 0 53,0 0-57,0 0 9,0 0 7,0 0 1,-3 10 49,3-10-67,0 0 49,0 0-66,0 0 135,0 0-99,0 0-61,0 0 48,0 0-67,0 0 44,0 0-68,0 0 44,0 0-64,0 0 49,0 0-63,0 0 55,0 0-67,0 0 56,0 0-62,0 0 56,0 0-59,0 0 54,-4 8-59,4-8 55,0 0-57,0 0 62,0 0-57,0 0 60,-6 11-65,6-11 59,0 0-57,-5 10 58,5-10-58,-5 7 6,5-7-6,-6 11 21,6-11 3,-4 8 56,4-8-56,0 0 26,-9 8 32,9-8 38,0 0 31,-5 7 32,5-7 26,0 0-35,0 0-2,0 0-54,0 0-49,9-38-92,1 11-14,8-10 62,6-11-54,2-7 39,6-4-44,0-5 55,1 0-34,3 1 57,0 3 77,-2 4-22,-3 5 37,-3 6-14,-5 7 17,-4 5-52,-1 2 21,-4 7-34,-3 6 6,0-1-7,-3 5 25,1 2-43,-3 0 19,1 1-38,-2 2 21,-5 9-32,9-14 18,-9 14-50,8-12 16,-8 12-72,5-10 22,-5 10-145,6-7 83,-6 7 54,0 0-13,0 0-27,0 0-39,0 0-38,0 0-41,-2 14-27,2-14-36,-5 12-59,5-12-63,-6 10-371,6-10-318</inkml:trace>
  <inkml:trace contextRef="#ctx0" brushRef="#br0" timeOffset="73715.2842">24506 4559 58,'0'0'491,"-8"-4"-140,8 4-71,0 0-53,-10-5-32,10 5-2,0 0 18,-23 2 171,23-2-213,-20 3-20,8 0-15,-3 1-17,0 1-15,-2 0-10,0 1 3,-1-2-4,3 3-9,0-3 2,4-1-51,-2 1 62,4 0-59,0 0 57,9-4-55,-16 5 64,16-5-56,-11 1 56,11-1-61,0 0 35,0 0-66,0 0 52,6-6-69,6-2 53,3 1-63,4-2 56,2-1-62,3 0 60,2-1-46,27-10 104,-30 14-33,1 0-62,-1 4 54,-3 3-64,1 2 54,1 6-56,2 3 28,-2 6-201,-2 8-134,2 7-240,-6 3-531,-5 2-708</inkml:trace>
  <inkml:trace contextRef="#ctx0" brushRef="#br0" timeOffset="80885.2932">24223 7501 47,'0'0'273,"-6"9"-60,6-9-33,0 0-31,-5 6-25,5-6-21,0 0-15,-5 12-21,5-12-12,-2 3 22,-4 10-42,6-13-13,-5 9-4,5-9-2,-7 7-6,7-7 1,-10 8 6,10-8-15,-12 8 7,12-8 14,-13 5 26,13-5 15,-13 2 2,13-2 15,-13-1 8,13 1 5,-14-4 7,6-1-4,2-1 4,1-2-15,0-1-11,0-2-14,2 0-17,1-6 6,2 3-10,1-2-8,2-1-6,3 2-4,3-6-6,14-16 14,-8 17-16,2 0-1,3 2 11,1 0 3,3 2 20,1 0-7,1 3-3,0 0-5,2 3-6,-1-1-5,-1 4-3,-1 2-3,-1 2-1,1-1-12,23 3 13,-26 1 0,0 1-11,0 0-4,-1 2 1,-1 0-1,-1 0 1,-1 2 48,-3-1-59,1 2 55,-3 0-64,1 0 57,-1 4-53,-6 0 51,2 1-50,-2 1 53,-2 2-58,-3 3 58,1 0-57,-3 2 8,-3 3 7,0 1 1,-3 3 2,0 0 4,-5 2-10,0-1 11,0 1-12,0-2 4,-2 3 0,-1-3 14,-16 26-5,16-29-10,-3 1 16,1-3-19,-3-1 20,0-2 5,0-1-3,1-3 2,0-1 3,0-4-5,-3 1 14,4-3 24,0 1 11,-1-4-8,-1-4-31,-20-2-60,16-5 17,1 0 8,1-3-4,0-8-11,2 1-3,0-4 15,4-4-12,2 0 0,2-4-4,4-1-5,2-2 6,2 0 60,4-2-66,1 1 56,5 0-56,5-5 60,1 2-58,2 2-1,5 3 6,4 0 5,2 4 3,0 0 4,3 5 4,0 1 3,-4 5-3,1 2 7,1 4-3,-5 2-1,2 3 5,20 5-10,-19 2 8,-2 6-1,3 3 2,-3 2 5,-1 4 53,-2 0-67,-2 4 52,-3 0-55,-3 1 4,-3-1 8,-1 2-5,-2 0 3,-6 1 3,0-1 3,-11 26-11,-1-24 17,1-2-18,-4 2 7,-1-4 9,-5 2-6,-2-7 0,0 1 2,-4-2 1,-1-1 12,-1-3-17,-3-3 14,2-2-10,1-2 2,1-4 17,-25-7 35,27 3-37,5-4 6,-3-6-3,4-4-10,3-1-13,3-5-3,5-3 34,5-1-57,3-1 56,5-3-56,4 1 59,3-4-63,5 3 7,3 3 2,2 1 12,1 2-5,4 3-2,-4 5 5,2 3 0,-1 3 3,-1 2 25,1 6-24,-6 1-4,2 3 3,-1 4 8,1 3 16,0 6-22,-4 0 6,3 8-4,5 25-2,-16-24 8,-3 5 2,-3-2 3,-2 2-2,-3 1-14,-6 1 19,-1-1-9,-2-2-3,-7 4 11,-3-3-5,-2-2 2,-4-2 19,0-4-7,-3-2 20,-23 5 44,30-18-30,1-1 22,4-3-23,1-3 4,0 0-25,1-5 7,3-6-21,1-1-14,7-5-20,2-2-10,3-4 20,6-7-85,5-7 20,6-1-53,3-1 7,6-3 24,4 2 16,-2 9 14,2 3 13,2 4 21,0 5-7,0 1 18,-5 7-9,-1 5 12,-1 6 7,-3 1 0,0 5 6,-3 1 0,1 7 3,4 20-3,-15-12 5,-5-1 0,-3 2 5,-3 3 12,-4 3-9,-4-1 22,-2-1-17,-9 2 33,-1-2 1,-3-2 12,-4-1 15,1-3 18,1-4 10,1-1 28,-20 1 207,27-10-197,3-3-33,1-2-23,2-3-23,2-1-25,3-3-19,1-4-21,5-2-21,3-2 22,5-6-104,5-4 36,2-1-52,8-4 11,1 2 19,6 1 23,0 5 14,2 1 8,-3 8 8,2 0 7,-4 10 7,-2 1 7,-1 5 0,1 2 6,0 5 10,-3 3-4,-4 3 2,-3 3 6,0 0-3,-5 3 7,-4 16 23,-4-16 7,-4 1 13,-5-2-1,-1 2 18,-6 0-20,-2-4 15,-3 0-23,-7 1 13,2-6-12,-3 0 35,2-4-7,0-3 43,3-2-19,4-3 16,-21-5 28,25-1-75,2-3-42,3 1-34,1-6-20,4-4-31,4 2 35,5-4-89,5-6 34,3 0-49,6-1 12,2 3 24,4 2 21,0 4 14,2 0 12,23-3-26,-26 17 52,-1 3 5,1 2 13,0 3-4,-3 4 9,-1 2 11,-3 3-11,-3 0 0,-4-1 2,-3 3 3,-2-2 1,-4 2 19,-2 0 8,-2-3 9,-3 4-1,-4-3-1,-3 0-2,0-3-5,-1-1 0,-4-2 5,4-2 21,-2-1 26,3-3 0,2-1-9,-2-4-18,3-2-21,2-1-22,1-2-15,4-2-27,0-16-46,10 9 44,3-1-62,3-1 1,6 2 8,-1 2 17,7-2 15,-5 5 11,4 4 8,0 1 6,-2 4 13,1 3 28,1 3 26,-1 3 3,0 3-11,13 17 35,-21-10-33,-1 1 8,-6 0 13,-1 0 19,-3 0 2,-3 0 44,-1-2-14,-3-1 26,-1 2-35,-1-3 25,-1-2-36,-1-1 30,-2-1-12,1-2 35,-10 1 49,22-8-74,-20 0-50,20 0 4,-16-7-63,9 0-26,3-2-50,4-4-56,0 2-57,1-4-58,3 0-55,2 2-40,2 0-20,2 1-59,-1 0-386,-2 4-339</inkml:trace>
  <inkml:trace contextRef="#ctx0" brushRef="#br0" timeOffset="98565.174">9402 3127 113,'-19'1'466,"19"-1"-111,-11 2-110,11-2-28,0 0-89,-15 0 8,15 0-79,0 0 17,0 0-51,-13 3 25,13-3-36,0 0 27,0 0-37,10 2 28,-10-2 0,18 0-27,-18 0 39,25 2-28,-7-2 36,2 0-20,0 0 17,7 1-33,1 0 31,2-1-25,2 0 22,6 0-29,1 0 18,0 0-30,45 0 40,-43 3-8,2-3-37,7 0 24,0 0-30,2 2 32,4-2-24,0 0 30,2 2-24,3-1 26,2 0-27,4-1 30,10 0-31,1 1 28,1-1-22,-1 0 31,3 2-27,-1-2 23,1 1-21,-2-1 12,0 1-13,3-1 21,-2 0-18,3 0 22,-4 2-13,0-2 11,0 1-20,-2-1 16,2 0-29,-2 0 21,78 0 4,-77 0-25,1 0 18,-1 0-20,-1 0 17,-1-1-19,1-2 21,4 2-16,-1-3 16,-1 1-18,5 1 15,0-1-23,0-1 19,1 1-18,-3-2 21,84-2-15,-83 3-7,-2 0 17,-1 1 2,-1 0-4,-5-1-9,1 2 5,-2-2-1,-12 1 1,0 1-3,0-2-1,-1 1-16,1 0 21,0-1-3,2 1 0,60-4-7,-51 3 10,-11 1-7,0-2 1,9 0-6,-10 0 3,1 0-3,-1 0 5,1 1-3,-2-1 4,1 0 0,-2 0 2,-1 1-1,-1-3 1,-1 1-4,53-4-3,-57 5 4,-1 1-2,-1-1 3,-1 0 0,2 0-8,-2 0 8,-4 1 0,3 1 0,-9-1 0,1 1 5,0 1-2,2-2-10,-2 1 5,0 0 2,43-3 1,-42 2 3,8 1-3,-3 1-1,-3-3-1,-2 4-1,7-4 1,-1 2 4,1-2-5,-8 2 0,8-1 2,-7 2 0,6-1 1,0-1 1,2 0-2,-2 1 0,1-1-3,0 2 3,2-1 3,-2 0 1,4 0-1,-4 0-7,4 0 1,0 1 3,-1-1 4,0 1-2,2-1 2,-1 2-3,0 0 1,0-1 2,49 2 17,-50 0-22,0-1 0,-9 1 0,3-2 4,0 2-3,-2 0 3,0 0 11,2 2 3,-4-2 3,3 0 3,-1 0-8,-3 0-1,3 0 2,-4 0-5,31 1 28,-38-1-18,-2 0 0,-1 0 6,-6 0 13,0 0 12,-3 2 14,-3-4 24,-2 2 9,1 0-6,-1 0-10,0-1-22,-2-1-8,1-1-23,-1-1 6,9-3 31,-10 4-39,-1-1-6,0-1-2,-3-2-2,2 1-8,0-3 3,1-1-12,-2 1 0,0-3-3,-1 0 7,1-2-7,-1-4 3,2-1-8,1-1 7,-1-5-14,3 0-2,-1-3-8,0-5-20,3-1 3,-1-2 6,-2-1 7,2-1 5,-2 1-4,-2 1 9,1-2-5,-3 4 8,-2 2-1,-2-2 6,0 1-13,0-35-8,-5 36 18,0 0-2,-1-1 6,-1 1-5,1 1 11,-3 0-4,4 6 7,-2-1-3,-1 2 5,1 2-6,1-1 2,-1 1-8,0 1-11,-4-20-4,-3 3-24,6 17 14,-1 2 7,-1 0 2,0 0 7,0 0 4,0 2 2,0-2 0,0 2-1,-2 0 8,3 2-1,-1 1 4,1 1-3,-3-2 3,3 2-2,-8-9-8,5 11 10,1 0-3,2 4-9,-2-2-14,0 3 29,1-3-1,-2 4 0,2-1 0,-3 0-4,1 3 1,-1-2 4,0 0-10,0 1 9,-1 1 1,-10-4 3,9 4-5,-1 1 1,0-1 1,-2 1-7,-1-3 7,0 3 2,0 0-2,-1-1-1,-2-1 1,1 3 3,0-2-8,-3-1-2,2 2 7,-3-1 4,-24-3 5,24 3-7,1 0-4,1 1 2,-4-2 2,-2 0-4,6 2 3,-4-2-4,-3 3 8,0-3-14,-2 1 9,-1 1 0,0-1 0,-4 2-1,-3 0 0,-36-2 1,35 1 0,-1 2-4,-2-1 5,1 2 0,-3-2 1,2 1-4,-1 0 1,-2 0 4,2 0-2,-7-1 0,6 0-1,-6-1-2,1 1 4,-2 0-2,-50-2-12,50 1 16,-1 0-3,0 0 2,1-1-1,-2 0-4,0 1 2,-1-2 4,0 1-3,1 0-2,-1-1 1,-2 0 4,0 0 3,-1-1-8,0 0-4,-54-5 0,55 6 4,0-3 0,0 2 2,1-2-3,0 2 5,-3 0-3,4 0-1,-3 0 4,3 0-7,-3 0 0,-1 0 1,-1 1-2,0-1-3,-1 0 1,-62-3-9,52 2 4,-4 1 1,4 0 3,-3 2-3,11-1 6,-11 0-4,0 0 6,10 1 1,-10-1-1,-1 1-3,9 2 0,-10 0 8,8-1-5,3 2 3,-78 0-6,74 0 2,-8-2 2,-1 4 0,1-4 2,10 2-6,-11 2-4,0-2 0,13 0 3,-2 2-3,-10-2 4,1 2-1,0 1 4,13-1 1,-11 0 0,-76 4-23,74-2 9,0 1 4,4-2-2,-2 0 0,0 1-7,11-1 1,-12 1 9,2 1 2,10 0 5,-1-3-3,1 2-2,-11 0 1,10-2 2,-1 2 1,-69 2-2,73-2 9,-2-2 4,-1 1-14,3 2 14,-3-2-15,2 0 9,1 1 2,1-2-3,-2 1-2,2-1-5,0 1 7,0 0 3,1-1 11,2 1-13,-54-2 3,56 2 6,0-3-12,1 1 12,0 0-10,1-1-1,0 2-4,8-2 3,0 0 4,-1 0-4,3 0 5,0 0-5,0 1 1,2-1 1,-1-1 2,-37 1 1,39 0 4,-1-2-13,1 2 13,1-1-9,1 1-5,0-1 10,0 1-1,4 0-3,0-3 3,2 3-3,-2-1 3,2 0 0,1-1 3,-1 0-6,-27-1-1,30 3 6,0-3 1,1 3-3,-1-2 1,2 0-1,2 2 1,3-3-1,-2 3 1,2-2-2,2 1 3,-2-1 1,1 0-5,3-1 7,0 1 7,-17-3 49,19 2-35,-1 1-13,2 0 2,0-1-2,2 0 2,-1 2-2,12 1 2,-19-5 0,19 5-2,-15-3-1,15 3-9,-14-2-2,14 2 1,0 0 0,-20-4-3,20 4-2,0 0-5,-11-1 3,11 1 2,0 0-2,0 0-8,0 0 1,-13-2-2,13 2 0,0 0 3,-7 7 5,7-7 2,-4 10-4,4-10 5,-8 28-1,4-11 6,0 3 1,-1 1-2,-2 9 3,0 1-3,1 6 4,-3 3 0,0 2 3,1 1 2,0 3 13,-1 2-8,-2 1-2,2 2-5,0-2 1,-10 52 17,11-52-10,-2 1-2,3 1 3,0-4 1,0 1-18,-2-1 17,3-1 6,-1 0-11,1-3-10,-1 4-11,1-6 19,0 1 11,0 1-1,-1-5-4,-4 30 12,7-36-16,-1-1 29,0 0 0,0-2-11,0-4-4,0-3-3,1-1-2,2-1-2,-2-4-6,1 1-2,1-2-1,-1-1-11,2-1 7,-2-2 0,-1 10 2,4-21-5,-3 21-4,3-21-2,-3 17 2,3-17-5,-2 19 5,2-19-10,-2 19 15,2-19-15,-1 15 15,1-15-13,-1 17 15,1-17-12,-1 17 13,1-17-14,-2 16 15,2-16-11,0 16 4,0-16-11,0 14 6,0-14-16,0 14 20,0-14-16,0 13 16,0-13-19,0 14 21,0-14-9,2 13 9,-2-13-10,1 16 1,-1-16 14,0 0-17,1 12 15,-1-12-14,0 0 18,3 10-17,-3-10 10,0 0-10,4 11 16,-4-11-9,0 0 8,11 9 4,-11-9 25,16 9-7,29-3 36,-9-4-43,19-4-79,18 1-64,17-6-162,35-3-127,17-5-551,11-3-545</inkml:trace>
  <inkml:trace contextRef="#ctx0" brushRef="#br0" timeOffset="101205.1602">6993 4852 405,'0'0'351,"0"0"-88,0 0-56,0 0 69,3 10-147,-3-10-25,-2 18 43,1-4-17,-1 5 38,-3 3-25,-1 5 0,-1 3-35,-1 2 40,-1 0-44,2 0-18,-1-1-15,-1 0-15,2 0-10,-1-1-8,0-3-51,0 0 51,1-4-53,2-1 51,-1-3-55,0 1 52,-1-3-52,2-4 23,0 0-90,1-1 16,-1-2-92,1 0-17,-2-3-86,6-7-129,-15 7-1017</inkml:trace>
  <inkml:trace contextRef="#ctx0" brushRef="#br0" timeOffset="101431.3336">6557 4971 95,'-7'-17'803,"1"5"-203,0 0-132,2 3-103,0 1-93,4 8-61,-5-15-49,5 15-39,-3-12-26,8 0 43,3 5-87,2 2-9,4-1-6,9-2 4,1 1-6,10-1-6,8-1-6,3 1-5,2 1-3,4 0-3,-2 1-6,1 2-39,-3-1-38,-7 2-45,33 1-243,-41 2 143,-2 0-15,1 0-55,-4 2-48,-1 1-303,-5-2-147</inkml:trace>
  <inkml:trace contextRef="#ctx0" brushRef="#br0" timeOffset="101645.0355">7479 4812 856,'0'0'397,"0"0"-96,0 0-68,0 0-50,0 0-31,0 0 7,-4 12-10,-1-3 24,-3 3-7,-4 3 7,0 3-35,0 4 3,-3 1-43,2 0-3,-11 24 36,14-22-87,0 1-8,2-4-6,3-1-22,0-1-49,1-1-65,0-1-70,3-1-81,1-3-65,1 0-55,3-4-380,0 2-269</inkml:trace>
  <inkml:trace contextRef="#ctx0" brushRef="#br0" timeOffset="102074.9157">7494 5112 501,'0'0'568,"1"-13"-118,-1 13-58,2-13-74,-2 13-41,2-11-64,-2 11-32,3-9-58,1 1 57,-4 8-114,0 0-26,10-4 7,-10 4-24,10 4 11,-3 1-21,0 0-3,1 4-2,1-1-12,-1 2-9,0 2-3,0-3 14,-3 0-8,2 1 1,-3-2 6,1-1-1,0 2 0,-5-9 3,5 13 2,-5-13 7,4 12 35,-4-12 35,3 7 31,-3-7-9,0 0-16,0 0-12,0 0-18,0 0-7,0 0 8,0-19 23,2 9-57,0-6-10,2 0-1,1 0-4,3 1 0,-2-1-1,2 3 0,-2-2-7,4 4 1,-2 1-4,1 0-1,0 3-3,-1 3-3,2 1 8,9 5-7,-9 3 11,1 0-2,0 2 7,-1 3-5,-1 1 8,1 2-3,-1-1 0,-1 1 3,-1 1-1,-1 0-3,-1-1-21,1-1-40,-3 1-33,0-1-32,2 7-234,-1-8 131,-4-11-15,3 13 11,-3-13 15,3 9-76,-3-9-116,0 0-194,0 0-114</inkml:trace>
  <inkml:trace contextRef="#ctx0" brushRef="#br0" timeOffset="102284.9706">8051 4871 464,'9'-6'382,"-9"6"-50,15-4-57,-15 4-21,24 14 257,-16-2-302,0 3 4,2 3-8,-3 3-11,-1 0-27,-1 3-16,-1 2-38,-1-1-15,0 1-15,-3 1-15,0-1-8,-1-1-11,-3 0-8,-1-1-6,1-1-56,-2 1 59,-2-2-57,1-3 21,-1-1-113,-1-1-8,2-2-115,-1-4 23,2-1-94,0-1-79,6-9-420,-11 8-331</inkml:trace>
  <inkml:trace contextRef="#ctx0" brushRef="#br0" timeOffset="102465.1612">8265 5146 365,'0'0'548,"12"3"-110,-12-3-122,13 1-33,-13-1-48,21-1-16,-9 0-51,2-2-6,20-1 54,-16 1-125,2 0-34,4-1-7,-1 0-74,-4 1-50,2 0-117,-3 1-94,1 1-97,-3 0-313,-3 0-201</inkml:trace>
  <inkml:trace contextRef="#ctx0" brushRef="#br0" timeOffset="102614.9592">8448 5300 614,'-7'8'581,"0"0"-144,2-1-84,5-7-69,-9 13-35,9-13 6,-6 8-48,6-8 50,0 0-70,-4 11 10,4-11-78,0 0 29,10 5-89,-10-5-47,23-1-225,-5-2-175,-4-2-658</inkml:trace>
  <inkml:trace contextRef="#ctx0" brushRef="#br0" timeOffset="104364.8285">9887 4860 143,'0'0'881,"7"-7"-299,-7 7-79,11-8 97,-11 8-417,0 0-39,0 0-31,12 3-23,-12-3-14,4 14-14,-2-1-7,-2 4 1,0 2-8,2 2-7,-4 3-7,1 1-5,-1-1-6,0 0-7,-3 24 21,4-27-21,-1-1-6,-1 0-1,1-3 3,-1 0-24,0 1-37,0-2-44,0-2-44,-1 0-43,-1-1-51,-1-3-51,1-2-75,-1 1-412,6-9-283</inkml:trace>
  <inkml:trace contextRef="#ctx0" brushRef="#br0" timeOffset="104570.1609">9548 4969 137,'-9'-10'735,"3"1"-198,0 1-124,6 8-76,-6-12-74,6 12-40,-6-11-40,6 11-33,3-11-11,-3 11-9,27-21 96,-7 12-138,10-2-19,1 1-13,8 0-12,4-1-62,0 0 55,2 3-54,-1 0 39,0 1-99,1 1 11,-7 2-94,-1 0-14,0 0-91,-7 3-10,30 1-441,-34 0 80,-4 0-148</inkml:trace>
  <inkml:trace contextRef="#ctx0" brushRef="#br0" timeOffset="104814.9725">10565 4790 506,'0'0'637,"0"0"-164,0 0-104,0 0-74,0 0-69,0 0-54,-4 17-30,-2-5-22,-2 2-10,-1 3-12,1 3-20,-5 2-12,5-1-11,1 1-11,-1 2-10,3-1-5,-2-1-8,3 1-39,0-1-45,1-4-43,2 1-55,1-1-57,1-3-54,1 0-36,5 5-1420</inkml:trace>
  <inkml:trace contextRef="#ctx0" brushRef="#br0" timeOffset="105195.0376">10668 4949 71,'3'-15'755,"1"5"-168,-1 0-85,-1 0-62,1 2-126,-3 8 4,3-14-110,-3 14 5,6-12-102,-1 3 76,-5 9-78,0 0-88,13-3 54,-13 3-68,16 8 57,-6-2-72,0 4 54,0-1-8,1 0-8,-2 1-8,-1 0-3,2 2-5,-4-2 3,-1 0-8,0-1 0,-1 1-1,-4-10 0,7 17 5,-7-17-7,5 12 10,-5-12 25,3 10 39,-3-10-30,0 0 39,0 0-83,0 0 41,0 0-76,5-7 34,-2-5-78,7-19-12,-2 13 79,1-1-56,2-1 62,0 3-43,2 1 47,-3 1-50,1 2 57,0 2-60,-2 1 58,2 5-57,-4 0 62,-7 5-54,17-1 62,-17 1-54,21 14 32,-14-4 30,0 2-59,-1 2 52,-3 0-50,1 1-39,-1 2-49,0-2-38,0 2-40,2-3-55,-3 0-40,2 1-31,0-4-16,0 0-103,1-4-169</inkml:trace>
  <inkml:trace contextRef="#ctx0" brushRef="#br0" timeOffset="105375.2559">11280 4888 732,'0'0'541,"10"-6"-121,-10 6-65,0 0-23,0 0-11,-5 16-13,-2-5-70,-2 4 26,-3 3-98,-3 2 20,1 4-87,-5 7 36,2-3-81,0 2 33,2-5-105,1 1-3,2-2-121,0 1-7,3-4-110,1-1 9,3-4-81,1-1-17,2-1 12,-2-1-50,3-2-243,1-11-139</inkml:trace>
  <inkml:trace contextRef="#ctx0" brushRef="#br0" timeOffset="105734.9681">11245 5189 688,'9'-10'569,"6"-2"222,-15 12-496,13-10-46,-13 10-19,13-4-13,-13 4-14,14-3-8,-14 3-18,15 8-28,-6-1-27,-2-1-22,2 4-68,-1 2 49,-3-1-66,0 3 56,3 17 9,-8-14-73,-3 0 54,-2 0-55,1-2-1,-2-1 9,-3 5 14,1-6 9,0 0 14,-1-1 26,1-3 16,0-2-5,0 0 3,8-7-48,-11 3 8,11-3-22,-12-3-9,12 3-3,-4-12-9,4 12-4,2-12 31,-2 12-41,8-11 32,-8 11-38,14-8 38,-14 8-42,19 0 40,-19 0-40,19 3 2,-7-1 2,8 7-4,-10-2 16,0-2 1,-1 2-1,1-2-21,-2 1-52,-1 0-47,-7-6-50,14 8-26,-14-8 37,12 9-52,-12-9 40,10 3-112,-10-3-30,0 0 40,12-9-268,-12 9 279,7-15-25,-5 4-59,2-4-152,0-7 9</inkml:trace>
  <inkml:trace contextRef="#ctx0" brushRef="#br0" timeOffset="105909.9267">11675 4820 172,'15'-23'692,"1"3"-160,-3 4-101,-2 1-61,3 5-45,-1 4-13,-1 2-64,-1 3 56,3 3-41,-1 6 8,0 6-11,-1 3-31,-2 7-19,-1 5-60,-3 2-2,-1 3-48,-4 1 2,0 2-40,-2-2 12,-1 1-35,0 0-5,-5-2-5,2-2-39,0-2-68,0-2-48,2-4-87,-3-1-40,3-5-135,-2 13-599,1-18-42,4-13-643</inkml:trace>
  <inkml:trace contextRef="#ctx0" brushRef="#br0" timeOffset="106114.935">12239 5083 674,'13'-4'760,"-2"0"-164,0 1-92,3-2-81,1-1 34,16-5 328,-10 6-453,0-1-36,0 1-44,2-4-45,2 4-44,2-1-30,3 0-24,1 1-25,0-1-31,1 1-55,-3 1-59,0 2-68,-4-3-18,2 1-146,13 1-360,-22 0 250,-2 1-27,-5-1-34,-11 3-31,16-5-372,-16 5-416</inkml:trace>
  <inkml:trace contextRef="#ctx0" brushRef="#br0" timeOffset="106305.2709">12629 4838 419,'-12'-5'586,"2"1"-121,3-1-150,7 5-9,-11-4-57,11 4-67,0 0 113,-18 4-13,11 1 81,1 4-60,-8 20 228,7-8-320,1 4-69,-1 3 3,0 0-60,4-1 13,1 2-46,-2 2 9,2-5-60,2 1 0,0-1-102,0-3-8,0 0-118,2-5 1,2 4-117,1-5 6,2-3-57,0-1-22,3-3 7,3-1-392,0-5-327</inkml:trace>
  <inkml:trace contextRef="#ctx0" brushRef="#br0" timeOffset="106475.0774">13180 4721 918,'14'-12'956,"-1"2"-252,-2 0-137,-2 5-148,0 0-58,-9 5 7,16 7-19,-5 20 265,-7-3-348,-4 10-44,-2 10-40,-2 6-37,-2 10-35,-4 3-101,1-1-120,0 2-139,-2 1-199,2 1-168,-4 4-180,-1-6-455,-1-1-861</inkml:trace>
  <inkml:trace contextRef="#ctx0" brushRef="#br0" timeOffset="107094.9645">8638 6766 46,'-8'-7'703,"8"7"-123,-11-9-66,11 9-34,-9-10-108,9 10 42,-9-6-79,9 6 5,-5-7-95,5 7-8,0 0-93,-2-11 3,2 11-65,7-5 19,19-3 21,-8 4-105,6 0-12,2 0-109,3 0-33,0 1-88,2 1-110,5-1-98,-8 3-110,2 0-429,-3 0-562</inkml:trace>
  <inkml:trace contextRef="#ctx0" brushRef="#br0" timeOffset="107245.1167">8772 6960 978,'-15'14'717,"4"0"-113,0-3-202,4 0-29,1-1-126,6-10 6,-3 13-88,3-13 28,14 12-88,0-7 30,9-1-89,6-1-39,2-3-163,10 0-72,2-3-185,-1 3-183,7-7-294</inkml:trace>
  <inkml:trace contextRef="#ctx0" brushRef="#br0" timeOffset="108249.8482">10066 6734 98,'0'0'592,"0"0"-169,5-9-96,-5 9-72,0 0-41,7-7-15,-7 7 6,0 0-12,1-5 211,4-3-272,-5 8 42,0 0-84,0 0 34,0 0-84,0 0 35,4-8-70,-4 8 50,0 0-65,0 0 54,3 12-57,-3-12 72,-2 19-44,2-5 55,-1 21 13,0-17-59,-1 7 14,2-2-1,0 2-2,0 0-4,-1 2 1,1-2 47,-1 0-71,1 1 54,-1-2-60,-1-2 48,2-2-53,0 0 25,-1-3-88,0 16-122,1-19 67,-1-3-66,-1 1 28,0-3-93,2-9 6,-5 12-51,5-12-23,-9 8-50,9-8-281,0 0-161</inkml:trace>
  <inkml:trace contextRef="#ctx0" brushRef="#br0" timeOffset="108475.2253">9789 6764 531,'-5'-10'489,"5"10"-111,0 0-98,-5-12-55,5 12-34,0 0 0,0 0-1,0 0-3,3-9-3,-3 9 20,25-1 141,-10 1-165,4-2-73,4 0 34,4 2-68,3-1 47,4-3-64,3 1 38,1-1-68,0 1 44,-2 1-68,0-1 5,-2 0-123,-5 2-10,-2 0-70,17 2-360,-24 0 200,0 0-48,-3-1-393,-3 2-322</inkml:trace>
  <inkml:trace contextRef="#ctx0" brushRef="#br0" timeOffset="108725.0805">10695 6660 689,'0'0'496,"0"0"-122,0 0-62,0 0 4,-3 19-3,-3-6-72,-2 6 34,-2 2-70,-2 4 38,1 4-54,-3 5-19,1 3-29,1-1-26,1 1-22,4 0-14,0-5-8,1 0-16,2-2 42,2 2-70,1-7 43,1 2-95,0-2 0,1-3-111,0-2-20,2 0-113,0-4-13,4 0-89,4 7-953,-5-14-58</inkml:trace>
  <inkml:trace contextRef="#ctx0" brushRef="#br0" timeOffset="109125.0583">10908 6845 389,'4'-14'648,"-1"3"-69,0 0-156,3-8 231,-2 8-381,0 3-86,-4 8 25,8-14-99,-8 14 25,11-10-79,-11 10 37,10-2-68,-10 2 42,17 4-59,-10 3 40,1-1-54,-1 3 53,3 4-59,4 10 40,-7-10-41,-1-1 4,-2 2 3,-2-2-1,1-2 4,-3 2 1,0 0-13,0-12 20,-3 20 3,3-20 0,-6 16 24,6-16-10,-6 11 32,6-11-28,-8 6 36,8-6-34,0 0-8,-4-14-10,5 3-10,2-5-7,1 1 45,2-4-61,4-1 47,-2 2-54,1 0 56,2 2-42,-1 0 39,-1 5-62,2-1 58,7-2-42,-18 14-12,15-5 71,-15 5-46,16 5 56,-8 1-60,-3 2 56,3 4-58,-4 1 5,1 2-12,-1 1-41,-3 1-56,3 1-45,-3-1-44,1 2-47,0-4-36,0 0-14,2-1-12,-1-4-25,1 2-391,1-4-235</inkml:trace>
  <inkml:trace contextRef="#ctx0" brushRef="#br0" timeOffset="109310.1182">11467 6805 447,'6'-6'485,"-6"6"-61,10-7-57,-10 7-36,0 0 47,3 8-44,-10 14 340,0-2-419,-7 2-64,1 4-3,-5 6-66,0 2 7,0 2-25,0-3-21,0 3-17,3-2-32,-2-1-46,5-6-52,0 1-18,3-4-125,0-4-8,-3 18-480,6-24 324,4-3-48,-1 1-387,3-12-334</inkml:trace>
  <inkml:trace contextRef="#ctx0" brushRef="#br0" timeOffset="109569.6249">11557 7129 168,'9'-4'739,"-9"4"-195,13-8-109,-13 8-77,10-4-54,-10 4 315,0 0-317,0 0-8,-2 9-28,2-9-22,-14 12-34,7-4-16,-1-1-31,2 1-28,-2 1-26,2-1-17,0-1-16,0 2-20,4-1-3,2-8-10,-7 22 29,7-22-41,5 12-6,-5-12-3,11 13-5,-2-9-18,2 0-44,1 0-26,0-1-71,3-2-63,-2 0-50,3 1 14,-2-2-104,3 0-28,-1-3-71,1-1-26,-5 3-52,2-5-257,-2 4-298</inkml:trace>
  <inkml:trace contextRef="#ctx0" brushRef="#br0" timeOffset="109745.4152">11715 7140 148,'0'0'518,"-14"-8"-139,14 8-68,-11-3-19,11 3 16,-11 3 71,11-3-68,-14 10 57,7 0-75,1 1 3,1 1-27,0 5-52,-2 2-39,-1 24 90,4-19-172,1-2-18,1 0-19,-1-1-13,2 0-14,-1-3-51,2 2-24,0-5-54,0 3-59,0-4-53,0-2-51,0 0-28,0-12-2,2 19-14,3-11-434,-5-8-37,0 0-291</inkml:trace>
  <inkml:trace contextRef="#ctx0" brushRef="#br0" timeOffset="109954.9417">12029 6700 230,'12'-8'757,"-1"5"-202,-11 3-161,21 6 46,-11 4-116,3 5 27,14 36 237,-15-23-316,-3 9 38,0 4-38,-2 2-33,-5 2-30,-1 0-40,-2-1-28,-1 1-27,-5-2-21,3-2-15,-1-3-9,-3-5-20,1-2-37,-3-2-62,-7 19-337,11-30 65,-3-2-29,5-3-154,-2-5-115,6-8-451,-6 8-688</inkml:trace>
  <inkml:trace contextRef="#ctx0" brushRef="#br0" timeOffset="110145.4111">12479 7053 409,'23'-11'1405,"-13"7"-893,4-2-113,-1-1 14,2 2-57,2-1 8,3-1-64,0-1-34,0 2-75,3-1-24,2 2-52,-3-2-22,3 3-103,0-1-65,-2 0-111,23-3-410,-27 4 135,1-1-69,-5 0-449,1-2-573</inkml:trace>
  <inkml:trace contextRef="#ctx0" brushRef="#br0" timeOffset="110305.1963">12879 6753 531,'-13'-4'528,"13"4"-75,-12 7-121,7 0 32,-3 2-39,1 5 27,-1 3-76,0 2-22,-7 30 135,8-19-260,-2 0 5,2 4-25,1 0-51,1-2-82,0 1-87,0-1-21,1-1-159,0-5-86,-1-1-130,-1-3-371,1-1-435</inkml:trace>
  <inkml:trace contextRef="#ctx0" brushRef="#br0" timeOffset="110715.2014">13481 6660 461,'0'0'587,"0"0"-52,0 0-156,0 0-21,0 0-141,0 0 17,9 2-52,-9-2 96,0 14-45,0 10 275,0-5-308,-2 2-55,2 2 0,0 2-54,-3 1 12,3 2-42,-2-3 17,2 3-51,-2-2 24,2 0-35,-2-1-15,2-1-97,-2-4-57,2-1-80,-2 17-465,4-21 233,-2-3-107,2-1-271,-2-11-386</inkml:trace>
  <inkml:trace contextRef="#ctx0" brushRef="#br0" timeOffset="110915.7318">13818 6962 802,'18'-6'668,"-2"0"-208,6 1-29,1-2-143,8-2 4,-1 2-89,1 0 11,1-1-90,-1 2 24,2-2-90,-3 3 0,-5 0-117,22-5-232,-25 5 19,-2 2-35,-4-1-61,0 0-409,-3-1-294</inkml:trace>
  <inkml:trace contextRef="#ctx0" brushRef="#br0" timeOffset="111135.1211">14111 6646 953,'0'0'377,"0"0"-19,-12 7 19,12-7-40,0 19-62,0-7 47,0 6-88,3 0 22,-3 7-58,2 0-27,-2 0-62,0 4 16,2-1-54,-2 3 16,7 32 40,-3-34-104,0-5-51,0 2-69,-1-2-15,4-2-117,-4-2-14,3 0-89,1-4-19,-1-3-105,4-1-350,0-3-339</inkml:trace>
  <inkml:trace contextRef="#ctx0" brushRef="#br0" timeOffset="111494.8077">14897 6631 571,'2'-10'572,"-2"10"-69,7-21 329,-7 21-450,5-10-89,-5 10 13,0 0-100,5-9 54,-5 9-19,0 0 50,10 9-9,-7 5-17,1 1-43,1 5-41,1 8-34,-2 5-35,3 7-10,1 51-99,-7-43-187,0 2-138,-3 3-166,-3 11-288,-2-13-488,-3-1-872</inkml:trace>
  <inkml:trace contextRef="#ctx0" brushRef="#br0" timeOffset="114375.0945">9010 8636 656,'0'0'640,"-19"-4"-47,19 4-120,-11-5-60,11 5-30,-9-5-32,9 5-21,0 0-38,-12-7-35,12 7-50,0 0-40,0 0 69,0 0-149,7-9-17,5 7-31,5 1 10,3-1-28,7-1 14,0 1-36,1 0-10,1 2-82,2-1-34,-1 1-78,0-1-55,1 2-75,0-1-98,29 5-1099,-35-4-169</inkml:trace>
  <inkml:trace contextRef="#ctx0" brushRef="#br0" timeOffset="114550.0229">9305 8879 85,'-10'11'957,"2"-2"-319,3-1-86,-1 0-180,6-8-31,-9 12-107,9-12 4,-5 8-82,5-8 20,0 0-84,6 8 33,-6-8-95,23 0-25,-3-1-150,5-3-51,9 1-127,2-3-52,8-2-134,2 0-268,-1 1-298</inkml:trace>
  <inkml:trace contextRef="#ctx0" brushRef="#br0" timeOffset="114809.8135">10420 8516 701,'0'0'702,"9"-10"-164,-9 10-120,6-9-109,-6 9-67,0 0 103,0 0-192,0 0 38,6 11-24,-9 0 2,1 4-32,-1 3-21,-1 4-8,0 1-14,-1 3-19,1 2-12,-1 2-11,1-4-9,0 1-7,1-3-6,-4 25 4,3-27-56,2-1-57,-2-2-54,1-3-48,1 0 5,0-4-76,0 0-7,-1-2-23,3-10-30,-7 14-39,7-14-79,-9 6-283,9-6-219</inkml:trace>
  <inkml:trace contextRef="#ctx0" brushRef="#br0" timeOffset="114998.4741">9970 8625 505,'-9'-10'747,"2"1"-171,0 2-115,1 0-116,6 7-72,-4-11-52,4 11-23,7-12-1,0 5-40,3 2 1,6-2-55,1 2 7,7 0-48,36-6 38,-25 8-82,5 0-85,1 1-40,7 0-42,3 2-59,-1 2-47,0 0-13,2 0-24,0 1-28,-3-3-48,2 3-328,-2-3-204</inkml:trace>
  <inkml:trace contextRef="#ctx0" brushRef="#br0" timeOffset="115195.4087">11064 8495 298,'15'-5'392,"-4"1"-80,-2 0-34,-9 4-30,11-7-9,-11 7-12,3-4 190,3-2-228,-6 6 7,0 0 20,-5 9 11,-1-1-25,-2 7 34,-2 6-42,-3 6 24,-3 5-68,-1 6 14,-1 4-17,-2 8-33,-1 1-20,2 0-18,-10 32 18,16-43-74,3-2 22,0-1-32,5-6-7,-1-1-23,3-4-60,1-2-25,0-2-90,2-2-37,2-1-62,0-4-47,2-2 0,1-3-69,-1-4-526</inkml:trace>
  <inkml:trace contextRef="#ctx0" brushRef="#br0" timeOffset="115574.995">11175 8789 441,'6'-13'761,"0"2"-225,-1 2-113,-5 9-100,9-16-75,-9 16-57,8-8-40,-8 8 27,10-3-77,-10 3 40,11 2-82,-11-2 44,13 8-75,-4-2 47,-3 2-66,1 0 53,-1-1-62,1 1 52,0 1-62,-2-1 55,0-2-57,-5-6 59,8 12-54,-8-12 76,10 15 75,-10-15-68,0 0 11,6 8-12,-6-8-11,0 0-14,7-8-19,-7 8-14,7-15-5,0 1-27,2-6-3,0-1-5,6 0 10,1-2 3,2 1-6,10-13 26,-15 21 6,0 3-34,-2 1 29,-3 3-33,1 2 34,2 3-25,-11 2 36,15 2-27,-6 3 34,-1 2-4,-3 2-5,1 3-2,-1 1-1,-1 0-4,1 15-53,-4-15-33,1 1-6,0-1-103,-1-2 10,1-1-94,0 2 19,1-3-71,-3-9 31,6 17-15,-6-17-13,11 8-34,-11-8-281,13 2-141</inkml:trace>
  <inkml:trace contextRef="#ctx0" brushRef="#br0" timeOffset="115734.7867">11762 8654 45,'9'-5'570,"-9"5"-142,9-5-26,-9 5 16,7 7 366,-7-7-414,2 18-9,-5-5-47,-1 3-40,0 1-52,-1 4-43,-1 2-39,-3 3-29,0 2-21,0-1-48,-1 0-30,0 0-89,1-1-13,2-3-79,-5 19-352,6-26 173,3 1-29,0-3-23,0-3-95,3-11-231,0 18-232</inkml:trace>
  <inkml:trace contextRef="#ctx0" brushRef="#br0" timeOffset="116155.1122">11877 8875 652,'9'-12'666,"-9"12"-157,0 0-86,4-9-64,-4 9-4,0 0 9,0 0-10,0 0-67,-10 8-13,10-8-74,-5 12-17,5-12-57,-5 12-3,5-12-44,-3 17 8,3-17-37,1 22 8,1-12-24,6 16 33,0-13-33,-2 1-11,1-1 1,0 1-26,0 0 24,0 0-29,-1-1 25,1 1-25,-1 1 0,-3-1 3,2 0 2,-3-1 1,-2-3 4,0 2-1,-7 12 4,4-15-3,-5 1-1,3 2 3,-4-5 13,2 0-16,-2-1 4,-1-1 1,10-5 1,-16 7 1,16-7-2,-13 1-3,13-1-15,-10-4-20,10 4-17,-3-17-127,5 5 94,4-2-42,1-3 32,4-2 2,2-3 13,-2-2 14,2 2 13,1 0 8,-3 2 11,1 1 16,-3 2 42,0 0 32,-3 2 27,2 1 12,2-12 70,-8 16-111,0 0-17,-2 10-34,0-21-48,-3 12-55,0 0-40,-1 2-40,4 7-34,-7-15 12,7 15-80,-10-14-44,10 14-30,-4-14-37,4 14-22,2-32-1430</inkml:trace>
  <inkml:trace contextRef="#ctx0" brushRef="#br0" timeOffset="116325.0097">12252 8435 569,'32'-18'1032,"-15"12"-629,-1 5 58,0 2-82,0 4 6,1 3-75,0 7 59,1 6-62,-3 5-6,-2 7-67,-1 3-17,-3 3-44,-1 2-23,-6 2-38,-2-4-7,-8 51 38,-1-47-98,-2 1-63,-5-3-77,-2-1-112,0-3-125,-4 2-112,-1-5-111,-6-6-724,4-1-885</inkml:trace>
  <inkml:trace contextRef="#ctx0" brushRef="#br0" timeOffset="116675.3615">13205 8939 484,'0'0'689,"13"-2"-115,-1 0-167,-2-1-37,2 0-130,4-2 0,2 1-98,-3 1-2,3-1-127,-4 1-15,4-1-87,-5 1-18,1 1-111,-3-2-46,12-4-780,-13 3 70</inkml:trace>
  <inkml:trace contextRef="#ctx0" brushRef="#br0" timeOffset="116884.8569">13418 8641 363,'-4'-14'625,"4"14"-161,0 0-106,0 0-58,0 0-5,0 0-7,-7 15-6,5 2-1,-8 31 211,8-16-281,-6 7-34,3 4-35,-4-1-53,4 2 8,-1-2-47,3 1-9,-1-8-2,2 1-15,0-3-81,2-5-31,2 1-72,-2-5-72,2 2-70,2-6-59,-1-1-39,3-5-81,-1-2-322,4-2-330</inkml:trace>
  <inkml:trace contextRef="#ctx0" brushRef="#br0" timeOffset="117085.0935">13822 8727 490,'12'-12'754,"-3"4"-203,0 3-105,-9 5 273,18 5-375,-16 5-10,0 3-33,-2 3-42,0 6-33,-2 3-44,0 1-33,-2 5-49,4 3 5,-5-3-42,3 1 11,-1-1-36,3-2-31,0-2-51,0 24-234,5-29 37,-3 2-57,1-5-93,3-4-7,1 1-99,4-4-442,-2-2-516</inkml:trace>
  <inkml:trace contextRef="#ctx0" brushRef="#br0" timeOffset="117249.9997">14214 9044 87,'9'-6'874,"0"0"-300,1 0-74,14-9 200,-10 9-391,1-2-21,2 1-37,4-2-41,-1 2-41,1-1-32,1 2-32,0-2-47,1 3-83,-1-2-51,2 2-160,-1 0-55,0 2-114,-4-3-99,16-2-1620</inkml:trace>
  <inkml:trace contextRef="#ctx0" brushRef="#br0" timeOffset="117465.1606">14470 8674 365,'0'0'474,"0"0"-10,-7 8-43,3 12 385,-1-4-443,3 2 5,-1 5-54,-1 3-44,-2 4-77,2 2 6,-2 0-68,2 1-5,3-1-46,-3 2-21,0-5-9,4 0-12,0-4-31,0 0-48,2 20-228,0-26 32,1-1-70,1-2-46,2-4-55,0 0-135,3-2-269,-3-5-345</inkml:trace>
  <inkml:trace contextRef="#ctx0" brushRef="#br0" timeOffset="117777.2611">15164 8630 431,'5'-12'671,"1"3"-130,-2-1-30,1 2-79,-1 0 9,2 1-37,-6 7 3,8-15-45,-8 15-61,5-9-63,-5 9-41,0 0 32,10 4 42,-7 6-12,-1 7-41,-2 8-35,0 8-35,-4 11-28,-2 6-96,-2 0-103,-5 12-151,-14 66-668,9-65 276,-6-2-826,3 0-1062</inkml:trace>
  <inkml:trace contextRef="#ctx0" brushRef="#br0" timeOffset="118665.3803">9322 10423 156,'0'0'671,"0"0"-112,0 0-177,-14 0-17,14 0-127,0 0-9,0 0 58,0 0-213,0 0 34,0 0-69,0 0 43,21-2-67,-5 1 42,3-1-100,3 2-3,0 0-77,5 0-118,1 0-39,-3 0-89,-2 0-315,-1 2-191</inkml:trace>
  <inkml:trace contextRef="#ctx0" brushRef="#br0" timeOffset="118785.0174">9549 10570 533,'-11'10'508,"0"-2"-63,4-2-49,-7 6 252,14-12-408,-10 8-49,10-8-40,-5 7-28,5-7-27,0 0-3,10 5-125,-10-5-49,29-1-134,-4-1-68,4-2-32,5-1-477,8-5-313</inkml:trace>
  <inkml:trace contextRef="#ctx0" brushRef="#br0" timeOffset="119005.2457">10480 10304 201,'9'-7'675,"-3"1"-131,-6 6-184,9-6-26,-9 6-118,0 0 19,0 0-50,0 0 69,5 14-57,-7-3 44,1 2-61,-6 21 154,6-13-176,-2 2-78,2 3-10,0-2-18,2 1-6,-1 1-2,1-2-31,1 1 0,-1 2-4,1-4-17,0 0-77,-1-4-37,0 0-50,-1 0-48,3 11-317,-3-17 250,0-1 18,-3-1-7,1-2-53,-5-1-347,7-8-183</inkml:trace>
  <inkml:trace contextRef="#ctx0" brushRef="#br0" timeOffset="119169.861">10144 10493 530,'-4'-17'454,"1"5"-24,2 0-150,1 0 8,3 0-91,2-1 48,12-11 148,-4 12-260,5 1 26,1 0-84,7 0 37,3 2-74,4 0 26,3 2-130,2 1-21,-2 1-153,4 1-33,-2 2-114,-1-2-359,-1 1-252</inkml:trace>
  <inkml:trace contextRef="#ctx0" brushRef="#br0" timeOffset="119384.809">11127 10206 348,'2'-11'411,"-2"11"-87,0 0-46,0 0-11,-14 8 58,9 1-40,-2 6 50,-19 31 239,11-12-362,0 4 21,-1 3-88,1 3-27,-1 2-21,5 0-38,0-1 12,0-1-11,4 0-11,0-2-2,5 0-10,-2-7-7,3-1-33,1 0-79,5 21-253,-3-29 28,3-2-45,2-3-60,-1 0-473,4-9-443</inkml:trace>
  <inkml:trace contextRef="#ctx0" brushRef="#br0" timeOffset="119849.9443">11353 10446 443,'0'0'507,"2"-16"-50,1 0 159,-3 16-417,3-13 14,-3 13-83,5-12 39,-5 12-82,1-11 30,-1 11-75,0 0 36,11-6-64,-11 6 51,9 2-55,-9-2 51,14 11-61,-6-3 53,7 13-12,-6-9-41,-3-1 40,1 3-56,-2-3 60,0 1-55,0-1 59,-2-2-38,0 1 36,-3-10-39,3 17 69,-3-17-42,0 13 78,0-13-40,-2 10 8,2-10 11,0 0 6,-7 7-1,7-7-8,0 0-7,-9-5-16,9 5-12,-4-15-15,4 15 39,1-24-67,2 7-1,1 1-7,3-2 50,0 2-48,-2 2 11,7-12-6,-4 16-12,-3 2-4,0 0-1,1 3 2,-6 5 49,13-4-54,-13 4 44,13 4-41,-13-4 45,12 13-55,-3-4 4,-4 3-13,0 2-43,0-1 17,4 16-235,-4-14 65,-2 1-34,-1-1-52,2-1-18,0-1-9,1 1-28,-1-4-402,1-1-282</inkml:trace>
  <inkml:trace contextRef="#ctx0" brushRef="#br0" timeOffset="120064.9144">11922 10278 913,'0'0'494,"8"-5"-111,-8 5 58,5 8-98,-5-8 39,0 23-39,0-6-31,-4 5-39,2 3-39,-3 5-71,0 2 1,-1 0-59,-2 6-19,2 2-14,-7 39 48,3-41-58,4-6-52,-1 1-20,3-4-93,-4 1-15,2-6-52,3-2-59,-1 0-67,2-4-61,0-3-5,0-3-24,-1 1-515,3-13-466</inkml:trace>
  <inkml:trace contextRef="#ctx0" brushRef="#br0" timeOffset="121425.2416">12049 10534 1435,'0'0'484,"0"0"-40,0 0-153,1-12-11,-1 12-110,0 0 14,0 0-91,0 0 34,0 0-57,0 0 56,0 0-9,6 8 7,-4 1 11,1 5 2,4 23 55,-4-13-133,0 0 19,2 0-48,-1 6 27,0-4-42,1-2 28,-1 6-44,1-5-5,0 0-55,-2 1-74,0-3-92,0 0-41,3 0-124,-4-6-15,6 13-524,-4-19 212,1-4-224</inkml:trace>
  <inkml:trace contextRef="#ctx0" brushRef="#br0" timeOffset="121725.1839">12383 10655 187,'3'-10'754,"-3"10"-257,-2-12-63,2 12-104,0 0 23,0 0-90,-26 13 270,17-2-331,-3 4-6,1 0-62,2 2 3,-1 2-51,4 1 12,2 1-27,0-4-4,4 1-16,2 0-9,0-1-6,4-2-6,2 0-9,0-3-2,12 9 11,-8-14-17,-1-1 0,1-2 2,-3-1-32,-9-3 37,15 0-25,-15 0 28,13-5-31,-13 5 29,7-8-23,-7 8 33,-2-10-36,2 10 45,-9-12-52,-12 2-32,8 6-31,-2 0-61,1-1-12,1 1-30,1 0-22,0 2-30,2-2-49,1 1-28,2-3 22,0 1-40,7 5-53,-7-14-290,7 14-176</inkml:trace>
  <inkml:trace contextRef="#ctx0" brushRef="#br0" timeOffset="121895.5515">12493 10432 212,'21'-15'582,"-2"1"-116,15 0 401,-19 10-474,1 5-1,2 2 6,0 7-26,2 1 7,1 7-16,-2 5-53,0 4-40,-2 5-51,-3 2-8,-3 2-30,-4 4-31,-2 4-24,-5-7-16,-12 54 24,-1-47-168,1 0-87,-5-2-157,0 0-146,0-3-181,-8 6-222,1-12-385,1-3-821</inkml:trace>
  <inkml:trace contextRef="#ctx0" brushRef="#br0" timeOffset="122284.9466">13366 10556 951,'0'0'471,"0"0"-88,0 0-50,-11 2-2,11-2-100,0 0 14,0 0-94,0 0 22,0 0-74,0 0 2,11 3-8,-11-3-11,19-1-18,-4-1-15,26-1-77,-21 1-77,7 0-82,-3 0-67,1-1-50,-2 0-21,-3-1-72,0 1-286,-2-1-190</inkml:trace>
  <inkml:trace contextRef="#ctx0" brushRef="#br0" timeOffset="122485.1676">13544 10328 152,'0'0'604,"-9"-12"-177,9 12-107,0 0-68,-8-2-41,8 2 72,-4 10-74,4-10 59,0 23-53,0-5 54,4 6-82,-4 2-2,2 6-21,2 4-55,-4 0 3,4 6-40,1 0 12,-1 1-44,8 39 19,-8-49-75,1-1-36,1-1-55,1-1-68,-2-2-73,4-4-75,-3-4-47,3-2-79,0-2-337,0-5-309</inkml:trace>
  <inkml:trace contextRef="#ctx0" brushRef="#br0" timeOffset="122824.9169">14345 10363 391,'4'-10'584,"-4"10"-70,6-8-152,-6 8-16,0 0-131,5-8-5,-5 8-93,0 0 147,0 0-136,0 0-79,6 9 32,-6-9-48,2 19 261,-2-5-43,0 5-44,0 0-73,-2 1 5,2 2-58,2 2 14,-2-2-50,0 0 22,1-1-42,1-1-9,-2-1 4,1 0-1,-1 0-4,2-2-12,0-2-59,0 2-39,-2-5-79,3 0-60,-2 0-73,0-1-47,1-2-5,-2-9-83,6 14-404,-6-14-391</inkml:trace>
  <inkml:trace contextRef="#ctx0" brushRef="#br0" timeOffset="123685.283">14565 10601 90,'0'0'389,"0"0"-97,0 0-41,0 0-20,11 3-13,-11-3 0,0 0-6,17-2-9,4-1 185,-8 1-271,4 2 29,2-3-72,1-1 40,3 2-71,2-1 41,-1 0-72,3 1 54,-4 0-66,-1 1 31,0-3-89,-3 3 19,0 0-87,-1 0-21,9-1-176,-27 2 166,22-1-33,-22 1-13,15-2-26,-15 2-305,0 0-38</inkml:trace>
  <inkml:trace contextRef="#ctx0" brushRef="#br0" timeOffset="123950.1987">14849 10437 120,'0'0'579,"0"0"-212,-6-7-7,6 7-126,0 0 16,0 0-108,0 0 43,-6-5-52,6 5 68,-5 16 197,3-5-251,-1 1 34,2 4-71,0 1-9,0 2-17,2 1-10,-2 0-13,2 3-28,1 0 21,1 1-32,-1-2 17,2 2-11,-1-3-2,-1 1-5,2 15-67,0-20-63,-1 0-56,-2-1-53,0-4-57,-1 0-45,0 1-89,0-13-355,-2 15-279</inkml:trace>
  <inkml:trace contextRef="#ctx0" brushRef="#br0" timeOffset="124765.3345">15373 10453 95,'3'-14'1149,"-3"14"-677,0-12-106,0 12 6,0-12-114,0 12 8,0 0-99,2-14 14,-2 14-93,0 0 30,0 0-74,0 0 66,0 0-32,0 0 81,1 16-35,-1 9 71,0-7-112,1 0-16,-1 3-43,2-1 17,-2 4-28,1 0 25,0-1-32,-1 2 23,1-2-29,1 0 13,-2-2-16,2-2 9,1-1-69,-2 0-30,2 14-257,-1-19 88,-1-2-56,2 0-22,-3-11-61,6 14-460,-6-14-409</inkml:trace>
  <inkml:trace contextRef="#ctx0" brushRef="#br0" timeOffset="124934.921">15575 10662 312,'7'-5'435,"3"0"-73,-3 0-33,11-3 263,-5 3-281,-1-1-104,3 1 22,1 0-94,1 1 22,0-1-84,3-1 10,1 2-111,0-1-6,-2 1-133,0-1-47,-1 2-46,-2-1-50,-3-2-391</inkml:trace>
  <inkml:trace contextRef="#ctx0" brushRef="#br0" timeOffset="125150.1653">15852 10425 396,'-7'-7'322,"7"7"-32,0 0-63,0 0 76,-15 4-71,15-4 73,-8 10-49,2-1 40,2 3-37,0 2 44,-1 2-78,-1 4-41,-4 23 86,6-21-146,0 2-41,1-2 2,1 2-42,-1 0 18,0 0-36,1-1 23,0-3-25,2 0-57,0-1-47,0-1-35,2-1-55,0-1-54,1-1-30,2-3-34,-1 1-38,3-4-61,0-2-396,2-2-305</inkml:trace>
  <inkml:trace contextRef="#ctx0" brushRef="#br0" timeOffset="125385.1373">16504 10435 287,'13'-10'896,"-2"3"-222,0-1-145,-2 3-134,-1 1-65,-8 4 13,15-2 17,-15 2 1,14 5-35,1 13 245,-10-5-349,0 4-32,-2 0-41,1 7-19,-3 0-36,0 2-43,-2 2-57,0 4-75,-2 4-70,-1-1-152,-1 6-109,-1 1-134,-5 0-140,-1-2-484</inkml:trace>
  <inkml:trace contextRef="#ctx0" brushRef="#br0" timeOffset="128745.3322">9644 12068 160,'0'0'657,"0"0"-156,0 0 243,-4-10-445,4 10-49,0 0-23,0 0-27,0 0-25,0 0-80,0 0 32,0 0-79,0-12 39,0 12-69,0 0 49,10-5-67,-10 5 52,12-4-11,-12 4-7,20-3-6,-7 1-5,3-2-6,3 2-9,-1-2-35,2 1-49,0 2-46,0-2-43,2 2-40,-1-1-38,0 0-20,-1 2-26,-2 0-31,-2 0-360</inkml:trace>
  <inkml:trace contextRef="#ctx0" brushRef="#br0" timeOffset="128965.1872">9753 12204 333,'-10'7'670,"10"-7"-428,0 0-47,-9 7-14,9-7-12,0 0-9,0 0-14,0 0-8,0 0-12,0 0 17,9 8-73,-9-8 33,22-1-68,-6-1 35,4 0-88,25-3-139,-18 1 10,2 0-66,4 0-70,-1-2-334,2 0-128</inkml:trace>
  <inkml:trace contextRef="#ctx0" brushRef="#br0" timeOffset="129265.298">10747 11923 471,'5'-7'580,"0"-1"-107,-5 8-68,8-10-66,-8 10-51,5-7-55,-5 7-51,0 0-45,6-7-31,-6 7-24,0 0 147,0 19-127,-2-6 46,0 4-57,-1 4 44,-1 1-69,-2 4 32,2 2-63,-1 3-7,0-1 0,1-2-6,-3 2 12,3-4-21,-2-3 44,3 1-57,-6 20 39,4-25-4,1-2-85,-1-1 24,1-1-90,0-2 34,2-3-82,-2 0 36,0-2-31,4-8-42,-11 11-86,11-11 41,-12 2-32,12-2-3,-15-7 2,-6-9-602,7 0 204</inkml:trace>
  <inkml:trace contextRef="#ctx0" brushRef="#br0" timeOffset="129415.0591">10432 12087 241,'-12'-19'487,"1"1"-85,2 0-31,-7-13 283,11 18-385,0 0-56,1 2-28,3 1-30,1-2-33,2 0-23,2 4-16,5-5-18,3 2-8,5 2-5,3-3-67,7 2 52,2 1-10,5-1-31,49-5-148,-38 8 1,2 3-88,1 0-15,0 0-43,-1 0-125,2-1-202,-3 2-136</inkml:trace>
  <inkml:trace contextRef="#ctx0" brushRef="#br0" timeOffset="129650.2021">11514 11659 141,'0'0'480,"0"0"-137,0 0-50,-8-12 245,8 12-323,-11 7 54,1 3-45,0 2 51,-2 6-49,-4 6 31,-1 8-75,-2 5 27,1 2-68,0 2 40,1 3-80,2 0-15,0-2-14,2 2-34,-6 38 60,13-42-61,2-7 43,2 1-65,0-7 48,1 0-72,2-1 12,2-3-88,2-3 3,-2 0-119,2-4 4,1 0-53,5-5-76,-3-1-68,3-4-91,11-2-1452</inkml:trace>
  <inkml:trace contextRef="#ctx0" brushRef="#br0" timeOffset="130075.3331">11635 11926 264,'3'-20'921,"-3"20"-620,2-12-62,-2 12-37,2-10-27,-2 10-15,2-9-28,-2 9-30,0 0-25,6-12-36,-6 12-43,0 0 53,0 0-9,13 2-3,-13-2-5,14 7-3,-14-7-7,10 13-5,-3-6-2,0 2-1,-2-2-1,0 1 2,-1 0 3,-4-8 3,8 14 11,-8-14-42,5 13 63,-5-13-42,2 13 64,-2-13-42,-2 12 112,2-12-27,0 0-48,-8 7 46,8-7-64,0 0 39,-10-3-70,10 3 47,-4-10-69,4 10 43,-5-18-78,5 6 53,5 1-57,-4 0 57,5-4-59,5-9 16,-5 13 40,1 3-55,0 1 53,0 1-56,0 2 58,-7 4-58,15-3 64,-15 3-53,17 4 56,-7 2-56,-3 1 59,2 1-55,1 2 52,0 0-86,5 12-125,-7-10 57,-1-1-89,1-1 44,-4 0-65,4-1 5,-2-3-23,3 0-29,-3-1-72,4-1-144,-10-4 3</inkml:trace>
  <inkml:trace contextRef="#ctx0" brushRef="#br0" timeOffset="130255.0983">12138 11731 506,'0'0'360,"10"-14"249,-10 14-272,0 0-67,4 9 51,-4-9-43,-4 24 40,0-6-80,-1 4 21,-1 7-93,-4 2 17,-2 6-80,1 2 31,-2 1-74,0 1-12,1-1-42,-9 39-128,14-47 25,0-1-114,1-2-3,3-2-89,1-2 60,0-2-50,2-4-76,2-2-376,-2-2-253</inkml:trace>
  <inkml:trace contextRef="#ctx0" brushRef="#br0" timeOffset="130604.8649">12243 12328 556,'9'-6'431,"-9"6"-98,11-4-35,-11 4-24,11-1-7,-11 1-25,14 3-13,-14-3 44,13 8-87,-7-1 34,0 0-77,0 4 24,-1 1-74,1 15 97,-5-12-84,-1 1-51,-1 0 41,-3 0-58,-2 1 51,-1 2-56,-2-2 51,-2 0-63,2-2 52,-1-3-56,1-2 64,-1 0-46,2-4 53,0 0-39,-6-1 28,14-5-49,-12-3-12,12 3 1,-8-7-13,8 7-5,-3-11-2,3 11-1,5-10-2,-5 10-3,7-11-1,-7 11 1,11-5 1,-11 5 43,14-2-52,2 4-4,-16-2 9,19 4-74,-19-4 29,17 7-78,-7-3 18,-10-4-84,16 7 22,-16-7-32,11 5-25,-11-5-23,14 5-46,-14-5-28,11-1-31,-11 1-386</inkml:trace>
  <inkml:trace contextRef="#ctx0" brushRef="#br0" timeOffset="130874.9491">12638 12022 224,'7'-9'479,"-2"1"-70,-5 8-158,8-9 0,-8 9-101,5-8 64,-5 8-65,0 0 65,0 0-77,0 0 58,0 0-55,-9 5 43,9-5-71,-14 14 44,6-7-64,3 1 60,-5 2-77,2-1 41,1 1-68,-1-2 47,3 1-64,-7 9 59,8-8-27,0-2-59,2 2 1,2-10-2,-2 15 6,2-15 0,6 15 0,-6-15 0,8 14-1,2-9-12,-3 2-38,4-2-40,-2-3-48,2 2-54,14 1-383,-12-5 203,-13 0-490,23-2-400</inkml:trace>
  <inkml:trace contextRef="#ctx0" brushRef="#br0" timeOffset="131104.9151">12713 11997 497,'0'0'371,"0"0"60,-5 8-99,5-8 49,-7 25 280,3-11-395,1 1-27,3 2-34,-2 0-34,2 2-44,0 0-4,0 1-20,0 1-22,0-2-13,2 2-14,-2-3-11,2 0-14,-1 0-45,3-3-39,-2 14-117,3-19 74,-5 0-61,0-10 37,3 13-106,-3-13-18,0 0 8,6 8 28,-6-8-7,0 0-21,7-12-49,-5 2-307,2-4-107</inkml:trace>
  <inkml:trace contextRef="#ctx0" brushRef="#br0" timeOffset="131287.1326">13014 11745 777,'11'1'450,"0"4"22,1 3-84,1 8 9,1 6-89,-4 2 66,1 6-68,1 8 46,-3 1-54,0 3-27,-2 3-49,-3 3-13,-1 1-31,-1 2-14,-6 53 76,-1-49-152,-5 6-18,-3-3-42,-5-2-76,-2-3-113,-6 1-162,-2-4-113,-3-6-202,-3-4-621,3-10-867</inkml:trace>
  <inkml:trace contextRef="#ctx0" brushRef="#br0" timeOffset="132235.1768">13573 12244 137,'0'0'538,"0"0"-156,-13 0 139,13 0-339,0 0-31,0 0-9,0 0-4,9-5-2,-9 5-7,18-4-11,-7 2-9,0-1-21,7-1-13,3 0 32,1 0-67,5-1 45,4 0-69,34-5 17,-36 7-53,-2-1-107,0 2-1,-4-1-94,-2 1-49,-4-1-70,0 1-294,-5-1-147</inkml:trace>
  <inkml:trace contextRef="#ctx0" brushRef="#br0" timeOffset="132474.9449">13814 11950 193,'0'0'433,"-7"-12"-64,7 12-129,0 0-15,-6-8-85,6 8 94,0 0 25,-6 13 19,4-1-82,0 4 51,0 6-52,0 4 55,0 9-64,-3 8-23,5 3-31,-4 1 25,4 2-78,-2 0 32,2-3-74,2-1 9,0-9-111,0 0-21,2-2-113,5 27-372,-1-33 348,4-2-119,-1-4-504,1-4-391</inkml:trace>
  <inkml:trace contextRef="#ctx0" brushRef="#br0" timeOffset="132775.0713">14631 11972 145,'11'-18'1142,"-11"18"-723,8-14-74,-8 14-81,5-10-71,-5 10-41,0 0 2,10-2 20,-10 2-59,6 9 82,-3 1-63,-1 3 42,4 2-80,-4 3 29,2 3-73,3 23 59,-5-22-101,2-1-4,-1 1 14,1 2 1,-1 0-11,-1-3 32,0 1-98,2-3 15,-2-1-115,1-2-10,1 0-128,-2-1-32,1-3-58,-1-1-461</inkml:trace>
  <inkml:trace contextRef="#ctx0" brushRef="#br0" timeOffset="132964.9841">14956 12197 544,'8'-6'501,"-1"2"-68,4-1-135,-1 0 23,3 0-81,3 0 18,21-8 94,-15 7-249,-1-1 31,4 0-81,-2 3 37,1 0-85,-3-1 14,-2 1-98,0 1 12,-1 1-113,1-2-20,0 0-134,-3 0-107,2-2-205,-1 0-157</inkml:trace>
  <inkml:trace contextRef="#ctx0" brushRef="#br0" timeOffset="133174.9523">15232 11855 76,'-7'-9'549,"-1"3"-100,8 6-173,-10-7-1,10 7-118,0 0 69,0 0-35,-9 6 58,9-6-67,-1 19 56,2-6-77,2 21 115,0-11-148,0 0-75,5 6 41,-3 1-65,3-1-2,0 0-4,0 0-2,-1 0-3,3 0-9,-1-2-39,-1-2 5,1-2-111,1-3-15,-1-3-96,12 16-279,-9-21 168,1-2-351,-1-3-215</inkml:trace>
  <inkml:trace contextRef="#ctx0" brushRef="#br0" timeOffset="133395.2165">15880 11938 479,'8'-5'536,"6"-2"247,-14 7-395,10 4-77,-10-4-13,7 13-83,-2-4 9,-1 4-89,0 2 26,0 1-81,0 0 42,-1 0-86,1 2 2,2 2-11,-2-1-1,1-2-2,3 19-83,-4-20-37,0 0-40,-1-1-67,2-3-60,-1-1-29,0-1-24,0-1-31,-4-9-340,6 13-196</inkml:trace>
  <inkml:trace contextRef="#ctx0" brushRef="#br0" timeOffset="133565.4038">16205 12117 455,'13'-3'327,"0"-1"6,-1-1-73,3 1 28,1 0-75,1 0 20,0-1-94,0 2 21,1-2-88,0 0 32,1 1-100,-1-1-14,-1 0-119,0 0-71,0 0-135,-1 1-265,-1-2-113</inkml:trace>
  <inkml:trace contextRef="#ctx0" brushRef="#br0" timeOffset="133879.9665">16396 11898 272,'-6'-6'393,"6"6"-81,0 0-86,0 0 249,0 0-237,-6-7-38,6 7-33,0 0-2,0 0 27,0 0-37,-2 16 64,2-16-43,0 18 50,0-4-69,0 4 46,2 2-62,-2 5-24,0-2-22,0 34 19,0-29-59,0-1 0,0 0-18,1 1-28,-1-3-49,1-1-15,-1-4-100,1 1 48,2-1-63,-2-5-1,3 2-82,-1-2 26,2-2-76,1-1-5,0-5 6,-6-7-432,14 8-239</inkml:trace>
  <inkml:trace contextRef="#ctx0" brushRef="#br0" timeOffset="134050.107">16870 12027 706,'11'-8'524,"-11"8"12,19-1-61,-19 1 6,14 7-117,-8 0-21,0 2-39,5 18 127,-9-10-255,-1 3-67,-1 5-10,-1 0-14,-3 7-130,-1-1-97,-5 9-116,-1-1-214,-7 3-186,0-6-299,-4 0-543</inkml:trace>
  <inkml:trace contextRef="#ctx0" brushRef="#br0" timeOffset="135035.1679">12531 11966 17,'0'0'467,"0"0"-112,0 0-62,0 0-51,0 0-41,0-11-29,0 11-16,0 0-44,0 0-25,0 0-18,0 0-11,-7 6 111,2 3-71,0 3 13,-1 3 8,-1 6-60,-1 0 52,1 5-49,2 3 8,0 0 41,2-2-67,3 0 40,3 1-57,0 2 50,5-3-53,2 0 51,17 21 5,-11-26-74,4-5 51,-1-1-60,4-6 52,0 0-55,0-5 54,4-1-59,-1-4 50,3-4-57,1-1 57,1-5-60,4-3 66,-2-5-59,-4-2 10,16-29 34,-27 19 7,-9 1-75,-2-5 51,-6 0-12,-1-2-5,-6-6 4,-1 4-28,-7 4 66,-1 2-59,-5 8 51,2 5-59,-6 4 41,3 5-105,-2 4-19,-19 6-454,17 7 38,4 2-264,2 2-313</inkml:trace>
  <inkml:trace contextRef="#ctx0" brushRef="#br0" timeOffset="135984.8711">14506 12543 419,'0'0'544,"0"0"-136,8-8-104,-8 8-68,0 0-51,0 0-37,10 8 59,-10-8-133,5 19-7,-1-9-15,-1 6 30,2 0-2,2 5-15,0-2-14,2 3-7,0 2 27,2 1 4,3-1 10,-1-2-37,5 0 47,-2-4-68,0 0 48,2-3-63,-1-2 51,2-1-48,1-4 43,3 1-41,3-6 31,2-1-65,3-2 54,3-2-57,0-1 54,-1-1-57,1-1 54,-5 2-59,-1 1 54,24-1-38,-31 3-21,-1 0 54,0 3-56,-3-1 57,-2 3-54,-1 0 53,-1 0-51,-2-1 63,-2 2-42,-1-2 67,-8-4-44,10 12 68,-10-12-39,5 10 55,-5-10 2,6 10-37,-6-10 11,0 0 8,7 9-15,-7-9-18,0 0-12,0 0-26,12-7 25,-4 2-83,3-4 8,5-3-90,1 0 66,3 2-43,5-2 71,26-5-19,-25 12 32,4-2 3,3 2 7,-1 2 3,6 2 1,1 0-50,0 1 61,2 1-55,8 0 66,0 2-52,2-1 61,2 3-57,2-4 59,1 0-56,61-2 32,-58-2 52,2 0-48,-2 1 71,-3-2-17,-4-1 76,-3-3-68,3 0-22,0-4 9,9-5 100,-2 1-14,-12 3 87,-4 1 33,-5 0 3,-8 5 6,13-8 338,-24 11-283,-4-1-55,-1-1-18,-2 2-56,-1 2-25,-1-2-47,-10 4-14,18-7-57,-18 7-40,11-4-103,-11 4-153,9-4-177,-9 4-204,0 0-323,0 0-3806</inkml:trace>
  <inkml:trace contextRef="#ctx0" brushRef="#br0" timeOffset="137294.8755">10322 13980 584,'0'0'429,"0"0"-61,0 0-89,0 0-13,-10-3-50,10 3-11,0 0-46,0 0-5,0 0-19,0 0 9,-11-2 86,11 2-138,0 0-12,0 0-14,0 0-14,0 0-11,0 0-6,0 0-6,15 0 10,-15 0-20,21 0 8,-7 1-15,5-1 6,0 1-50,3 2-42,19 1-222,-20-4 50,-1 3-41,-2 1-68,-2-2-404,-1 1-270</inkml:trace>
  <inkml:trace contextRef="#ctx0" brushRef="#br0" timeOffset="137454.8256">10384 14219 272,'-14'8'828,"2"1"-207,1-2-131,2-1-116,1-1-85,8-5-60,-17 13 107,17-13-213,0 0-18,6 9-26,5-6-11,4-2-43,6-1-71,7-1-119,7-1-68,3 0-112,9-5-72,3-1-414,-1 2-370</inkml:trace>
  <inkml:trace contextRef="#ctx0" brushRef="#br0" timeOffset="138250.268">11251 14065 477,'0'0'614,"0"0"-139,2-9 249,-2 9-484,0 0-60,0 0-36,0 0-20,0 0-44,0 0-1,0 0 0,0 0 10,1 14 6,-1-2 24,0 2-22,-1 3-18,1 2-14,0 0-15,-2 30 22,1-25-45,-3 1-2,1-2-6,1-1-56,-1 0 59,1-4-57,-2-1 28,0-1-85,1 1 15,1-2-85,-2-4 34,-2 1-82,2-2 27,0-3-74,4-7-43,-10 8-96,10-8-264,-11-3-170</inkml:trace>
  <inkml:trace contextRef="#ctx0" brushRef="#br0" timeOffset="138425.2004">10967 14079 131,'-3'-13'723,"-1"4"-191,4 9-123,-4-15-80,4 15-70,2-13-50,-2 13-29,11-13-25,-1 7-17,24-7 110,-11 7-129,9-1-11,0 0-19,5 2-18,1 0-19,1 1-7,1 2-38,0 1-74,-1 0-71,0 2-87,-1 0-110,-2 1-102,-2 2-384,-4-3-359</inkml:trace>
  <inkml:trace contextRef="#ctx0" brushRef="#br0" timeOffset="138655.2635">12002 13767 183,'0'0'527,"-11"-3"-50,3 10-104,-11 16 330,6 0-369,-3 3-31,1 8-33,-3 5-32,2 3-32,0 2-38,-3 10-25,2-2-32,3-6-66,4 0 40,1-3-64,4 0 46,-2-2-60,3-6 45,1-4-63,3-2 5,0-2-46,0-3-84,2-2-79,0-3-68,2-1-57,2-5-64,-2 0-496,3-5-465</inkml:trace>
  <inkml:trace contextRef="#ctx0" brushRef="#br0" timeOffset="140024.9139">12297 14030 204,'0'0'334,"0"0"-35,4-12-63,-4 12-1,0 0-34,3-12-17,-3 12-2,2-10 183,-2 10-192,0 0-13,5-9-8,-5 9-22,0 0-14,0 0-26,0 0-18,4-11-19,-4 11-12,0 0-13,0 0 4,0 0 7,5 11 2,-5-11-5,4 19 41,-4-19-38,2 19-15,-2-19 23,4 19-7,-4-19 12,1 17-14,-1-17 7,3 15-5,-3-15-2,3 12-4,-3-12-5,2 10 0,-2-10 6,0 0 9,3 16 66,-3-16-43,0 0 6,0 0 2,1 12 0,-1-12-3,0 0-2,0 0-10,0 0-7,0 0-60,0 0 50,0 0-55,0 0 49,0 0-53,0 0 50,0 0-24,0 0-35,0 0 54,0 0-8,0 0-52,0 0 51,0 0-6,0 0-4,0 0-3,0 0-1,0 0-2,0 0-9,-10 3 0,10-3-1,0 0-4,-2 11-9,2-11 11,-1 15 16,1-4 14,-2 1-50,0 0 54,2 0-49,-2 4 53,0-2-53,1 0 49,0 0-47,0-2 56,-1 0-59,2 0 54,-2 0-62,0-2 14,0 2-86,2-12 20,-4 17-78,4-17 26,-2 15-18,2-15-21,-4 11-32,4-11-50,0 0-63,-10 6-51,10-6-25,-10-3-366,10 3-277</inkml:trace>
  <inkml:trace contextRef="#ctx0" brushRef="#br0" timeOffset="140175.0289">12131 14105 318,'-6'-9'558,"2"-4"251,4 13-501,-2-11-35,2 11-43,0 0-35,0-16-35,0 16-28,6-12-27,4 5-21,1 0-16,3-2-14,3 0-12,4 1-28,2-1-37,3-2-38,32-6-230,-29 10 47,1 0-56,1 0-138,-5 2-189,1-1-138</inkml:trace>
  <inkml:trace contextRef="#ctx0" brushRef="#br0" timeOffset="140405.123">12877 13866 378,'0'0'488,"0"0"-101,0 0-52,8 13 349,-8-13-367,-6 18-5,3-6-2,-3 8-8,-3 3-66,-3 4 24,-1 8-77,-1 4 11,-3 1-76,1 0 12,-2 3-61,-2-1 24,4 0-54,0 2-3,0-4-11,1-2 33,2 0-58,1-1 33,1-2-86,3-5 5,0-4-117,1-2-13,3-2-76,0-5-55,0 0-79,3-4-21,1-13-57,0 18-390,0-18-404</inkml:trace>
  <inkml:trace contextRef="#ctx0" brushRef="#br0" timeOffset="140795.6718">12813 14444 75,'13'-10'600,"-3"1"-136,-1 0-72,0 1-51,1 2-47,-2-1-55,1 3-40,-9 4-13,18-6-2,-18 6-18,16 1-18,2 7 151,-7 1-214,-2 1 48,0 2-76,-2 2 49,2 1-66,-2 5 49,-3-2-65,-2 1 54,-2 0-6,-2 1 6,-2 0-9,-1 4-10,-2-4 1,-2-1 11,-11 19 37,7-22-76,2-2 53,-1-3-39,1-3 32,-3-1-41,3 0 6,0-5-12,11-2 24,-20 0-42,11-3 22,1-4-45,2 1 29,1-3-38,5 9 34,-2-27-21,2 27-19,1-16 35,-1 16-35,6-11 34,-6 11-37,10-10 34,-10 10-32,13-2 33,-13 2-27,16 0 30,-16 0-29,17 5 41,-8-1-43,1 1 37,7 5-73,-7-4-49,-2-2 17,-1 1-43,2 0-40,-9-5-36,11 6-15,-11-6-26,12 4 4,-12-4-65,0 0-8,16-1-21,-16 1 21,10-7-29,-5 1-274,-1-3-130</inkml:trace>
  <inkml:trace contextRef="#ctx0" brushRef="#br0" timeOffset="141024.9965">13104 14130 359,'6'-11'535,"-3"0"-129,-3 11-103,4-15-50,-4 15-43,6-7 23,-6 7-31,0 0 20,10 4-23,-3 10 157,-5-4-190,2 4-15,-1 2-15,-1 0-20,0 2-27,2 1-4,-1 0-15,-1 0-14,1 0-61,-1-1 47,0 0-49,0 0 34,2-1-89,-1-2 10,-1 11-236,2-16 116,-2 0-20,1-2-36,-3-8-80,9 9-35,-9-9-27,11 2-324,-11-2-200</inkml:trace>
  <inkml:trace contextRef="#ctx0" brushRef="#br0" timeOffset="141184.7513">13268 14198 435,'0'0'592,"-7"-11"-121,7 11-41,-12-5-51,12 5-54,-11-2-41,11 2-32,-11 5-25,2 5 128,9-10-225,-5 14-26,5-14-19,-2 18-16,2-18-14,2 19-40,3-7-51,0-3-58,-1 0-48,3-1-55,0-1-78,1-1-74,2 1-23,1-7-492,-11 0-414</inkml:trace>
  <inkml:trace contextRef="#ctx0" brushRef="#br0" timeOffset="141365.0391">13573 13999 520,'16'-1'456,"-5"2"-50,2 4-42,3 2-28,1 5 2,-2 2-8,1 5-4,-1 4 36,2 2-92,-4 5 2,11 27 82,-17-26-269,-3 9 195,-1 5 64,-8 2-61,-4 0-53,-7 6-80,-3 1-88,-2-4-67,-4-4-123,3-8-131,0-3-122,-1-1-160,-2-4-875,0-5-1021</inkml:trace>
  <inkml:trace contextRef="#ctx0" brushRef="#br0" timeOffset="141750.0638">14362 14197 470,'0'0'589,"0"0"-112,0 0-77,0 0-64,0 0-78,0 0-46,0 0-32,23-2 121,-23 2-183,24-2-21,-10 1-21,4 0-13,2 0-18,0-1-36,1 2-81,0-1-55,-2 1-110,3-3-80,-4 2-120,2-2-337,-2 0-292</inkml:trace>
  <inkml:trace contextRef="#ctx0" brushRef="#br0" timeOffset="141935.1542">14580 13901 60,'0'0'554,"0"0"-90,-4 13-20,4-1-43,1 3-73,0 4-60,1 3-75,5 3-37,-2 5-28,-1 2-9,2 1-36,1 6-17,3 0-13,-2-1-66,3-1-44,1 1-53,1-4-118,0 1-74,1-4-74,-3-6-332,3-1-214</inkml:trace>
  <inkml:trace contextRef="#ctx0" brushRef="#br0" timeOffset="142397.9058">15764 13949 438,'0'0'558,"2"-10"-105,-2 10-77,0 0-79,0 0-65,0 0-56,0 0-18,0 0-5,0 0-19,0 0-19,6 7 3,-3 4 18,-2-1 5,2 5-21,1 2-16,0 2 2,-1-3-19,2 5-17,5 15 33,-6-19-69,0 2-5,1-2-3,-1-1-2,0 0-2,0-2-34,0 1-47,0-1-44,-1-2-49,-1 0-53,2-2-63,-1-1-55,-3-9-26,6 15-53,3-6-1334</inkml:trace>
  <inkml:trace contextRef="#ctx0" brushRef="#br0" timeOffset="142605.0529">16093 14081 462,'5'-15'546,"-5"15"-94,0 0-68,0-11-32,0 11-45,0 0-39,0 0-33,-10-5-18,10 5-19,-18 11 111,18-11-192,-10 13-21,5-6-18,0 3-14,1-1-13,-1 2-4,2-2-6,2 4-4,0-1-5,2-1-1,0 1-11,3 2-7,1-4-75,1 0 12,10 12-254,-6-15 34,0 1-89,3-4-100,0-1-437,-1-1-460</inkml:trace>
  <inkml:trace contextRef="#ctx0" brushRef="#br0" timeOffset="142830.1998">16343 14142 424,'0'0'691,"0"0"-166,-7-5-101,7 5-79,0 0-78,0 0-49,0 0-41,9-4-21,-9 4-29,12-4-25,10 0 44,-10 1-99,5 0-37,-1 1-41,2-2-49,-2 2-38,3-2-114,-1 1-72,0-3-84,-3 4-405,1-3-319</inkml:trace>
  <inkml:trace contextRef="#ctx0" brushRef="#br0" timeOffset="143054.7507">16679 13918 119,'0'0'488,"4"-9"-22,-4 9-72,0 0-59,6-12-55,-6 12-88,0 0 13,0 0-9,0 0 21,0 0-53,0 0 49,0 0-79,9 10 42,-9-10-72,2 19 40,-2-6-28,0 1-18,0 3-24,0 0-15,0 2-9,-1 0-10,1 0-12,-1-1-76,-1 2-83,0 16-428,2-20 118,-2 1-533,1-4-564</inkml:trace>
  <inkml:trace contextRef="#ctx0" brushRef="#br0" timeOffset="143355.1686">17119 14035 139,'0'0'404,"14"2"-68,-14-2-78,17 1-33,-17-1-40,26-1-31,-12 1-26,3-3-26,0 2-16,2 1-20,1-3-15,0 1-17,4-2-31,-1 1-43,1 0-44,-3 1-37,-3-2-82,1 2-335,-1-2-46</inkml:trace>
  <inkml:trace contextRef="#ctx0" brushRef="#br0" timeOffset="143604.8873">17355 13889 698,'0'0'507,"0"0"-124,0 0-45,0 0-21,-10 4-56,10-4-35,-2 14-14,-1-5-29,-1 21 95,2-11-173,-1 3-16,2 3-20,0 0-14,0 0-33,-1 3-59,2-3-65,0 1-75,2-1-110,-1-3-108,3-1-470,-3-4-414</inkml:trace>
  <inkml:trace contextRef="#ctx0" brushRef="#br0" timeOffset="144066.1302">18002 13958 219,'0'0'273,"0"0"-72,0-12-4,0 12-36,0 0 1,0 0-2,0 0-9,0 0-9,0 0-20,0 0-5,0 0-9,0 0-7,0 0-18,0 0 1,0 0 3,4-9-4,-4 9 13,0 0 3,0 0 2,0 0 98,0 0-109,0 0-3,0 0-10,0 0-12,0 0-11,0 0-9,0 0-11,0 0-5,9-4-3,-9 4-7,0 0-24,0 0-45,0 0-57,0 0-72,0 0-512,0 0-83,0 0-291</inkml:trace>
  <inkml:trace contextRef="#ctx0" brushRef="#br0" timeOffset="145965.1013">15854 13868 253,'0'0'479,"-5"-6"-77,5 6 300,-6-8-370,6 8-38,0 0-44,0 0-86,-3-10 28,3 10-83,0 0 30,0 0-79,0 0 52,0 0-65,0 0 54,0 0-58,0 0 94,1 12-33,0 9 110,0-4-110,1 1-17,-1 5-4,0 4 19,2 0-8,-3 2-68,1 0 45,0-1-62,1 1 48,-2-3-59,2 2 48,-1-1-53,1 0 50,-1-1-47,4 18 33,-4-27 6,0 0-44,2-3 44,-2 0-44,-1-3 44,2 0-34,-2-11 47,2 17-1,-2-17 63,1 12-1,-1-12-8,0 0-17,0 0-3,0 0-29,0 0 4,0 0-33,-3-19-11,1 2-28,-1 0 9,2-9-76,1-8 9,-1-3-44,1 1 57,0-4-28,0 4 57,-1 1-25,1 7 59,0 4-29,0 2 38,-1-15-25,1 25-25,0-1 38,0 13-33,-2-11 36,2 11-43,0 0 44,0 0-40,-2 17 43,1-1-45,1 4 52,0 1-46,1 4 55,-1 0-55,0 0 49,2 23-27,0-30-16,-1 1 50,-1-3-47,1-1 51,-1-2-45,1-2 36,-1-11-26,0 18 49,0-18-6,1 17 63,-1-17-12,0 0 10,2 11-39,-2-11 0,0 0-42,0-14-24,-2 2 8,2-5-71,0-4-1,0-6-77,0-8 53,2 1-31,-1-1 74,2 1-29,-2 7 129,0 1-20,1 9-7,-2-2-15,1 6-12,0-5 17,-1 18 21,0 0-58,0 0 52,4 7-55,-4 6 55,1 3-53,1 4 52,1 5-5,1-3-3,-3 4-6,2 1-51,-2-2 60,3 1-50,-2-2 25,5 25-144,-5-26-41,2-3-12,2 2-60,-2-7-45,1 3-58,2-6-67,-1 1 27,4-2 30,0-4-288,-1-3-173</inkml:trace>
  <inkml:trace contextRef="#ctx0" brushRef="#br0" timeOffset="146294.7763">15994 13829 204,'-4'-8'537,"4"8"-49,-6-12-143,6 12-2,-6-8-111,6 8 5,-8-7 36,8 7-191,0 0 39,-8 7-66,4 1 67,-3 4 32,-1 6-9,0 9-13,-3 2-19,-1 7-9,2 4-12,-2-1-21,3 1-15,3 1-12,-1-9-19,-1 30-14,7-30 6,-1 2 104,2-1-59,2 1 22,-1-2-127,3 0-1,-2-6-51,2-2-19,1-2-56,3-1-64,2-2-81,1-5-91,3-1-490,3-8-456</inkml:trace>
  <inkml:trace contextRef="#ctx0" brushRef="#br0" timeOffset="146850.1973">17000 14127 208,'0'0'530,"-13"1"-113,13-1-68,0 0-47,-12 1-39,12-1-46,0 0-40,0 0-24,12-6-17,0 3-20,4 1-1,3-2-29,6 1 3,7-3-31,2 2 9,2-1-25,3 0-8,-1 1 6,-2-1-18,3 2-6,34-6-38,-38 4-52,-2 2-46,-6 0-54,-1 0-39,-5 1-28,-2-2-18,-2 1-104,-4-1-256,-3 0-132</inkml:trace>
  <inkml:trace contextRef="#ctx0" brushRef="#br0" timeOffset="147065.1151">17417 13762 640,'-5'-10'463,"5"10"-108,-7-10-82,7 10-59,0 0-5,-9-5 18,9 5-10,-5 10 28,2 2-94,-1 2 74,1 6-54,-3 5 24,2 3-34,-1 5-39,-3 36 62,4-35-123,0 0-19,3 0 7,-3 2 22,3 0-5,-1 1-60,0-1 16,1-2-96,1-1-11,0-5-118,1-2-15,1 0-132,0-6-33,1-2-76,7 11-1537</inkml:trace>
  <inkml:trace contextRef="#ctx0" brushRef="#br0" timeOffset="147305.1984">17800 14084 361,'0'0'829,"10"-8"-220,-10 8-128,10-7-117,-3 2-72,-7 5-35,18-8-33,-5 3-33,3 1-36,1-1-35,4 0-23,3 1-21,3-1-8,1 1-22,37-4-76,-36 5-49,1 0-57,-3 0-75,1 0-66,-4 0-46,-3 0-9,-3 1 24,-1-2-9,-2-1-13,-3-1-240,-2 0-86</inkml:trace>
  <inkml:trace contextRef="#ctx0" brushRef="#br0" timeOffset="147495.1928">18185 13791 326,'-10'-9'472,"-1"1"-172,3 2 5,2 0-113,6 6 38,-18-15 130,18 15-215,0 0 76,-11 3-50,11-3 71,-5 14-97,2-1 48,1 6-41,0 4 54,1 3-44,-2 8-23,1 1-27,1 3-21,0 6-12,-2 0-14,2 0-54,-2-1 14,3-5-107,-1-2 11,1-1-124,0-3 1,3-4-122,-2-3-16,1-1-79,2-2-453,-1-4-414</inkml:trace>
  <inkml:trace contextRef="#ctx0" brushRef="#br0" timeOffset="147899.9223">18809 13931 271,'0'0'368,"0"0"-56,0 0-21,7 8-32,-7-8-8,8 4-6,-8-4-13,17 3-14,-7 0-11,3 0-16,23 0 132,-14-3-208,1 0-28,4 2-14,1-2-19,0 0-10,0 0-20,-2 0-40,2 0-38,-6 0-44,1 0-41,-3 0-79,-1 0-70,0-2-65,-6 2-409</inkml:trace>
  <inkml:trace contextRef="#ctx0" brushRef="#br0" timeOffset="148215.1598">19086 13735 256,'-4'-14'524,"4"14"-93,-1-10-57,1 10-33,-1-10-17,1 10-29,0 0-42,-2-12-101,2 12 18,0 0-80,0 0 85,0 0-18,0 0 61,3 19-45,-4-4 50,-1 8-59,-1 2 19,-1 9-66,-1 6 10,-8 49 34,6-44-121,1 0 17,-1 1-85,2-2-8,0-3-98,-1-1 2,2-4-132,2-4-53,-1-4-138,2-1-102,-2-5-407,3-3-553</inkml:trace>
  <inkml:trace contextRef="#ctx0" brushRef="#br0" timeOffset="149045.5908">18675 13856 163,'0'0'390,"0"0"-112,-5-12 63,5 12-114,-2-10 59,2 10-76,-3-12 48,2-2 167,1 14-245,0-12 60,0 12-53,0-15 52,0 15-78,0 0 13,0-14-88,0 14 27,0 0-73,0 0 46,0 0-47,0 0 49,-4 17-59,3-3 41,-3 22-13,1-12-58,1 3 42,1 0-66,1 2 18,0 5-38,1-1-11,1 2-28,2-2-48,1-1-58,2 0-63,0-4-120,3 1-64,0-1-445,3-5-440</inkml:trace>
  <inkml:trace contextRef="#ctx0" brushRef="#br0" timeOffset="149445.1807">20095 13784 119,'4'-12'722,"-2"2"-128,-2 10-93,4-17-157,-4 17-35,4-12-118,-4 12 29,0 0-48,0 0 265,5 17-198,-7-3-80,0 4 33,0 8-83,-1 5 25,-1 5-76,-1 5 30,0 3-62,0 0-1,0 2-114,-3-3-1,2 3-78,-3 0-115,-1-4-115,-12 42-1084,7-47-46</inkml:trace>
  <inkml:trace contextRef="#ctx0" brushRef="#br0" timeOffset="150374.9483">15938 14732 370,'-9'-7'432,"9"7"-137,0 0-40,0 0-79,0 0 10,0 0-41,-10 4 13,10-4-52,4 12 20,-4-12-38,8 17-4,-2-5-40,13 13 156,-5-8-40,4-4-26,2 3 3,3-3-36,5 0 1,1-2-24,1-1 0,3-1-27,2-2 5,2-4-22,3-1 10,4-3-16,7-3 2,4 1-16,78-19 18,-64 10-9,2 2 9,-1-1-5,-3 2 7,-10 5-17,-2 1 4,-2 2-14,-2 5 8,-2 0-10,-4 4 10,-2 0-10,-4 4 10,-9 0-9,-2 1 9,15 13 14,-26-13 2,-5 2 34,-2-2 1,-2-3-1,-2 5-11,-2-6-2,-1 1 1,-3-10 10,6 17 13,-6-17 10,4 13-42,-4-13 40,2 10-57,-2-10 31,0 0-119,14-3 9,-5-3 8,2-4-12,5-4-43,5-3-6,10-7-18,2 2 31,1-1 7,3 2 16,2 3 14,-1 2 10,0 2 6,2 4 15,-6 2-2,2 2 15,0 3-12,2 1 19,3 0-11,-1 2 17,3 2-17,5 0 16,2 1-7,-2 0 13,0-1-11,-9-1 19,1 1-2,-2-2 29,4 0 11,9-1 2,56-6 86,-37 0-76,1 0-15,1-4-7,3-1-6,-5-4-4,2-1 8,-6-2-40,-2-1 97,-4-3-59,-2-3 20,-4-2-30,-4 1 59,-3 0-13,-11 7 30,19-15 35,-36 25-113,-2-2-2,-7 5-99,-3 2-12,-7 5-129,0 0-31,0 0-128,0 0-135,-21 8-606,2 0-730</inkml:trace>
  <inkml:trace contextRef="#ctx0" brushRef="#br0" timeOffset="150795.3407">17221 15377 654,'10'-11'1000,"-10"11"-660,8-7-73,-8 7-63,0 0-38,9-5-18,-9 5 4,0 0 15,14 4 9,-14-4-15,11 11-25,-4-3-20,-2 1-35,3 0-18,-1 5-9,9 25 350,-6-17-234,-1 3-35,-1 1-27,2 1-24,-3-6-27,-1 1-29,0-1-36,-1-3-47,0-1-39,0-3-44,-1 1-68,0-5-53,-2 1-38,2-1-17,7 2-495,-11-12 321,10 3-210,-10-3-206</inkml:trace>
  <inkml:trace contextRef="#ctx0" brushRef="#br0" timeOffset="151035.1487">17686 15448 529,'10'-10'503,"-4"4"-86,1-2-60,-7 8-53,9-9-39,-9 9-31,6-7-16,-6 7-12,0 0-7,0 0-25,0 0 1,-14 1-10,6 3-3,-2 3-6,-3-1-9,1 4-22,-2 0-24,-1 2-16,2 0-20,0-2-13,2 1-11,2-2-13,-1 2-7,2-2-8,2 0-5,-3 6 7,9-15-18,-2 13 12,2-13 8,6 15-1,0-8 2,2 0-44,5-2-47,3 0-26,-1 0-55,4-2-34,0-2-65,0 3-38,3-2-99,-1-1-74,23-4-1819</inkml:trace>
  <inkml:trace contextRef="#ctx0" brushRef="#br0" timeOffset="151224.9122">17974 15523 537,'0'0'758,"0"0"-157,0 0-102,-13-2-88,13 2-55,0 0-41,0 0-53,0 0 122,0 0-245,0 0-28,14 3-26,-14-3-35,22 0-59,-8-1-67,1-1-56,-1 1-46,5-1-39,-2-1-42,3-1-39,2 0-41,0-4-4,0 0-31,23-13-1308</inkml:trace>
  <inkml:trace contextRef="#ctx0" brushRef="#br0" timeOffset="151385.2241">18408 15263 423,'11'-13'676,"-2"4"-148,-2 1-97,0 1-55,-7 7-7,10-6 19,-10 6-52,0 0 23,8 10-65,-8-10 5,0 20-65,0-2-23,-2 5-57,-2 1-6,0 6-36,-1 4-41,-1-1-63,1 1-61,-1 1-57,-3 34-366,6-37 140,-3-2-58,2-8-106,1 3-76,1-8-356,0-1-507</inkml:trace>
  <inkml:trace contextRef="#ctx0" brushRef="#br0" timeOffset="151606.0065">18718 15369 218,'15'-8'838,"-1"4"-223,-1 1-117,-2 0-72,3 6-56,-1 0-42,-1 2-27,0 3-17,-2 1-41,0 5-45,-2-2-42,-3 5-32,-3-1-24,1 8-20,-7 21 40,-1-19-86,-3 3-28,-3 0-27,-4 0-37,-4 3-53,-1-3-42,-6-1-63,-3 0-45,-1-2-82,-4-2-14,-4-2-58,-3 0-49,-1-5-340,-3-6-331</inkml:trace>
  <inkml:trace contextRef="#ctx0" brushRef="#br0" timeOffset="151874.7903">16996 15104 615,'-8'8'630,"-2"6"-59,-13 33 267,10-13-506,1 2-65,2 3-57,5-2-36,1-5-54,3 3-9,5 9 31,8 1 154,8 9-63,7-4-41,9-4-87,8-5-100,4-5-125,7-2-149,61 13-1482,-52-33-349</inkml:trace>
  <inkml:trace contextRef="#ctx0" brushRef="#br0" timeOffset="155595.0833">9479 2077 135,'0'0'368,"0"0"-128,0 0-32,0 0 56,0 0-149,0 0 27,0 0-13,0 0 24,0 0-27,-16-2 18,16 2-29,-16 0 26,4 1-25,-3-2 2,-4 2 3,-8 0 2,-2-1-7,-9 3-6,-3-2-7,-9 4 10,-4-2 2,-1 0-8,-2-1 10,-1 1-11,0 0 24,2 0 4,3 0 11,1-3-14,3 3 3,10-3-17,3 0-10,5 2 7,4-1-23,-15 0 77,26-1-101,2 1 8,0-1-35,1 0 1,13 0-36,-19 0-1,19 0-40,0 0-27,-14 0-18,14 0-23,0 0-46,0 0-57,11-3-77,-11 3-44,26-4-490,-14 3 336,1-1-338,-1-1-354</inkml:trace>
  <inkml:trace contextRef="#ctx0" brushRef="#br0" timeOffset="156054.7704">8725 1819 253,'0'0'366,"-3"-10"-123,3 10-23,0 0-58,0 0 8,0 0-27,-16 0 24,16 0-32,-14 2 19,14-2-14,-17 5-13,4-1-30,-1 0 2,-2 1-22,0 1 1,-4 1-9,2 2 7,-22 7 52,21-7-71,-1 1 8,0 0 2,0-1-5,0 1 3,0 0 6,2 0-12,-2 1-12,0-1-6,2 2-8,-1-2-9,1 0 0,2-1-7,2-1-5,-10 8 16,11-10-21,6-1 0,-1 0-2,1 1-17,7-6 19,-13 8-18,13-8 3,-9 5-12,9-5 0,0 0 6,-8 9 5,8-9 0,0 0 2,4 11 5,4-5 4,-8-6-5,14 10-2,-5-3 4,0 0-15,3-1-17,0 3-13,0-2 9,6 7 9,1-3 0,4 3-4,2 0-10,2 1-7,4 4-5,3-1-17,36 15-116,-33-19 52,-2 1-70,0-1-72,-5-3-435,-3-2-218</inkml:trace>
  <inkml:trace contextRef="#ctx0" brushRef="#br0" timeOffset="157555.0342">5000 1298 261,'0'0'385,"0"0"-62,0 0-33,-4-8-39,4 8-19,0 0 4,0 0-6,0 0-14,-3-9-16,3 9-3,0 0-9,0 0-6,0 0-17,-5-12-14,5 12-24,0 0 0,0 0-44,0 0 0,0 0-34,0 0-3,-3-9-30,3 9-2,0 0-16,0 0 6,0 0-5,0 16 7,-2 11 7,2-9-15,-2 3 12,1 1-12,0 4 15,1 0-24,-3 0 19,2-1 5,0 0 1,-1-2 3,1 1-3,0 0-5,0-4 0,-2-2 0,2 1-31,-3 17-145,2-19 27,-1-2-54,-1-1-29,2-2-58,-2 1-23,0-2-70,-1-3-408,-1-1-303</inkml:trace>
  <inkml:trace contextRef="#ctx0" brushRef="#br0" timeOffset="157794.8233">4726 1318 322,'-8'-8'445,"3"-1"-97,0 2-57,5 7-32,-10-10-30,10 10-13,-9-12-3,9 12-27,-6-8-19,6 8-12,-5-7-18,5 7-25,0 0-24,-4-10-25,4 10-10,0 0-17,11-12-2,1 7-4,3-2-14,8 0-21,6-4-27,1 1-21,3 2-40,39-12-245,-37 12 63,-2 0-92,-1 1-343,0 0-216</inkml:trace>
  <inkml:trace contextRef="#ctx0" brushRef="#br0" timeOffset="158089.9279">5543 1052 372,'0'0'430,"0"0"-76,0 0-54,6-8-34,-6 8-36,0 0-21,0 0-41,0 0-38,-7-5-22,7 5-11,-12 3-6,5 3 3,-5 2-9,-1 4 9,-3 2-1,-1 6-14,-4 1 19,1 7 20,0 1 20,0 3-37,2 1 15,0 2-24,3-2-20,2 1-11,5-5 3,1 0-17,3-4 1,3 19 23,5-24-43,2 1-1,2-1-13,4-5-30,4-1-58,1-4-59,2 0-86,3-3-38,2-2-83,-4-3-58,3-2-116,2-3-231,-1-3-253</inkml:trace>
  <inkml:trace contextRef="#ctx0" brushRef="#br0" timeOffset="158355.0086">5756 1218 15,'0'0'619,"-3"-14"-147,3 14-140,-4-10-3,4 10-32,-2-12-38,2 12-63,0 0-43,-3-10-31,3 10-33,0 0 32,0 0-79,0 0-6,0 0 15,3 17 3,-2-4-5,2 2-5,2 1-9,-2 1-7,2 2-2,1 2-6,-1-1-1,-1 0-1,2-1 0,-1-2-6,-1-2-14,1 1-31,-2-2-31,0-1-27,1-3-14,-2 0-13,2-1 18,-4-9 6,4 15 21,-4-15-68,0 0-35,0 0-38,0 0-36,0 0-4,0 0 56,5-26-479,-5 9 412</inkml:trace>
  <inkml:trace contextRef="#ctx0" brushRef="#br0" timeOffset="158544.8522">5876 1124 391,'7'-14'387,"1"2"-96,12-7 193,-8 13-305,-1 3-30,3 3 1,0 1-4,2 4 3,3 4-12,-2 3-12,3 3-22,-2 4 6,-1 1 16,-1 3-7,-3-2-17,0 2-19,-3-2-13,4 21 39,-9-22-56,-1 0-15,-3-2 4,-1-1-3,0 1-6,-2-3-8,-2 2 0,-1-3-31,-1 0-38,-2-2-46,-2-1-55,1-1-46,0-3-128,9-7-92,-25 4-1425</inkml:trace>
  <inkml:trace contextRef="#ctx0" brushRef="#br0" timeOffset="158750.0559">6325 1194 1310,'0'0'455,"13"-2"-86,-13 2-79,15-3-72,-15 3-19,23-4-34,-12 1-18,4-2-23,2 3-27,0-3-19,1 0-22,1 0-78,0 3-63,4-3-68,17-2-391,-20 2 106,-2 2-282,0 1-225</inkml:trace>
  <inkml:trace contextRef="#ctx0" brushRef="#br0" timeOffset="158924.7261">6386 1394 634,'-10'11'663,"1"-5"-138,1 0-84,8-6-88,-7 10-19,7-10-43,0 0 0,0 0-63,0 0-18,12 4-75,0-6 8,4-3-63,1 0-30,4-3-80,2 2-65,-3-4-100,2 3-101,-1 0-107,-1 0-151,-1-1-328</inkml:trace>
  <inkml:trace contextRef="#ctx0" brushRef="#br0" timeOffset="161284.8953">7083 948 286,'0'0'480,"0"0"-103,0-13-50,0 13-24,0 0-4,-1-9-10,1 9 267,0-13-276,0 13-45,0 0 10,-2-12-40,2 12 11,0 0-59,0 0 8,-1-12-28,1 12-37,0 0-32,0 0-20,0 0-14,0 0-7,0 0-16,7 46 52,-3-15-25,0 4-37,1 8 27,0 3 11,3 5-18,-1 2-5,-1-2-26,0 2-58,-1 3-72,-1-1-103,-2 0-80,-2 1-81,-1 0-190,-1-5-426</inkml:trace>
  <inkml:trace contextRef="#ctx0" brushRef="#br0" timeOffset="184454.7153">11535 15022 47,'0'0'355,"0"0"-114,0 0-54,0 0-32,0 0-23,0 0-18,0-10-18,0 10 64,0 0-94,0 0-9,0 0-14,4-8-6,-4 8-8,0 0 5,0 0-11,9-8-7,-9 8-1,0 0 0,10-5-6,-10 5-6,0 0-1,0 0-22,5-3-115,5-1 16,-10 4-32,0 0-44,0 0-192,0 0 159</inkml:trace>
  <inkml:trace contextRef="#ctx0" brushRef="#br0" timeOffset="186004.9978">10745 15550 157,'0'0'477,"0"0"-91,-11-6-33,11 6-29,0 0-15,-11-6-9,11 6-31,0 0-31,0 0-9,-9-5-29,9 5-9,0 0-37,0 0-19,0 0-19,-7-5-24,7 5-15,0 0-16,0 0-16,0 0-3,0 0-12,10-9-7,-10 9-7,20-4 1,-6 1-12,4-1 4,1 0-22,1 2-27,3-3-34,1 2-19,16-1-239,-20 2 96,-1 1-19,2 1-76,-5 0-23,2 1-85,-4 1-221,-1 0-167</inkml:trace>
  <inkml:trace contextRef="#ctx0" brushRef="#br0" timeOffset="186165.4373">10876 15761 586,'-6'8'428,"0"-2"-81,-2 3 180,8-9-328,-6 7-26,6-7-23,0 0-17,7 9-22,-7-9-18,19 2-21,-4-4-13,3 0-18,5-1-40,2 2-39,4-3-42,5-2-66,2 0-62,44-8-771,-41 5 111</inkml:trace>
  <inkml:trace contextRef="#ctx0" brushRef="#br0" timeOffset="186449.9009">11863 15421 198,'3'-9'479,"-3"9"-85,8-29 307,-6 21-317,0-2 6,-2 10-24,8-14-84,-8 14-12,2-11-108,-2 11 7,4-10-88,-4 10 38,0 0-36,5 10 90,-3 4-57,0 10 29,-4 13-27,-5 81 45,1-46-198,-4 11-152,0 9-144,-4 19-177,-1 7-665,0-5-785</inkml:trace>
  <inkml:trace contextRef="#ctx0" brushRef="#br0" timeOffset="188615.4133">13255 13880 79,'0'0'290,"4"-8"-84,-4 8-12,0 0-28,4-13-10,-4 13-12,2-10-23,-2 10-16,2-12-12,-2 12-4,1-11-32,-1 11 33,0-13-53,-1 1 62,1 12-42,-2-12-10,2 12-11,-6-12-8,6 12-4,-7-11-5,7 11-4,-12-12 1,12 12 0,-13-12-7,4 6-3,2 0 9,-1 2-3,-1-3-7,-14-4 2,12 7-4,-5-3 1,3 2-6,-1 0 3,1 1-1,-3 0 15,1 0-16,0 1-2,0-1 19,-3-1-23,3 3 4,-2-1 0,-1 2-4,1-1 5,-19-2-1,18 3 4,2-1-4,-2 1 9,2 0 0,-2 1-3,2-3-6,-1 3-3,-2-2 7,4 2-1,-3 0 0,3 0-4,0-2 3,0 2-2,-1 0 3,-15 2-4,16-2 4,0 0-2,-3 2 1,3-2-1,1 3 2,-1-2-4,1 2 4,0 0-7,1-1 7,-1 0 9,2 1 5,-2-1-18,1 3 0,0-2 3,-11 4 0,12-4 2,0 1-4,3-1 3,-3 1-3,1 1 1,-1-1 3,2 0-5,1 0 4,-3-1 1,3 2-41,-2-2 48,1 2-43,0 1 53,1-3 2,-3 4 2,2-1-4,-1-1 0,1 1-9,-1 1 0,2 1-1,-3-1 1,1 0-2,3 1 2,-2-1 3,0 1-2,1 2-1,-1 0-7,1-2 25,-1 2-8,-7 11 34,8-9-43,0-2 22,0 1-29,0 0 22,3 1-24,-3-1 36,0 0-22,2 2 21,-1-2-24,3 1 18,-5 1-24,2-1 19,3 0-22,-2 2 21,-7 12-1,8-14-26,-1 1 25,3-1-13,-1 0 26,0 3-13,1-4 15,2 3-23,-2-3 12,1 0-8,1 2 23,0-1-14,0 0 5,0-1-19,-1 0 20,1 15 2,2-13-32,-2-1 12,2-1-19,2 2 1,-2-1 3,1-1-3,0 2 7,2 1 12,-1 1 24,2 0 4,-3 1-4,3-1-8,2 2 4,-3-2-13,8 16 11,-6-17-23,1 1-1,0 0 11,1-1-15,0 0 11,0 1-28,2-1 31,-1 1-18,2 1 15,-1 0-14,1-2 10,1 1-18,-1-2 19,3 1-14,10 15 6,-9-18 8,1 1-16,-3 0 18,2-1-16,-1-2 14,1 1-14,0 1 13,0-3-13,-1 2 14,2-1-11,0-2 10,-1 1-18,1-2 15,-1 2-14,16 6 21,-16-8-3,3 1-11,-2-2 18,-1 0-8,1 2 13,1-3-13,0 1 9,0-1-15,-1 0 13,1 0-15,0-1 7,0-1-8,-1 1 13,3-3-17,0 4 7,0-3-8,-1 0 14,0 0-10,3 1 4,-5-2-6,4 0 10,-6 0-17,3 0 21,-1-2-14,1 1 18,-2 1-7,4-2 19,-5 0 2,3 0 12,11-2 32,-14 3-31,1-2-4,-3-1-8,3 1-3,-3-1-8,2-1-4,1 0 0,-1 0 1,-1 0-4,1-2 1,-2 1-6,3 0 0,-3-1 0,1-1 1,12-6 14,-14 7-14,0 1 1,4-3 3,-5 0-11,2 2 9,-1-1-2,1-3-18,-1 3 9,0-2-4,1 0-1,-2 0 3,2 1-1,-2 1 1,2-4 7,9-7-1,-13 9-5,2 1-46,0 0 59,0-2-49,0 2 56,-2-1-52,2-2 54,-2 1-51,1 1 52,0-2-52,0-1 47,-1 2-38,-1-1 40,2-1 0,5-13 11,-8 13-35,1 1 18,-1-1-9,0 0 4,-1-1-3,2 1-1,-3 0-3,1 0-2,0 0-1,-1 2-3,2 0 5,-3-1-4,0 0 2,2 1 4,1-12-6,-3 12 0,0-2 1,0 3 0,1-2 0,-3 2 1,2 0-1,1-2 1,-3 1-1,2 1 0,-2 10-7,0-22 7,0 22 2,0-24-2,-2 13 2,-1-12-9,1 10 11,-1 1-2,1-2 3,0 0-9,-2 0 6,1 2-2,-3-4-3,-1 3-17,0 0 23,1-1-47,-1 1 51,-2 0-48,0 0 35,0 1-106,-14-8-271,12 14 26,-3 0-122,-1 1-485,-1 4-552</inkml:trace>
  <inkml:trace contextRef="#ctx0" brushRef="#br0" timeOffset="191405.1217">12487 15853 105,'0'0'349,"0"0"-93,0 0-15,0 0-33,-4-9-17,4 9-2,0 0-23,0 0-9,0 0-1,0 0-13,0 0-8,0 0 66,3-11-130,-3 11-15,0 0-11,11-4-11,-11 4-5,13-3-9,-13 3-3,25-4-1,-10 1-5,4 2 5,1-1-3,7 2-1,-3-3-4,4 2-4,1 1-1,0-1 3,-2 1-6,0 0-6,-4 0-27,-4 1-21,2 0-36,-3-1-63,-3 0-36,-1 3-53,-2-3 4,-12 0-59,18 3-192,-18-3 23</inkml:trace>
  <inkml:trace contextRef="#ctx0" brushRef="#br0" timeOffset="191635.1334">12757 15666 74,'0'0'435,"-6"-10"-89,6 10-54,-5-7-66,5 7-55,-6-7 75,6 7-135,0 0 29,-7 10 16,4-1 3,1 6-19,-2 1-8,0 5-16,1 3-14,-3 0-16,3 6-28,-4 2 2,3 0-18,1 0 2,1 1-24,-2 31 37,2-33-69,2-5-43,2 3-44,-2-3-52,4 0-66,-2-1-31,1-2-78,1-2-339,3-1-174</inkml:trace>
  <inkml:trace contextRef="#ctx0" brushRef="#br0" timeOffset="192435.0789">13319 15923 215,'0'0'392,"0"0"-82,1-11-40,-1 11-35,0 0-39,0 0-41,0 0-32,-1-12-25,1 12 71,0 0-86,-2 11-4,2-11-15,-2 14-4,2-14-5,0 18-23,0-7 16,2 1-27,0 1 24,1 0 1,1 1 0,1-3-5,3 2-5,0 1-3,11 8 24,-5-13-32,-1 1 2,6-1-7,-2-1-4,4-3-4,4-1-1,-1 0-4,4-3-2,1-1 0,0 0 2,4-1-4,1-2 3,2 2-4,0 0 1,27 2 1,-30 3-10,-1 2 27,-7-2-7,0 4 8,-3-1 4,0 3 2,-4 2 9,-1-1 3,-3 1 2,-4-1 7,-1 1 1,-2 3 2,-3-3 7,-2 1-2,0 9 64,-4-9-65,2-13-5,-4 17 5,4-17 4,-4 16-5,4-16-3,-5 10-9,5-10-9,0 0-23,0 0-41,0 0-28,0-11-31,7-2-42,4-3-23,4-4-20,3 1 16,5-5 30,2 1-2,4 2 53,0 4-9,0 0 42,-1 5 2,-1 3 36,-1 4 9,0 1 46,-3 4-18,4 3 25,-1 2-4,3 5-1,27 15 43,-26-8-49,1 2-1,0-2-4,1 2-3,-3 0-5,4-2 2,-1-2 2,-3-3 6,2 0 8,7-1-4,-2-3 3,2-3-4,3-4-6,8-2-9,50-12 24,-49 2-35,-2-1-4,-2-3-5,-2-2-23,-4-4-29,-3 1-1,0-2-6,-7 1 23,-7 6-41,-4 3-22,-3-1-80,-4 4-50,-5 2-81,-7 7-10,0 0-729,-10-10 218</inkml:trace>
  <inkml:trace contextRef="#ctx0" brushRef="#br0" timeOffset="192815.0413">13996 16704 414,'0'0'489,"0"0"-106,-1-12-106,1 12-36,0 0-40,0 0 199,5-6-200,-5 6 4,10 6 6,-10-6-12,11 14-4,-5-4-9,1 4-18,2 1-5,0 2-43,-2 2-21,1 2-14,2 0-14,-2-1-10,-3 2-16,11 19 28,-11-20-46,-1-2-17,2 1 18,-2-3-25,-1-1-57,-1 1-20,1-2-59,-1-3-66,1-1-44,-3 0-56,0-11-23,4 15-54,-4-15-121,4 10-243</inkml:trace>
  <inkml:trace contextRef="#ctx0" brushRef="#br0" timeOffset="193064.9235">14433 16774 419,'0'0'417,"0"0"-47,-10-5-30,10 5-12,-30 5 300,20-3-349,-1 2-21,1 1-39,-1 1-32,2-1-26,0 1-22,0 0-18,2 1-18,0 1-11,2-2-17,5-6-3,-4 16-8,4-16-12,3 16-16,12-1 11,-6-5-48,2-5-25,3 1-43,4-2-51,-2 1-51,4-3-51,-2 1-39,4-2-80,-1-1-47,-2 3-86,0-6-268,-1 3-249</inkml:trace>
  <inkml:trace contextRef="#ctx0" brushRef="#br0" timeOffset="193274.7272">14701 16893 669,'0'0'630,"0"0"-134,10-10 255,-10 10-461,9-5-40,-9 5-39,14-9-39,-3 5-32,-1-1-28,4 0-21,-1 1-23,2-2-31,1 3-50,1-2-58,-2 2-75,1-1-78,0 2-80,15-3-509,-14 1 67,-3-2-253</inkml:trace>
  <inkml:trace contextRef="#ctx0" brushRef="#br0" timeOffset="193445.2833">15174 16554 349,'0'0'683,"8"-10"-173,-8 10-73,0 0-7,0 0-34,0 0-31,12 11 215,-12 2-375,0 2-29,-3 10-43,1 6-6,-1 5-58,-3 8-112,1 4-138,-1 5-124,1 0-173,-4 12-601,4-12-694</inkml:trace>
  <inkml:trace contextRef="#ctx0" brushRef="#br0" timeOffset="194444.9443">11602 17573 331,'0'0'471,"0"0"-47,-15 0-59,15 0-12,0 0-12,-14-1-34,14 1 253,0 0-315,-10-4-31,10 4-35,0 0-27,0 0-22,7-6-22,-7 6-17,20-4-5,-5 2-26,5-3-14,5 0-8,2 3-11,2-2-7,4 1-44,37-3-201,-40 5-9,1 1-53,0 0-86,-1 1-72,-2 3-483,0-3-503</inkml:trace>
  <inkml:trace contextRef="#ctx0" brushRef="#br0" timeOffset="194615.4303">11949 17719 122,'-16'6'943,"2"1"-260,0-2-93,4 0-152,1-1-42,-10 2 211,19-6-388,-12 7-17,12-7-67,0 0-7,0 0-50,0 0 12,13 6-20,5-7-29,6-2-86,9-2-27,15-2-64,2-4-64,15 1-84,2-3-96,71-15-1147,-69 10 30</inkml:trace>
  <inkml:trace contextRef="#ctx0" brushRef="#br0" timeOffset="195315.3049">12776 17691 513,'4'-10'402,"-4"10"-59,0 0 158,0 0-300,4-7-5,-4 7-7,0 0 5,0 0 5,12 5 2,-12-5 4,7 12-9,-1-2-9,-2 0-51,3 3-11,-3 1-40,4 5-19,-4 1-12,3 0-5,-1 0-12,-1-1-5,2 1-13,-3 0-28,1-2-39,-1-1-49,1-1-46,1 0-43,-1-2-27,2-2-22,-2-2-57,1-2-30,3-1-146,0-4-201</inkml:trace>
  <inkml:trace contextRef="#ctx0" brushRef="#br0" timeOffset="195500.0664">13155 17715 148,'0'0'597,"-4"-9"-130,4 9-66,0 0-22,-16-2-21,7 6-35,-4 1-27,0 2-3,1 1-54,-1 1-10,1 3-65,1-2-6,-2 14 35,6-10-133,6-2-22,1 1 7,0-2-30,8 2-36,-1 0-64,3 0-96,1-2-89,5-2-107,1 1-101,0-4-460,-1-2-514</inkml:trace>
  <inkml:trace contextRef="#ctx0" brushRef="#br0" timeOffset="195675.0816">13412 17875 476,'0'0'630,"0"0"-138,0 0-79,8-7-64,-8 7-70,0 0-44,11-7-44,-11 7-37,14-6-30,7-3 57,-6 4-154,1 3-63,1-3-64,2 0-74,-2 3-103,4-2-103,-3 0-436,2-2-351</inkml:trace>
  <inkml:trace contextRef="#ctx0" brushRef="#br0" timeOffset="195860.1503">13801 17657 771,'0'-7'1029,"0"-5"-650,0 12-15,0 0-22,0 0 0,-6 12-88,6-12-13,-4 21-64,2-4-4,0 1-60,2 5 8,-1 2-53,1 2 9,1 2-78,1 2-46,4 1-64,0-1-65,-2-2-54,5 0-43,-1-1-76,2-3-80,-3-3-462,1-3-452</inkml:trace>
  <inkml:trace contextRef="#ctx0" brushRef="#br0" timeOffset="196055.1161">14242 17931 253,'11'-8'647,"-1"1"-164,1 0-112,5 0-68,-1 1-57,4-3-60,4 2-37,30-12 64,-24 13-139,3-3-62,-3 3-62,2-1-78,-4 1-125,-2 2-89,0-2-343,-3 1-193</inkml:trace>
  <inkml:trace contextRef="#ctx0" brushRef="#br0" timeOffset="196264.9842">14492 17699 449,'-11'-2'522,"0"-1"-98,11 3-70,-18 0-23,18 0-13,-14 4-31,14-4 4,-13 13-38,9-1-18,1 0-56,1 5-9,2 4-55,5 29 74,-2-24-136,2 6-47,4-1-53,-2 0-67,0 0-38,3-2-45,0-2-49,-1 0-64,4-3-42,-3 1-23,1-7-382,0-2-268</inkml:trace>
  <inkml:trace contextRef="#ctx0" brushRef="#br0" timeOffset="196445.2602">15038 17783 497,'12'-5'684,"-12"5"-108,13 0-66,-13 0-60,14 12-95,-9-2-24,-1 3-85,-2 3-20,2 3-64,1 27 80,-1-21-176,-1 1-91,0 1-75,0-2-82,-1 1-66,3-2-81,-2-2-123,-1 2-490,0-7-524</inkml:trace>
  <inkml:trace contextRef="#ctx0" brushRef="#br0" timeOffset="196655.0695">15359 17770 379,'-3'-9'891,"3"9"-160,-12-9-117,12 9-109,-22 3-76,3 3-87,-5 3-61,-5 4-39,-6 4-65,-5 2-16,-2 3-51,-8 3-12,-2 3-81,-1-1-30,1 0-108,-1-1-65,0-1-63,2-1-68,8-3-47,0-3-71,0-1-28,3-2-426,-2-2-450</inkml:trace>
  <inkml:trace contextRef="#ctx0" brushRef="#br0" timeOffset="196855.0596">14025 17724 10,'-2'-13'708,"0"3"-169,-1 1-94,3 9-45,-12-9-37,-9 12 287,3 3-373,-1 8 8,-5 3-63,-5 7-1,2 3-74,-5 2-40,5 4-21,0 1-10,2 0-87,2-2-56,4 2-129,1-2-118,5-7-139,1 4-639,5-7-710</inkml:trace>
  <inkml:trace contextRef="#ctx0" brushRef="#br0" timeOffset="197184.9689">15708 17965 145,'0'0'707,"0"0"-186,11-5-98,-11 5-29,12-2-40,-12 2-53,20-3-38,-7 1-39,6 1-36,0-1-37,0 0-34,2 2-18,2 0 0,1-3-40,1 2 3,1-2-70,-4 3-49,20 0-288,-23 0 42,-4 0-136,-1 3-488,-4-2-500</inkml:trace>
  <inkml:trace contextRef="#ctx0" brushRef="#br0" timeOffset="197354.26">15837 18138 78,'-14'9'897,"3"-3"-248,2 0-139,0-1-114,3 1-50,6-6-30,-8 7-1,8-7 148,5 7-308,-5-7-1,20 1-65,-6-1-17,7-2-98,5 1-79,-2-3-124,4-1-106,5-2-133,-3 1-554,8-7-632</inkml:trace>
  <inkml:trace contextRef="#ctx0" brushRef="#br0" timeOffset="197574.7809">16456 17733 160,'5'-13'867,"-5"13"-223,0 0-131,0 0-38,0 0-43,0 0 4,0 0-43,0 0-29,1 15-66,-2-1-58,0 20 149,2-16-244,-1 5-37,3 2-8,-3-1-24,2 2-14,2-1-48,-1 0-24,1 0-57,1-2-14,1 0-83,-1-3 3,2-1-57,-2-3-31,1-2-19,11 9-381,-6-15 262,-2-4-50,1-1-16,-10-3-360,26-6-345</inkml:trace>
  <inkml:trace contextRef="#ctx0" brushRef="#br0" timeOffset="197965.3676">16847 17829 741,'0'0'679,"-4"-10"-81,4 10-32,-14 1-76,4 2-13,-2 1-52,-4 1-16,2 2-66,-2-1-32,0 2-48,1-2-30,3 3-39,-2-1-26,4 1-25,1 1-17,3-1-16,2 1-14,4-10-23,2 20-6,7-9-12,0 2-6,6 0-13,3-2-6,31 17 45,-22-16-69,-2 0-2,3-1-2,0-2 2,0 2 0,-4-5 1,0 1 0,-3-2 2,-2 0-10,-1-2 12,-2 1-2,1-1 0,-6 0 4,2-1 14,7 3 67,-20-5-34,15 2 2,-15-2-3,13 2 1,-13-2-26,10 3-6,-10-3-6,0 0-4,13 4 18,-13-4-21,0 0-3,10 2-5,-10-2-8,0 0-3,0 0-50,0 0 13,0 0-23,11 3-16,-11-3-11,0 0-10,0 0-12,0 0-17,0 0-14,0 0-3,0 0-30,0 0 16,-9 5-23,9-5 15,0 0-43,0 0-272,-15 0 171,15 0-40,0 0-43,-16 0-59,16 0-39,-13 0-420,13 0-484</inkml:trace>
  <inkml:trace contextRef="#ctx0" brushRef="#br0" timeOffset="200160.1046">26029 9157 20,'0'0'708,"-5"-9"-171,5 9 270,-4-12-466,4 12-52,-2-10-44,2 10-39,0-12 0,0 12-5,2-13-17,-2 13-11,2-11-23,-2 11-28,5-12-22,-5 12-26,9-10-20,-9 10-13,9-5-8,-9 5-11,18-2-4,-18 2-33,15 7 31,-6-2-23,1 4 26,-1 0-36,1 1 31,0 3-30,-3-1 4,1 2 4,-1-1 2,0-1 1,-2 2 30,3 7-12,-3-13-24,-5-8 36,6 17-32,-6-17 39,5 11-10,-5-11 13,0 0 9,5 8-10,-5-8-8,0 0-11,0 0 16,4-14-25,-1 2 4,3-2 16,8-27-9,-3 16-27,2 0 49,1-1 5,-1 4 18,-3 3 1,1 1-9,1 1-10,0 3-11,-3 5-10,5-1-5,-3 5-8,-2 1-1,3 1-1,-2 6 8,13 6 24,-12 1-24,-2 0-20,3 4 21,-1 2-17,-1-1 18,2 3-47,-3-1-14,0 1-74,0 0-56,-4 0-34,-1-2-78,0 0-45,1 0-71,-5-1-19,0 10-932,0-13-27</inkml:trace>
  <inkml:trace contextRef="#ctx0" brushRef="#br0" timeOffset="200375.2198">26157 9394 80,'-13'5'671,"4"-4"-153,9-1-92,-16 4-58,16-4-45,-18 3 220,18-3-289,0 0-15,0 0-12,0 0-13,0 0-26,0 0 31,17 3-53,0-6-6,8 1-35,4-1 9,7 1-39,2-1-2,9 0-39,0-2 15,41 1-74,-45 2-109,-5 1-49,-2 1-84,-5 0-90,-4 0-100,0 3-34,-9 0-76,0 1-347,-5 1-456</inkml:trace>
  <inkml:trace contextRef="#ctx0" brushRef="#br0" timeOffset="200864.7828">26119 9943 700,'0'0'569,"5"-10"-123,-5 10-59,6-9-65,-6 9-56,5-10-51,-5 10-33,8-8-30,4 2 84,-12 6-134,13-2-24,-13 2 17,16 4-37,-7 2 17,2 1-36,1 2 20,-3 3-33,0 1-5,-1 1 24,-1 1-32,-2 1 23,-1 1-29,-1-2 30,-3 19-1,-3-17-30,-1 0 32,-5 1-33,-1-3 36,0 1-32,1-5 47,-1 0-28,-3-1 55,3-4-29,0 1 53,10-7-39,-18 2 10,18-2-71,-16-5 5,5-10-20,7 3-21,2 1 4,4-1 13,0-1 3,2 2-1,-1 1 10,3-2-8,-1 4-1,4 1 6,0 2 7,2 2 2,-1 0 4,3 4 3,-1 1 5,0 1-11,2 0 4,0 2-3,-1 3 30,0-2-40,0 2 31,-1 0-63,1 0-5,-4-2-91,0 0-36,1 2-55,-2-4-45,-1 1-34,-7-5 0,14 8-20,-5-4-484,-9-4 92,0 0-218</inkml:trace>
  <inkml:trace contextRef="#ctx0" brushRef="#br0" timeOffset="201129.7646">26524 9661 489,'0'0'533,"4"-12"-77,-4 12-152,2-5 202,-2 5-253,0 0-52,9 4 51,-9-4-58,2 13 48,-2-13-61,2 21-35,0-9-21,2 3-20,-2 2-18,0 0-14,2 0-13,-2-2-38,-1 2 24,5 15 8,-4-17-78,0 1-4,0-3-50,1-3-7,0 2-47,-1-2-8,2-2-31,-4-8-5,5 14-20,-5-14-23,10 6 8,-10-6-20,0 0 10,21-2-7,-14-5-7,4 0-33,-2-4-17,2-2-157,1-1 84</inkml:trace>
  <inkml:trace contextRef="#ctx0" brushRef="#br0" timeOffset="201304.8096">26725 9803 753,'10'-12'217,"-3"0"-31,1 2 58,-3 1-56,0 1 19,-5 8 4,8-19 235,-8 19-208,0 0-53,-6-7 73,6 7-67,-12 3 61,12-3-75,-15 10-21,5-4-6,2 4-15,-1-1-3,2 1-38,2-1 24,-2 2-46,3-2 21,-2 12 36,6-21-90,4 20 23,-2-9-36,5-2 23,0 0-35,4-1-8,2 1-46,3-4-37,0 0-27,2 0-88,0-2-38,0-1-96,2-2-72,0-2-68,19-8-2128</inkml:trace>
  <inkml:trace contextRef="#ctx0" brushRef="#br0" timeOffset="201529.8823">27380 9373 127,'4'-8'1455,"-4"8"-915,0 0-96,7-9-82,-7 9-52,0 0-71,7-9 7,-7 9-78,0 0 27,11-8-79,-11 8 15,17-3-71,-17 3 22,21-5-47,-7 3 10,15-3-128,-11 5-33,-2-3-65,1 1-61,-1 2-80,-2 0-9,0-2-60,-1 2-109,-13 0-259,20 0-270</inkml:trace>
  <inkml:trace contextRef="#ctx0" brushRef="#br0" timeOffset="201685.1789">27449 9493 227,'-11'8'535,"5"-3"-125,-4 0-8,10-5-90,-7 8 49,7-8-80,0 0 49,-2 11-84,2-11 9,0 0-104,19 2 18,-6-3-116,3 0-11,3-2-125,4-1-21,4-1-156,5-2-51,-1-1-47,39-17-1699</inkml:trace>
  <inkml:trace contextRef="#ctx0" brushRef="#br0" timeOffset="201839.8093">28235 9138 1112,'17'-10'813,"8"-4"286,-15 9-712,-10 5-32,15-2 37,-15 2-2,7 11-39,-7-11-27,-4 25-58,1-3-46,-2 9-46,-2 9-22,-4 7-22,2 4-58,-3 9-91,2 6-135,-1 2-119,3 1-194,-1-1-139,-3 6-134,1-6-516,0 1-865</inkml:trace>
  <inkml:trace contextRef="#ctx0" brushRef="#br0" timeOffset="202625.0835">26786 11060 379,'0'0'451,"-11"-4"-86,11 4-60,-6-5-17,6 5-18,-9-8-11,9 8-14,-8-15 232,8 15-246,0-14-32,0 14-24,3-16-40,-3 16 6,7-18-59,-1 10 12,-1 1-35,4-1 7,0 1-41,2 3 15,-2-2-39,1 5 29,2 0-36,9 3 23,-10 5-10,2 0 12,-3 4-3,1 0-4,-3 2-1,2 1-3,-3 1-1,-1 0 1,-2 0-4,1 1 1,-2-2 0,1-2 0,-4 0-3,2-2 7,0 7 28,-2-17-26,0 13 56,0-13-34,0 0 37,-2 11-46,2-11 39,0 0-3,0 0 68,0 0-79,3-18-114,3 2-43,3-3 47,5-5-12,-1-1 56,14-21 3,-11 26 2,-5 3 33,2 2-35,3 2 33,-5 3-37,3 3 36,-3 1-33,1 3 49,-12 3-13,19 4 46,-10 1-39,1 2 24,-2 3-40,-3 2 34,9 15-13,-8-12-85,-3-1-31,1 2-65,0-1-56,1 0-88,-3-1-111,5-3-56,-4 2-124,1-4-274,0 0-403</inkml:trace>
  <inkml:trace contextRef="#ctx0" brushRef="#br0" timeOffset="202794.8051">27470 10938 624,'6'-5'667,"3"0"-134,0 0-98,0 0-86,0 1-66,3 0-43,1 1-71,3 0-9,-1 0-55,2 1-5,-2 0-93,18 2-190,-14 0-77,-1 2-41,-3 1-143,3 1-343,-6-1-309</inkml:trace>
  <inkml:trace contextRef="#ctx0" brushRef="#br0" timeOffset="202960.6004">27663 11123 171,'-11'11'876,"2"-3"-189,-1 0-107,4-3-104,-1 1-48,7-6-66,-10 10 10,10-10-47,-8 7-32,8-7-76,0 0-31,9 4-8,2-6-225,0 0-72,8-2-132,-1-1-111,6 0-131,3-5-78,0-1-460,2-1-645</inkml:trace>
  <inkml:trace contextRef="#ctx0" brushRef="#br0" timeOffset="203304.9454">28233 10919 639,'0'0'495,"14"-5"-117,-2 1 233,-12 4-326,0 0-12,18 2 15,-18-2-4,17 10-20,-9-2-31,2 2-26,-1 3-28,-2 3-31,3-1-30,-4 4-26,0 0-10,-1 1-5,-3-2-34,-2 18 76,-3-20-58,-2 1-21,-2 1 16,-3-1-25,1-2 26,-3-1-19,-3-2 19,2-3-23,-3 0 23,1-3-28,0-2 22,2-2-22,-1-1 17,3-2-26,-11-12 0,15 3-26,1-1-19,4 0 27,2-3-27,4 1 31,0 0-9,1-1-24,2 4 26,2 0 1,0 4 0,2-1-1,1 4-6,-1 1 3,-11 2 4,38 4-2,-22 1 6,-2-1 0,1 3 2,-2 0-1,1-1 0,-1 0-16,1 1-36,-3 0-51,-1-2-72,2 0-51,-4-1-31,0 2 31,-8-6-100,18 4-39,-18-4-20,14 0-2,-14 0-1,14-6-417,-14 6-325</inkml:trace>
  <inkml:trace contextRef="#ctx0" brushRef="#br0" timeOffset="203535.2192">28699 10694 46,'7'-12'693,"1"-1"-165,-3 5-122,0 2-53,-5 6-11,7-9-2,-7 9-4,13 4 238,-13-4-286,6 15-59,-3-3-31,1 3-42,-2 1-30,0 1-1,1 2-49,0 1 11,-2 2-42,1 0 8,-1-2-66,1 0-8,1-3-64,-2 0-18,3 13-252,-2-16 117,2-2-23,1-3-20,-5-9-30,13 13 17,-13-13 10,15 2 35,-15-2 18,20-7 11,-8-1 10,3-5-19,0-3-41,1-5-157,1-1 109</inkml:trace>
  <inkml:trace contextRef="#ctx0" brushRef="#br0" timeOffset="203704.8734">28958 10810 1339,'7'-17'371,"-3"5"-19,-4 12-21,-1-17-18,1 17-3,-12-9 33,12 9-64,-18-4 30,18 4-28,-21 5-16,9 0-31,0 3-26,-7 11 124,14-7-201,-1 2-38,6-1-5,2 2-39,5 1-42,4 1-78,9 2-36,8-1-180,3 1-186,4-1-174,-1-3-634,-3-4-887</inkml:trace>
  <inkml:trace contextRef="#ctx0" brushRef="#br0" timeOffset="204045.2872">27391 12018 661,'0'-13'846,"0"13"-198,0 0-159,2-14-113,-2 14-75,0 0-60,7-4-30,-7 4-1,7 6-27,-7-6 29,10 14-62,-5-2 5,-1 2-44,2 3 2,0 2-43,1 3-16,-3-1-5,2 1-10,0 2-9,3 19-46,-5-26-32,0 2-72,1-3-23,-3-2-58,1 0-56,-1-2-60,2-2-33,-1-2 15,-3-8-45,8 9-48,-8-9-379,11 1-339</inkml:trace>
  <inkml:trace contextRef="#ctx0" brushRef="#br0" timeOffset="204235.1608">27844 12008 267,'8'-6'1272,"-8"6"-761,0 0-41,-10 8-34,2-1-60,-3 2 28,-1 0-44,-1 3-2,-1 1-54,1 2-33,-1-3-46,3 2-39,2-1-28,1 2-32,2-1-21,0 11 39,6-13-116,0-2-36,4 1-52,2-1-45,2 0-69,3-3-84,0 0-69,5-3-91,3-1-78,-2-3-67,3-2-562,3-3-741</inkml:trace>
  <inkml:trace contextRef="#ctx0" brushRef="#br0" timeOffset="204409.7822">28192 12109 297,'0'0'854,"0"0"-178,0 0-89,0 0-134,0 0-8,0 0-96,0 0-20,8 5-79,-8-5-27,0 0-54,15 0-23,-15 0-54,43 2-128,-24-2-113,1 0-80,2 0-70,1 0-87,4 1-49,-6 0-65,0 2-391,-2-2-453</inkml:trace>
  <inkml:trace contextRef="#ctx0" brushRef="#br0" timeOffset="204565.0526">28414 12216 119,'-21'7'737,"1"3"-98,-3 0-60,1-1-99,4 1-39,-2-3-99,3 0-12,5 0-72,0-1-17,1-2-69,0 5 93,11-9-185,0 0-117,5 9-79,-5-9-122,20 1-122,-7-1-58,3-2-108,4-3-411,3 0-513</inkml:trace>
  <inkml:trace contextRef="#ctx0" brushRef="#br0" timeOffset="204714.7487">28715 12065 527,'11'-10'757,"-1"5"-155,-2-1-109,-8 6-98,11-9-29,-11 9 9,0 0-15,0 0 27,0 0-37,6 10-28,-6-10-61,-7 16-39,3-2-54,-1-2-32,-1 3-31,0 1-40,1 0-57,-1 4-67,1-2-40,0 0-97,1-1-44,-1 15-491,4-18 245,1-2-40,0-1-97,0-11-299,4 17-494</inkml:trace>
  <inkml:trace contextRef="#ctx0" brushRef="#br0" timeOffset="205000.0761">28945 12138 104,'0'0'793,"0"0"-186,-2-12-84,2 12-58,0 0-54,-13 0-78,1 5 275,12-5-358,-11 9-80,11-9-4,-6 10-61,6-10-18,0 13-23,0-13-33,9 14-25,-1-6-28,4-2 17,1 0-50,4 0 26,1-2-42,1-2 29,24 0-44,-24-5 35,5 0 41,-3-4 4,0-2-3,0-1 0,-2-2 3,-3-2 6,-1 1 27,-5 1 14,-4-2 0,0 2-4,-3 1 2,-2 0 5,-1 11-11,-6-19-10,1 12-13,-1 0-46,-2 0-61,-1 2 3,-1-1-136,0 4-19,1-2-130,9 4-21,-16-4-71,16 4-368,-11-1-382</inkml:trace>
  <inkml:trace contextRef="#ctx0" brushRef="#br0" timeOffset="205364.7273">29384 11911 234,'7'-6'738,"-7"6"-215,0 0-13,0 0-115,-14 4 12,5 2-74,0 0-6,1-2-41,-2 4-44,0-1-51,1 3-28,2 0-41,0 1-21,-2 14-13,7-14-101,2 1 22,0-1-18,1 5 4,2-1-35,1 1 37,-1 3-27,2 2 37,0 2-30,-1 1 36,0 2-1,-1 5 7,-1 1 17,-1 3 6,1-1-2,-4 4-8,0 6 2,-1 0-3,-2 2 0,-2-3-5,-3 3 3,-2-4 18,-1-1-2,0-4 59,-3-1 2,0-3 52,2-7 9,-2-1 19,-1-2 8,-21 17 232,20-23-238,-1-5 25,1-2-49,-3 1-17,0-3-40,-1-3-8,3 0-22,0-5 15,4 1-12,1-2-7,0-3-66,2-6-87,2-7-82,7-3-35,8-38-358,6 18 202,7 0-118,6-6-47,5 0-140,1 2-139,5 1-395,-1 0-802</inkml:trace>
  <inkml:trace contextRef="#ctx0" brushRef="#br0" timeOffset="205719.7225">29800 12122 329,'0'0'748,"7"-8"-185,-7 8-20,0 0-143,6-5-52,-6 5-19,0 0-10,0 0-22,0 0-60,-4 9 1,4-9-59,-6 12-3,2-3-48,0-1 3,-6 9 49,7-6-120,0-2 12,-1-2-36,4-7 13,-5 16-30,5-16 15,-5 14-23,5-14 20,-4 12-22,4-12 32,0 0 3,-3 10 14,3-10-14,0 0 11,0 0-33,0 0-12,18-13-54,-5 1 28,2-3-1,4-7-12,5-4 6,-1 1 5,-2 5 25,-1 1 21,-4 5-4,-2 0-7,1 2-5,-2 4-3,-1-1-6,9 1 7,-21 8 10,16 0 16,-16 0-5,13 11-2,-9-3-5,-1 2-4,0 3-43,-3 1-41,-2 1-93,1 4-48,-2 3-124,-2-2-77,-2 2-135,0-1-137,-16 22-2181</inkml:trace>
  <inkml:trace contextRef="#ctx0" brushRef="#br0" timeOffset="206069.8317">29484 12750 682,'0'0'825,"0"0"-164,0 0-145,0 0-112,3-12-62,-3 12-46,10-8-32,-10 8-20,12-4-31,-12 4-32,18-4-34,-18 4-29,18 3-21,-18-3-13,19 8 22,-12 2 15,0 0-10,-5 4 11,1 2-4,-6 2 34,-3 2 17,-13 25 251,3-20-219,2-3 12,-4 1-1,4-4 3,-2 2-10,4-6-28,0-1-15,4-2-34,2 0-16,0-3-26,4-1 1,4 1-87,7 3 0,5-2 0,41 10 0,-9-14 0,8-5-85,7-1-266,14-3-202,4-5-273,-3 2-243,-3-6-609,0-1-1350</inkml:trace>
  <inkml:trace contextRef="#ctx0" brushRef="#br0" timeOffset="207605.1436">16713 17452 383,'-24'-15'592,"-3"4"-115,-1-1-64,-33-7 276,30 11-420,-2 3-49,4 2-34,-2 3-43,-4 5-20,2 5-20,-3 2 8,-1 5-10,3 5-2,2 4 0,0 5-11,-2 11-11,4 4 43,1 5-28,-23 60 90,31-52-85,3 2-45,4-2 26,4 0-37,5-9 23,3 0-2,6 0-38,2 0 26,4-4-44,3 0 29,7 4-32,6-4 35,-3-8-37,8 2 3,34 18 3,-27-37-3,1-4-48,3-3 30,3-6-27,3-1-2,4-6-12,0-4 2,4-7 9,7-4 41,1-7-24,-2-2 39,0-5-42,-2-2 43,-6-6 20,49-50-166,-55 32 55,-4-4-13,-1-5 35,-6-3 11,-4-1 62,-8 4-8,-7 2 53,-7 12 10,-7 1 11,-7 3-9,-7 3-1,-5 6-14,-5 2-12,-8 5-11,-36-14-32,27 28-100,-4 3-98,3 7-119,2 1-163,-2 6-168,1-1-370,3 3-618</inkml:trace>
  <inkml:trace contextRef="#ctx0" brushRef="#br0" timeOffset="208165.0404">18250 17883 417,'0'0'606,"0"0"-98,-9-5-57,9 5-44,0 0-65,-8-5 180,8 5-307,0 0-67,0 0-9,0 0-50,13-3 8,-13 3-41,19-2 16,-19 2-38,27-2 15,-9 1-32,2 1-6,-1 0-62,4-1-60,-2 2-73,0-1-69,0 0-86,-1 3-124,-1-1-411,-6 0-430</inkml:trace>
  <inkml:trace contextRef="#ctx0" brushRef="#br0" timeOffset="208329.7152">18375 18043 697,'-11'6'667,"2"1"-160,0-2-98,9-5-89,-11 8-46,11-8-38,-7 6-40,7-6-35,0 0-31,14 9-29,-14-9-192,27 0-101,-7-1-116,5-1-147,8-3-381,1-2-379</inkml:trace>
  <inkml:trace contextRef="#ctx0" brushRef="#br0" timeOffset="208484.8362">19177 17723 425,'8'-7'740,"-8"7"-175,12-10-73,-12 10-74,0 0 6,0 0-25,0 0-41,7 8-43,-7-8-52,-5 18-55,3-5-41,-1 3-40,0 2-17,2 1-38,1 3-28,3 2-80,-1 2-24,4-2-108,-1-1-51,3 4-74,14 16-508,-11-24 282,2-5-430,2 1-532</inkml:trace>
  <inkml:trace contextRef="#ctx0" brushRef="#br0" timeOffset="208764.984">19556 17861 363,'0'0'711,"-8"-11"-122,8 11-80,-11-4-64,11 4-85,-19 3-20,9 2-87,-12 7 130,12-2-220,1 0-68,3 0 10,2 0-50,3 0 11,1-10-64,2 20-4,3-8-64,2-5-30,3 1-35,0 0-17,3-2-12,2-2-8,-1-1-8,16-3-133,-11-3 190,-1-2 20,0-2 19,0-4 9,-2-2 20,-2-1 21,-2-1 39,-2 1 41,-2-1 25,-3 1 12,-2 2-2,-2 0-14,-2 2-14,-2 0-12,-1 0-12,-1 2-26,-2 0-39,-1 3-64,0 2-37,8 3-103,-15-7-57,15 7-151,-12-2-191,12 2-147</inkml:trace>
  <inkml:trace contextRef="#ctx0" brushRef="#br0" timeOffset="209084.9601">19968 17620 208,'0'0'695,"0"0"-146,-2-9-70,2 9-46,0 0-66,0 0-54,-14-2-51,14 2-47,0 0-47,-9 6-32,9-6-28,-4 8-17,7 3 20,0-2-55,3 1-37,0 3 7,3 4-25,-2 2 8,4 6-18,-2 2 22,0 2-29,-2 3 25,-1 2-26,-2 0 31,0 0-25,-4 2 30,0-3-10,-2 1 31,-4 0 28,0-4 53,-2-2 18,0-1 1,0-5 28,-1 0 20,0-4 0,-2 0-15,0-4-14,1-2-9,0 0-6,1-4-5,2 0-10,-1-2-10,-8 4 40,16-10-112,-12 5-11,12-5-167,-12-9-235,5-3-237,5-4-34,1-4-50,2-2-51,5-9-323,5-6-679</inkml:trace>
  <inkml:trace contextRef="#ctx0" brushRef="#br0" timeOffset="209394.9589">20282 17667 167,'8'-5'609,"-8"5"-123,8-4-46,-8 4 0,0 0-57,7 7-38,-7-7-40,0 0-56,0 16-47,0-16-26,0 16-34,0-16-47,0 17 2,0-17-31,0 23 56,0-23-60,0 14-37,0-14 23,0 0 3,4 13-10,-4-13-4,0 0-10,0 0-12,17-5-2,-9-2 4,2-3-5,1 0-10,2-4-12,2-2-12,2 1 3,-1 2 18,1 0 9,-2 2 10,-1 2-5,-3 4 12,2 0-6,-2 4 8,-11 1 0,22 1 5,-12 2-2,0 2-4,-1 1-3,0 4-3,-2 0-8,10 13-21,-12-10-70,1 0-78,-1 0-71,-2 2-103,0-1-129,-3 0-681,-1-1-755</inkml:trace>
  <inkml:trace contextRef="#ctx0" brushRef="#br0" timeOffset="209694.7729">20250 18207 67,'0'0'703,"0"0"-192,0 0-117,0 0-69,0 0-47,9-10-49,10 5 176,-19 5-246,22-2-19,-22 2-35,20 4-4,-10-1-32,-1 2-1,-3 4-3,-3 2 32,-1 0 21,-3 3 45,-3 1-7,-3 4 53,-2 0-2,-2 1-3,-1 2 16,1-2-21,-1-2-10,5-3-35,-1-1-13,1-1-35,2 0-16,2-4-18,4 3-9,4-3-55,7-1-55,7-1-95,6-2-24,10-3-113,7-4-159,57-9-1536,-45 0-394</inkml:trace>
  <inkml:trace contextRef="#ctx0" brushRef="#br0" timeOffset="210205.191">18492 17512 175,'0'0'512,"5"-13"-152,-5 13 289,8 8-324,-5 2 2,0 5-51,0 9 2,1 8-32,0 11 68,1 7-40,1 3-14,-1 11-68,1-1-5,-4-8-59,3-1-25,2 9-8,0-13-16,7 46 23,-6-52-52,-1-2-44,-1-8 33,0-5-48,-1-3 22,-2-4-66,1-3 7,0-2-53,0-2-13,-3-5-47,-1-10-83,3 11-70,-3-11-22,0 0-45,0 0 6,-3-14-84,0 2-309,-1-6-282</inkml:trace>
  <inkml:trace contextRef="#ctx0" brushRef="#br0" timeOffset="210809.9704">18513 17545 256,'-2'-19'606,"-1"2"-124,2 1-96,1 2-68,1 1-63,4-2-43,3 1-34,4 0-17,7-3-16,41-15 100,-21 20-149,9-2 2,13-1-18,7 3-3,8 1-17,3 2-2,5-2-16,8 5 0,4-1-16,7 3 1,5 1-14,3 3 5,21 3-8,2-1-29,125 10-146,-131-5 23,0 1-27,-3-1-4,-24-2-79,1-3 14,-2 2-66,-3-1-6,-5-3-7,1-2 37,-5 0 69,-3-2 147,-6-1 67,-6-1 78,-15 1 46,-3-2 31,-4 2 45,-5-2-3,-11 2 17,-7 0-21,-3 3-18,-4-1-33,-2-1-30,-1 4-27,-3 0-3,-4 0 26,0 4 33,-3 1 10,-2 4-13,1 2 19,0 23 141,-6-15-156,-1 7-6,-1 3-6,-4 4 6,0 9-29,-1 2 4,-4 5 0,0 1-15,-3 10-28,-1-1-3,-1 1-24,1 0 8,-1-2-26,2-2 9,-8 36 20,12-48-35,0-2-10,1 1-11,1-5 17,2-6-21,2 2 20,-2-5-16,3-3 13,0-1-7,1-1 6,0-5-17,1 0 19,0-1-20,0 0 18,1 9-11,0-14-4,-1 0 18,0-2-20,2 1 2,-2-12 2,0 22-1,0-22-1,-2 18 3,2-18 2,-4 17-2,1-9 4,-2 2 0,-4-4-5,-5 2 11,-24 6 34,11-13-6,-8 2 16,-12-7 3,-4-1 26,-19-6-2,-8-4 25,-10 1 5,-26-9 38,-7-2 19,-7 1 3,-8-1 17,1 0-24,3 1-18,6 3 8,-75-10 35,124 18-133,3-1-167,1 2-172,1 1-179,1 5-232,0 0-241,15 0-631,4-3-1211</inkml:trace>
  <inkml:trace contextRef="#ctx0" brushRef="#br0" timeOffset="211919.9547">7569 17188 253,'0'0'571,"-4"-10"-76,4 10-41,-4-10-28,4 10-68,0 0-38,-2-12-45,2 12-46,0 0-43,0 0-31,-9-4-3,9 4-2,-5 14-5,-1-1-16,-6 23 65,7-12-120,-1 7-1,-3 0-25,2 6 2,0 2-17,-1-1 6,1 1-21,0-5 3,1-1-19,0-1-25,1-1-25,-3-2-51,4-6-13,-1 1-41,1-5-30,-1-2 4,3-2 19,-3-3 16,1-2-28,4-10-40,-10 9-59,10-9-1,-13-2-14,4-4-10,-2-4-73,-4-6-217,-2-4-98</inkml:trace>
  <inkml:trace contextRef="#ctx0" brushRef="#br0" timeOffset="212095.0293">7145 17449 309,'-28'-26'657,"3"-1"-91,-2 4-62,1 0-52,2 6-46,1 0-24,4 2-3,0 1-49,5 4-29,0-1-60,-5-6 105,12 9-222,7 8-49,0-17 8,9 8-28,13-8 3,10-1-25,11-3-6,14-2-14,7-2-13,3 3-54,5-2-41,3 4-63,4 4-61,1 1-65,80-4-540,-84 15 156,-14 0-284,-2 3-534</inkml:trace>
  <inkml:trace contextRef="#ctx0" brushRef="#br0" timeOffset="212274.7915">8208 17006 42,'0'0'926,"0"0"-253,0 0-147,0 0-108,-10-2-60,10 2-30,-16 14-19,4-3-15,-2 8-35,-8 5-31,0 7-44,-1 2-33,1 2-29,0 5-24,1 0-11,5 2-32,2 1-2,3 0-47,3-2-8,5 3-53,2-6-51,10 38-241,0-38 111,3-2-68,2-2-35,5-5-66,-1-8-49,2-1-45,2-6-254,-2-5-263</inkml:trace>
  <inkml:trace contextRef="#ctx0" brushRef="#br0" timeOffset="212800.0709">8328 17462 818,'-3'-18'717,"2"2"-75,-3-11 310,3 17-618,0-2-76,1 12-60,-1-14-47,1 14-33,0 0-62,0 0 24,0 0-17,0 0-15,11 3-10,-5 3-14,-2 3-5,1 2 2,0-2-1,4 8 7,-5-6-8,1-2-11,-5-9 8,5 14-5,-5-14 13,4 12 15,-4-12 36,5 10-2,-5-10 32,0 0-19,0 0-1,4 7-34,-4-7-4,0 0-47,2-17 5,1 3-21,2-1 18,1 1-17,-1-3 21,3 2-17,-1 1 17,3 2-31,-1-1 29,0 4-20,2 2-3,0 2 10,-2 0 3,-9 5-12,21 2 9,0 8-4,-10 0 32,-1-1-18,1 4 12,-2 3-18,0-1 14,0 2-51,-3-2-15,0 1-50,-2-2-48,1 1-42,-1 0-32,1-3-32,-2-2 1,-1 2 12,3 2-112,-5-14 213,0 0-34,5 10 32,-5-10-17,0 0 28,9-14-37,-4 4-35,0-5-26,3-6-8,2-4 48,3-4 99,2-2 101,2 4 83,4-4 58,24-24 251,-19 32-168,-2 6 19,1 2-3,3 4 6,-3 4 20,0 3-23,-1 4 28,4 4-10,1 3-19,-2 5-35,-3 3-7,-1 4-21,-3 2-1,-5 4-43,5 35 83,-17-28-135,-4 4-77,-7 7-60,-4 3-83,-9 8-132,-5 1-123,-5-3-124,-6 3-199,-3-5-334,-4-1-663</inkml:trace>
  <inkml:trace contextRef="#ctx0" brushRef="#br0" timeOffset="213945.4698">6748 18421 496,'-18'-4'729,"18"4"-487,-14-1-50,14 1-43,0 0-41,-13-1-18,13 1-17,0 0-16,0 0-10,0 0-8,0 0-6,8 5-12,-8-5 0,20 4 7,-6-1 9,20 2 44,-12-2-37,2-1 0,2 1 9,3-1 1,0 0 1,7 1 8,1-2 1,2 2-5,3-2-10,7 3-6,3-2-11,1 0-3,-1 1-4,4 1-5,57 3 2,-56-3 0,4 1-16,0-3 6,10 3-13,2-2 15,-1 1-15,2-2 10,0 1-10,0 1 5,0-1-8,1-1 11,2 2-34,-1-3 36,1 3-9,75 3-3,-76-3 12,0 0-17,-4 2 14,0 0-15,-13-2 0,2 1 6,6 1 5,-8-1-5,9 5 12,-10-6-13,9 3 10,-7-3-11,-2 2 11,3 0-11,7 0 11,-7-2-12,-3 1 6,1-1-21,-2 1 25,0-1-6,0 1 21,-1-1-25,0 2 12,0-1-14,1-1 9,0 1-6,-1 0 11,0-2-10,-1 4 11,55 0-5,-55-3-8,0 0 11,0-2-9,-1 3 4,-1-4-7,3 2 17,-2-2-15,0 1 10,1-2-13,1 3 16,-2-4-11,2 2 4,0-1-6,-2 0 11,56 0 1,-54-1-10,-2 1 9,-2-2-7,0 4 14,0-2-12,-1 1 8,-1-1-10,2 2 17,-2-2-17,2 3 13,0-1-16,0 1 13,-1 1-12,-1-3 3,53 6 0,-51-3-3,-3-1 10,1 1-7,0 0 5,1 1-7,-2-2 7,3 0-8,-2 3 12,1-2-13,1 2 3,0-2 1,1 0 6,-1-1-16,0 1 17,53 6-4,-53-8-10,-2 4 7,1-4-3,1 4 12,-2-4-12,-1 2 9,2 0-7,1 0 15,-3 0-9,5 1 10,-4-1-12,1 1 4,3-2-2,-2 3 9,2 0-12,-3-1 10,2 0-12,0-1 7,-1 2-9,0-2 5,0-1 1,0 4 2,-1-4-2,3 3 1,0-3-7,-2 1 8,4-1-9,-5 1 9,3-2-9,47 3 0,-47-1 7,-4-3-6,1 1 8,-3 0 9,2 0 11,-4 0-5,-5 1 8,0-1-2,-1-1-2,2 1-2,-1 1-5,4 1-3,-3-4-2,5 4-3,45 4 4,-50-6-24,2 2 14,-2-1-5,5 1 8,-8-1-4,9-2-2,-1 4-2,-2-1 0,-4-2-6,-1 0 3,0 1 11,-1-2-7,2 2-2,-1-2 4,41 4-5,-41-4 3,0 1 0,1 0-2,0 1 0,-2-1-17,3 1 26,-2 0-12,-1-2 9</inkml:trace>
  <inkml:trace contextRef="#ctx0" brushRef="#br0" timeOffset="216355.1784">21833 19012 3793,'32'-17'7,"0"-1"3,-2-2 0,-1 0 4,-2-4-9,-1 1 7,-1-7-7,-1 1 5,-1-4-7,-2 0 1,0-5-4,-4 3-2,1-2-4,15-41 11,-18 41-3,1-1 1,0-3-4,-2 2-1,1-2-1,-1 2-2,-1 0 3,-2 1 3,1 0-1,-5 1 0,2-2-1,-3 5-3,-2 0-7,-3 0 17,1 0-2,-5 0 1,1 1-6,-3 0 0,-2 1 7,1 2-4,-2 0 4,2 0-5,0 2 7,-3 0-7,1 2 6,3 2-10,0 2 7,0-3-4,-2 4 4,-5-25-1,4 27-6,1-1 6,-1 1 0,-1 2 0,1-2-3,-4 3 2,1-1-8,-2 2 8,1-1-3,-3 2 3,0 0-4,3 0 6,-5-1-4,3 2-2,-16-13-10,15 13 5,1 0 7,-2 0-4,1 2 4,-1-2-7,0 1 6,-1-1-4,1 2 3,-2-1-3,-1 2 5,1-2-3,-1 2-2,2 0-4,-5 0 12,-22-8-8,22 8-9,-2 4 6,-2-4-4,-2 1-2,3 1-1,-3 0 3,1 0-1,-3 1 7,1 0-3,-3 0-8,-2-1-3,2 2 4,-1-2 4,-1 3 2,-34-8-7,31 7 11,-6-2 5,0 0-7,-2 2 8,-1-2 0,1-1-3,-1 1-1,-2 1 3,1-2 2,-4 1-2,2-1-1,-2 0 2,0 1 0,-1-1 3,1 0-1,-2 0 0,1 0-3,-2 0 2,2 0 0,-3 2-1,2-3-5,-1 1 5,-1 2-2,0-1 0,-2-1 2,1 2 1,1-1-1,-2 1-2,0-2 1,-56-6-2,47 6-1,9 1 1,0 1 0,-1 2-3,0-2 4,0-1 2,1 3-3,-1-2 0,0 2 3,2 0-4,0-1-8,0 0 0,1 1-3,0 0-4,-52-5-22,55 5 8,-1-1 20,1 0 3,0 1 0,-1 0 0,1-1-7,3 1 10,-3-4 3,1 4 0,2-1-2,-2 1 4,2-1-1,1 0 0,-2 0 3,-48-3 6,47 4-10,2 1 0,-1-2 3,0 1-1,2 2-22,-3-2 29,3 2-4,-3-1 1,2-1 0,1 3 1,-1-3-3,-1 2 0,2-1-3,-1 1 3,-51-6-5,49 6 8,2-1-3,-3 0 0,2 0-4,-1-1 5,-2 2 2,0-2-1,-2 1 0,2-1-3,-1 1 3,-3-1-12,1 1 12,0-1-1,1 0 3,-61-4 1,58 3-5,-1 1 5,-11-2-5,11 2 3,0-2-4,0 1 4,-10-1-2,0 0-3,11 2 5,-10-4 2,9 3-4,1-1 2,-9-2 0,9 2 0,2 1-3,-1-2 1,1 0-2,2 1 2,1 2-3,0-5 2,1 3 2,0 0-1,0 0-1,-1 1 3,-1-1-4,1 2 3,-3-3-2,2 2 3,-1 2-2,-56-7-4,53 6-15,-1 0-3,1 1 2,-1-1-2,-2 0 7,3 0-3,-3 0 4,3 0 0,-3 1-2,3-1 9,-1-2-3,-10 1 7,10 0 2,-2 2 0,-78-9-4,71 7-1,-3-2 1,1 5 1,2-5 2,8 3 1,-1 2-2,-8-4 2,6 4 0,-7-2-5,-2 1-12,0-1-11,0 1 1,0 0 3,1 1-3,-74-4-31,83 4 36,-10-2-14,2 1 24,-2 0-17,1 0 25,-1-1 1,2 0 2,-4 1-1,3-2-3,0 2 3,-3-1-3,2 1 1,1 0 3,0-2 4,-72-2 1,70 3-1,1 1 0,0-1-3,9 3-3,-8-3 3,-1 2-5,8 0 7,-8-1 4,0 0-2,10 3-3,0-1 0,1 2-1,-1-3 1,0 2-5,-65-2 0,64 2 5,0 0-12,-11-1 0,12 1 3,-2 0 1,2-1 1,0 2 3,-1-2 5,1 1 2,0 1-4,2 0 2,-1-1-6,1 1 3,1 1-2,-1-1 0,1 0-3,-1 0-7,2 0 2,1 0 0,0 0 2,0 0 2,2-1 1,-1 1 7,3-1-3,0 0 0,0 1-1,0-1-1,2-1-6,0 2 7,-42-1 0,51 0 2,-2 1 9,2-1-7,-1 1-15,1 0 18,2 0-4,-1-1 1,2 1-2,0 0 1,1 0 1,0 0 1,1-1 2,0 2-4,7-1 1,-33-1 5,32 1-2,2 0-7,-1 0 6,2-2-3,-1 4 1,1-2-1,0 1-1,1-1 1,0 1 1,5-1 1,-2 0 3,2 0 0,-1 0-2,1 1-2,-21 0-1,24 0-1,-1 1-1,0-1 1,2 0-1,0 0 2,1 0 0,3 0 0,1 1 0,-1 0-2,1 0 1,13-2-2,-21 4-4,21-4 3,-20 4-1,5 0-3,15-4 1,-14 6 4,14-6 1,-13 7 4,13-7 0,-13 9-22,13-9 21,-11 10-17,11-10 22,-10 10-23,10-10 25,-9 12-19,9-12 17,-9 10-1,0 4 4,9-14-7,-9 16 2,5-7-3,-2 0 3,1 1-4,1 0 1,-1 1 0,1 1-2,-1 1 2,-1 2-1,2-1 9,-1 1-10,0 1 11,1 2-9,-8 22 23,7-18 5,0 2-9,0 1 15,-2 4-6,0-1-3,0 3-2,0-1 3,-1 7 1,-2 1 1,1 1 2,0 1-17,-2 2 14,1 0-6,-2 1-3,0 1-1,2-2-5,-2 2-3,0-2 1,0 3-6,-9 39 11,11-44-15,-2 1 1,3-2-5,0-2 3,0 0-2,1-5 6,-1 0-5,1-1 0,1 0 4,-8 28 7,7-28-8,1-2 2,-1-1-2,0 0 13,1 2 14,-1-4-2,0 2-8,3-4-3,0-1-5,-1 1-4,0-2-2,2 2-3,0-3 7,-1 0 1,-1 22 44,2-24-28,1 0 23,0-1-5,1 0-5,-1-1-9,1 0-4,0 0-6,0-1-5,1 0 1,-1-2-5,0-2 1,1 3-24,0-3-39,0 2-53,-2 8-352,0-7-23,0-4-350,-2-3-365</inkml:trace>
  <inkml:trace contextRef="#ctx0" brushRef="#br0" timeOffset="218404.7037">21619 17644 553,'0'0'563,"2"-15"-123,-2 15-88,0-18-50,1 6-53,0 1-45,2-1-13,3-3-24,2-5-10,2-6-10,4 0-19,5-9-4,47-52 59,-22 39-145,6-6 26,17-12-12,8-1-7,6-2-9,2 3 8,1 2 8,0 4 19,-5 3 17,-14 13 6,-6 5-20,-3 1 1,-9 5-19,-8 8 2,17-13 54,-33 22-65,-6 4 3,-2 1-16,-2 2 4,-2 2-18,-2-1 5,1 1-14,-2 1 7,-2 1-14,-6 5 7,11-10-11,-11 10 6,9-5-33,-9 5-27,7-9-173,-7 9 52,0 0-57,0 0-56,0 0-41,0 0-66,-15-3-36,15 3-458,-13 2-446</inkml:trace>
  <inkml:trace contextRef="#ctx0" brushRef="#br0" timeOffset="218659.7596">22662 16375 104,'-10'-10'585,"1"1"-141,-5 4-87,0-2-49,-3 2-23,-1 1-28,-4 1-40,-2 1-22,-2 1-15,4 1-11,-2 0-12,3 0-10,2 0-22,1 0-19,3 1-23,15-1-14,-22 1-2,22-1 86,0 0-78,0 0-2,13 3-8,7-3-3,9 0 1,8 1 5,10 3 9,2 0 2,2 2-17,-1 3-4,0 3-25,-2 2 4,-4 1-8,-4 2-10,25 24-137,-40-17-16,-9-2-77,-6-1-84,-3 1-62,-4 2-94,-5 1-123,-4-1-268,-1 3-383</inkml:trace>
  <inkml:trace contextRef="#ctx0" brushRef="#br0" timeOffset="221689.8221">13400 4538 38,'-7'-11'388,"7"11"-100,-9-12-70,9 12-37,-13-10-35,13 10-45,-9-9-11,9 9-17,-11-7-11,11 7-16,-12-6-5,12 6-1,-13-3-17,13 3-1,-13 0 1,13 0-4,-20 4-13,11 1 1,-3 1-23,-1 3 30,-1 1-24,-1 3 26,-2 1-13,-2 3 42,0 2-26,-5 4 1,4 4 12,-3 0 4,-20 32 65,23-27-63,-2 1 3,1 1-4,4 4 1,-1-1 21,2 1-41,0-1-2,3 4 29,-1-3 15,3 1-4,2 0-8,0-1-7,4-5-5,3-1-69,0 25 69,6-29 13,-2-1-44,5 2 79,0-1-14,2-2 4,2-2-11,5-2 1,-1-3 2,6-2-4,2-3-8,4-2-1,2-4-10,5 0-7,1-4-57,53-7 44,-41-2 10,3-4-53,0-3 77,0-3-59,5-5 63,-3-4-2,-4-4-3,-4-2-13,-4-8-9,-4 0 11,-5-6-7,-8-2 1,-5 2-17,-7-4-6,-4-1 0,-6 1 15,-7 0-49,-2 2 64,-7 0-4,-2 7-9,-3 0-11,-5 5-18,1 5-74,1 3-110,-2 9-206,2 6-659,0 2-663</inkml:trace>
  <inkml:trace contextRef="#ctx0" brushRef="#br0" timeOffset="223050.123">13452 4653 65,'0'0'324,"0"0"-94,0 0 105,0 0-187,0 0-6,0 0-6,0 0 31,0 0-28,0 0-48,0 0 82,0 0 4,4 6 14,-4-6-11,0 0 1,0 0 2,0 0 9,0 0-71,0 0 101,5-10-102,-5 10-12,5-13-6,-5 13-2,2-20-3,0 4 2,2 0-2,-3-5-16,3-4-11,-2-1 8,2-4 0,1-1-7,-3 0-55,3 5 75,-1-20 53,-3 26-109,1 3 23,0-1-78,-2 4 25,2-1-74,-2 1 41,2 3-55,-2 11 59,2-21-56,-2 21 53,0-19-14,0 19 0,3-14-18,-3 14-23,2-17-157,-2 17 92,0 0-19,0-14-15,0 14-4,0 0-6,0 0 7,2-12 15,-2 12 18,0 0 20,0 0 46,0 0-7,2-10 46,-2 10-12,0 0 57,0 0 1,0 0 39,0 0 17,0 0-5,0-15-8,0 15-12,0 0-5,0-12 16,0 12 28,0 0 10,2-14-4,-2 14 6,0 0 0,-2-15-1,2 15-9,-4-12 36,4 12-72,-5-7-1,5 7-5,-10-5-5,10 5-6,-12-3-5,12 3-3,-15 0-3,15 0-1,-21 2 4,21-2-7,-18 5 14,7-2-19,2 1 14,-9 1-5,18-5-15,-11 6 19,11-6-17,-11 4 17,11-4-17,0 0 18,-12 4-21,12-4 27,0 0-18,0 0 1,10-8-8,1 1 5,2-1-1,7-1-1,18-13 2,-17 12-5,-1 0 1,0 1-1,-2 2-1,-3 2-10,-1 2-2,2 0-32,-2 1-8,-1 2-17,-1 1-22,1 1-11,1 3-13,-4-1-16,1 1-51,12 9-335,-14-6-118,1-2-154</inkml:trace>
  <inkml:trace contextRef="#ctx0" brushRef="#br0" timeOffset="223385.2227">13931 3902 28,'0'0'579,"0"0"-117,0 0-110,-14 0-53,14 0-59,0 0 150,0 0-221,0 0-39,0 0-16,0 0-38,0 0 10,12-4-29,-12 4 7,19-5-30,-5 1 13,5 0-27,-2 0-4,5 0-42,-4-1-27,2 1-70,-1 2-17,-2-2-90,2 0-29,-4 2-74,-1 1-296,-14 1-140</inkml:trace>
  <inkml:trace contextRef="#ctx0" brushRef="#br0" timeOffset="223734.7803">13864 4062 264,'-10'6'434,"10"-6"-75,-11 10-95,11-10-6,-4 4 195,4-4-243,0 0-12,2 9-59,-2-9-9,15-3-46,-3 0-11,1 0-69,1-3-8,1 1-53,3 0-25,-4-2-23,2 2-30,-3-3-14,3 0-18,11-9-171,-18 9 175,2-3 5,-2 1 32,-2-2 23,-1-1 32,-1 1 19,-3-4 18,0 1 27,-2 0 38,0 2 69,0-1 51,0 2 32,-2 0-3,0 0-1,-1-7 136,3 19-199,-1-15-22,1 15-24,-3-12-16,3 12-16,0 0-2,0 0 10,0 0-11,-7 5 35,3 4-15,-1 2 10,3 3-27,-1 0-4,-1 3-4,2 0 1,-2 0-10,4 0-8,-3 1-44,2 0-6,0-1-51,1-3-3,0-1-60,0 0-24,1-2-41,1-1-8,0 0-20,-2-10-333,9 12-92</inkml:trace>
  <inkml:trace contextRef="#ctx0" brushRef="#br0" timeOffset="223930.0579">14205 3699 604,'6'-15'602,"-6"15"-142,5-14-116,-5 14-83,0 0-48,0 0-37,0 0-22,0 0 4,-2 14-39,-3 1 6,-1 3-37,-1 3-11,0 0-19,-9 34 44,10-28-77,1-2-42,0 1-58,1-4-20,2 2-65,2-3-24,0-3-72,2 1-20,2-3-51,1-3-362,2 0-197</inkml:trace>
  <inkml:trace contextRef="#ctx0" brushRef="#br0" timeOffset="224114.7389">14470 3742 586,'0'0'492,"0"0"-112,0 0-98,0 0-47,0 0-37,-16 7-39,9 0-24,-2 5-43,0-2 3,0 0-32,-6 16 43,8-13-73,0 0-28,3 2-26,2-4-37,0 0-51,2 1-44,2-2-46,2 0-60,3-3-81,4-2-197,-2-1-47</inkml:trace>
  <inkml:trace contextRef="#ctx0" brushRef="#br0" timeOffset="224385.05">14655 3798 572,'0'0'439,"0"0"166,0 0-415,0 0 0,-15 5-36,15-5 11,-11 14-52,5-7-2,2 0-42,-1 1 7,5-8-35,-5 16 18,5-16-23,-3 13-1,3-13 2,5 14-9,5-1 22,-10-13-30,17 8-4,-17-8 13,21 2-17,-21-2 19,24-1 1,-15-3 17,0 1-22,1-2 4,-1-3-29,-3-1 8,-1 0-31,-1-1 15,-2-1-1,1 0 0,-3 11 1,-4-17-1,4 17 4,-6-15-31,6 15-30,-10-7-31,10 7-25,-14-2-12,14 2-41,-16 2-11,16-2-22,-16 7-15,16-7-9,-11 10-11,5-2-630</inkml:trace>
  <inkml:trace contextRef="#ctx0" brushRef="#br0" timeOffset="225386.8593">14671 3846 148,'0'0'379,"0"0"-89,12-5-7,-12 5-55,9-6 29,3 0 216,-12 6-250,9-9-1,-9 9-27,9-6-7,-9 6-53,8-6-15,-8 6-46,7-5-5,-7 5-31,0 0 8,12-3-25,-12 3 12,0 0-18,11 8 9,-2-2-4,-9-6-19,6 8 21,-6-8-25,8 9 15,-8-9-15,6 8 16,-6-8-15,7 7 13,-7-7-13,0 0 19,9 9-13,-9-9 16,0 0-12,0 0 17,3 2 18,-3-2-38,16-1 7,-16 1-21,12-10 14,-5 5-13,2-1 15,-1 2-19,-8 4 22,14-10-24,-14 10 9,13-7-21,-13 7 14,14-2-14,-14 2 13,18 5-10,-8-1 2,-10-4 20,11 10-17,-5-4 18,-6-6-17,10 12 19,-10-12-19,9 10 23,-9-10-17,5 9 22,-5-9-19,7 7 16,-7-7-16,6 7 24,-6-7-15,0 0 16,6 7-7,-6-7 19,0 0-22,0 0-2,0 0-25,11-7 11,-11 7-12,9-10 17,-9 10-13,11-12 30,-11 12-10,9-14 11,-9 14-21,13-12-5,-13 12 7,10-3-16,-10 3 19,0 0-12,15 3 16,-15-3-18,10 6 18,-10-6-16,10 11 17,-10-11-12,7 12 1,-3-4 2,-4-8 7,8 9-3,-3 0 2,-5-9 2,4 7 6,-4-7 1,0 0 4,7 8 3,-7-8 18,0 0 16,0 0-8,0 0-15,0 0-23,11-2 7,-11 2-16,6-10 17,-6 10-13,7-19 9,-7 19 0,7-11-20,-7 11 12,6-12-29,-6 12 2,7-7-14,-7 7 16,0 0-8,11-2 20,-11 2-10,0 0 15,10 5-15,-10-5 21,4 7-14,3 2 7,-7-9-1,4 8-3,-4-8 7,0 0 1,5 8 6,-5-8 6,0 0 1,6 6 6,-6-6 10,0 0 6,0 0-6,0 0-21,0 0-13,0 0-26,14-17-2,-10 9 30,1-1-3,1 0-1,2-1-9,-1 1 16,1 1-17,-1 1 16,0 0-21,2 1 16,-1 0-17,-8 6 17,14-8-19,-14 8 16,17-6-21,-17 6 24,13-3-18,-13 3 22,12-3-17,-12 3 21,12 0-12,-12 0 17,0 0-15,15-1 23,-15 1-17,0 0 19,10-1-17,-10 1 17,0 0-16,0 0 25,20-3 1,-20 3-24,0 0 17,12-4-16,-12 4 19,0 0-17,11-4 31,-11 4-6,0 0 19,9-5-22,-9 5 6,0 0-22,0 0 13,9-5-21,-9 5 7,0 0-5,0 0-3,9-3 15,-9 3-20,0 0 18,0 0-20,11-4 18,-11 4-16,0 0 16,13-3-14,-13 3 13,0 0-19,15-4 17,-15 4-19,10-1 17,-10 1-13,15-3-1,-15 3-6,0 0 7,18 3-1,-18-3-17,12 1 23,-12-1-14,13 4 20,-13-4-14,14 6 18,-14-6-12,16 6 11,-16-6-16,16 7 4,0 1-51,-7-6-9,-9-2 2,15 7-60,-15-7-7,13 6-66,-13-6 4,9 7-13,-9-7-46,4 9-339,-4-9-105</inkml:trace>
  <inkml:trace contextRef="#ctx0" brushRef="#br0" timeOffset="226010.0918">14470 4218 241,'0'0'439,"-16"3"-94,16-3-99,0 0-43,0 0-66,0 0 12,14-4 100,-3 1-141,4 0 26,6-1-19,3-2 19,4 1-21,3 1 25,5-1-40,6-2 12,4 2-20,2-3 11,0 1-25,2 1 8,4-2-18,1-1-12,78-11 29,-68 8-51,1 0-4,0 2-1,0-2 8,0 0 10,2-2-3,-4-1-2,1 3-5,-3-3-7,-1 1-8,-11 0 1,-2 0-10,0-2-1,-3-1 8,38-24-1,-45 17-43,-1-1 15,-6-1-30,-1-4 17,-6-1 0,-3-1-7,-4-3 11,-5 1 3,-5 2-12,-3-1 17,-6 1-9,-4 0 18,-6-4-16,-4 2 24,-31-23-1,14 30-6,-7 2-3,-11 2 1,-6 3 13,-7 7-15,-7 2 15,-3 3-15,-4 4 13,-2 1-13,-3 3 6,1 4-7,-3 2 4,2 2-13,0 2 11,0 2-2,-1 0 2,2 1 1,2 0-13,3 1 19,4-2-1,3 3-4,4-4 0,12-1 5,2 2-2,1-3-1,1 0 3,2 3-3,3-3-1,0-1 4,-31 8-4,43-10 3,8 1 0,-2-3 4,8-1 1,0 1-1,3-3 8,3 2 0,-1 0-3,14-3 1,-20 4 1,20-4 0,-19 3 1,19-3 0,-18 1-1,7 2 9,11-3-23,-13 4-2,13-4-5,-14 13 0,6-4 1,-1 7 3,-3 5 3,3 5-9,0 3 19,-2 8-10,2 1 14,2 6-5,3-3-1,0 2 2,4 28 2,0-35-60,4-1-94,2 5-79,3-1-177,-4-7-514,4-3-483</inkml:trace>
  <inkml:trace contextRef="#ctx0" brushRef="#br0" timeOffset="227054.738">13403 6732 65,'6'-13'614,"1"3"-216,0-2 2,1-1-89,-2 3 33,0-1-83,-2 1 21,1-1-78,-3 2 30,-2 9-86,6-17 35,-6 17-99,-2-13 34,2 13-76,-15-13 48,15 13-34,-20 5-60,4 2 54,-4 3-59,-1 6 58,-3 9-54,-1 1 58,3 8-40,1 2 29,2 3 6,2 2-24,6 3 20,0 0-5,4-1 1,9 30 24,5-35-33,7-2 2,1-4-4,8-4-4,2-5 1,2-3-3,2-9-8,5-3-12,1-2-15,5-7-14,6-5-4,1-2 16,0-5-1,1-4-4,1-7-19,-4-3-4,-2-4-35,-8-3 18,-3-7-28,-8 4 49,-3-13-64,-8 4 60,-6-8-52,-4 2 66,-6-2-31,-6 4 126,-4 2-6,-6 6 65,-10 0-77,-27-16 26,25 38-50,-1 9-6,1 4-38,1 6-11,1 4-120,0 4-14,0 3-137,7 4-13,-1 4-65,3 1-488,4 0-415</inkml:trace>
  <inkml:trace contextRef="#ctx0" brushRef="#br0" timeOffset="227764.9468">13657 6742 330,'0'0'397,"0"0"1,0 0-114,-11-2 44,11 2-80,0 0 26,-8-7-87,8 7 46,0 0-68,-6-18 183,6 18-160,-3-13-52,3 13 47,0-20-70,3 8 46,-1-4-72,4-5 45,6-5-73,6-7 30,4-3-65,10-7-2,4 1 27,4 0-19,1 2 49,51-36 84,-43 41-92,-2 3 2,3 1-11,-1 4 5,-8 6-12,-1 1-9,-2 2 7,-4 4-30,-5 4 22,0 0-39,-8 3 18,1 2-33,-6 0 32,0 0-28,-1 0 17,-3 4-29,-1-2 28,-11 3-41,18-2 35,-18 2-33,16-3 38,-16 3-35,14-2 39,-14 2-39,0 0 36,15-1-40,-15 1 23,0 0-42,14 0 40,-14 0-51,13 3 11,-13-3 48,12 4-56,-2 0 62,-1 0-59,2 4 60,3 1-47,-1 2 10,3 2 8,2 4 7,0 5 1,5 4 12,2 3-7,-2 3 5,26 36 48,-24-34-62,1 1 53,-2-1-61,-1-4 59,1-1-60,-3-3 35,-6-2-27,2-4 47,-5-6-42,0 1-5,-3-3 58,-2 1-60,1-4 56,-2-2-49,4 9 21,-10-16 9,9 11-4,-9-11-3,0 0-14,7 9-54,-7-9-39,0 0-160,0 0-89,0 0-184,0 0-582,0 0-730</inkml:trace>
  <inkml:trace contextRef="#ctx0" brushRef="#br0" timeOffset="228655.1468">13818 8843 63,'0'0'619,"0"0"-155,-13-3-105,13 3-73,-10-5-32,10 5-4,-6-9-34,3 0-21,3 9 0,-6-18 7,6 18-4,0-26-12,0 9-37,4-21 46,1 15-115,1-6-39,6 0-6,5-2-15,2-3-18,6 2-15,2 2-14,6-1 45,7-4-63,6 2 48,1 4-50,5-2 59,2 5-36,4 2 74,61-14 16,-68 27-66,-1 2 50,-1 4-57,-1 2 60,-6 4-46,6 3 57,-1 2-56,-4 2 44,-1 2-58,-4 0-2,-6 2 6,-5 1 3,-1 1 9,-3 1 1,15 20-6,-21-16-16,-3 1 29,-2-1-55,-3 0-49,0 2-94,0 0-113,-2-2-94,-2 3-184,-1-5-278,0-2-394</inkml:trace>
  <inkml:trace contextRef="#ctx0" brushRef="#br0" timeOffset="229445.0949">16551 15971 338,'0'0'448,"-4"-10"-75,4 10-89,0 0-61,0 0-47,0 0-65,-4-11-97,4 11-22,0 0-38,0 0-48,10-3-66,-10 3-59,18-2-235,-18 2 69</inkml:trace>
  <inkml:trace contextRef="#ctx0" brushRef="#br0" timeOffset="229994.8191">18274 15813 413,'0'0'646,"0"0"-140,12-5-92,-12 5-53,0 0-71,0 0-9,4-3 190,7 0-297,-11 3 20,0 0-42,0 0-6,0 0-53,0 0 17,9-4-56,-9 4 16,0 0-22,0 0-15,0 0 1,0 0-7,0 0-4,0 0-3,0 0 15,0 0-20,11 4 8,-11-4 1,0 0 9,0 0-5,0 0 22,0 0-6,0 0 6,0 0-17,0 0 22,0 0-15,0 0-14,0 0-1,0 0 17,0 0-18,0 0 13,0 0-23,0 0 12,0 0-17,0 0 9,0 0-10,0 0 11,0 0-16,0 0 5,1 11-12,-1-11 17,0 0-4,0 0 1,0 0-16,0 0 10,0 0 5,0 0-14,0 0 13,0 0-13,0 0 14,0 0-17,0 0 16,0 0-14,0 0 17,0 0-15,0 0 14,0 11-19,0-11 22,0 0-21,0 0 9,0 0 8,0 0-17,0 0 16,0 0-14,0 0 14,0 0-15,0 0 14,0 0-28,0 0 26,0 0-4,0 0 3,0 0-9,0 0 17,0 0-20,0 0-43,0 0 0,0 0-54,-7 7-42,7-7-51,0 0-92,-11 2-63,11-2-111,-20 4-136,7-3-352,-4-1-534</inkml:trace>
  <inkml:trace contextRef="#ctx0" brushRef="#br0" timeOffset="231634.9087">16694 17833 226,'0'0'605,"0"0"-143,0 0-83,0 0-43,0 0-32,-14-2-56,14 2-29,0 0-21,-10-7-7,10 7-30,-9-5-15,9 5-29,-8-8 8,8 8-28,-11-14 5,7 5-39,2-1 5,-1-3-33,3-3 9,0-3-12,3-3-7,-1-2-9,3-8-3,14-50-102,-7 38 33,1-4-2,1 3 36,1 0 27,1 4 32,-3 1-1,0 6 1,-3 5-6,-1 4 0,-1 4 1,-3 4 4,0 2 0,-1 1-9,1 4-3,0-10 0,-5 20-13,2-14-22,-2 14 14,2-12 0,-2 12 3,0 0-1,-7-7-1,7 7 1,0 0-5,-11-3 0,11 3 1,-10 5-1,10-5-10,-15 5-6,-3 7 13,8-4 10,-4-1-21,1 3 20,-3 2-19,0 0 25,-1 0-23,3 0 24,-2-2-24,1 1 18,2-1-22,2-2 32,0-1-23,4-1 29,-1-1-29,-2 1 16,10-6 5,0 0-30,0 0 16,7-10-25,4 0 8,5-4-27,4-6 18,6-2 1,0-2 8,1 0 3,-2 3 23,-5 3 7,2 2 1,-6 4-1,-1 2-13,-1 0-4,-2 4 1,-2 2 12,-10 4 4,16-4 5,-16 4-11,13 4 1,-13-4-3,14 13 4,-8-5-5,1 2-1,0 1 1,-1 3-10,2-2-40,9 14-243,-7-15 64,0 3-72,0-4-60,1 1-99,-1-1-411,2-3-412</inkml:trace>
  <inkml:trace contextRef="#ctx0" brushRef="#br0" timeOffset="232915.0817">19753 17941 72,'0'0'414,"0"0"-157,0 0-2,0 0-85,4-8-34,-4 8-25,0 0-23,0 0-12,0 0-15,0 0-18,0 0-6,0 0-12,1-11-16,-1 11-37,0 0-119,0 0 21,0 0-123,8-6-134,-8 6 163</inkml:trace>
  <inkml:trace contextRef="#ctx0" brushRef="#br0" timeOffset="236185.0139">21951 17247 508,'0'0'409,"0"0"-88,0 0-40,-15 0-36,15 0-11,0 0-6,-14-3-20,14 3-23,-9-3-9,9 3-14,-9-7-19,9 7-18,-7-8-29,7 8-14,-2-14-21,15-12 33,0 6-60,9-6-4,7-3-9,8-6-9,5-4 3,6 1-3,2-2-12,1 1 11,4 0-1,-1 0 9,0 3 8,2 0 13,-4 2 2,1 2 0,50-27 50,-55 33-50,-9 6-2,-2 2-4,-2-1-3,-7 6 1,-5 1-1,-4 2 8,-3 2 2,-2 0 3,-1 3 1,-2-1 1,-2 1-12,-9 5 3,16-8-6,-3 2 20,-13 6-46,9-7 1,-9 7-3,10-2 6,-10 2-4,0 0 1,10-7-3,-10 7-4,0 0 1,0 0-17,9-3-24,-9 3-23,0 0-31,0 0-47,0 0-295,0 0 137,0 0-54,0 0-88,0 0-426,0 0-416</inkml:trace>
  <inkml:trace contextRef="#ctx0" brushRef="#br0" timeOffset="236505.2031">22857 16316 363,'0'0'414,"-10"-6"-58,10 6-49,-12-8-40,12 8-22,-11-7-31,11 7-34,-10-4-35,10 4-24,0 0-27,-13-5-11,13 5 43,0 0-77,-11-2-2,11 2 3,0 0 12,0 0 14,-3 9-3,3-9 0,8 17 2,1-7 1,1 2 1,3 4-3,5 3 2,3 1 4,4 5 13,27 28 53,-28-27-83,-1 2-17,-2 2 5,-2-2 0,-6-2-7,-3 0 0,-4-1-10,-3-2 0,-3 2-6,-5-2-6,-3 0-5,-4 1-2,-2-2-10,-3 1-7,-14 12-151,14-21-22,3-1-77,0-4-63,4-2-132,0-1-538,10-6-581</inkml:trace>
  <inkml:trace contextRef="#ctx0" brushRef="#br0" timeOffset="237665.665">23538 16131 252,'0'0'550,"-13"0"-111,13 0-77,-12-3-26,12 3-18,-9-4-48,9 4-18,0 0-34,-7-6-13,7 6-37,0 0-24,9-12-32,0 8-13,2 1-23,6-4-5,3 2-23,5-2-5,8 0-5,1 0-3,9 0-17,-1 0 0,39-7-60,-44 12-61,-3-2-37,-5 1-60,-1 3-26,-2-2-77,-4 2-22,-4 0-35,-5 2-394,-13-2-264</inkml:trace>
  <inkml:trace contextRef="#ctx0" brushRef="#br0" timeOffset="237865.5782">23690 16211 391,'-16'9'447,"2"-4"-89,3 1-65,-7 3 262,18-9-274,-10 7-26,10-7-22,0 0-32,0 0-36,10 7-34,-10-7-26,26-2-22,-8-1-29,5 1-45,1-3-46,2 3-39,0-3-48,-2 0-36,22-5-268,-25 1 181,-3 2-5,0-3-34,-6 1-48,-1-3-173,-3-3-2</inkml:trace>
  <inkml:trace contextRef="#ctx0" brushRef="#br0" timeOffset="238085.0094">23884 15836 8,'-6'-10'434,"-2"3"-118,8 7-44,-12-3-11,12 3-6,-17 5-8,7 2-20,-1 4 10,-17 25 150,13-13-227,1 4 19,-3 5-40,2 4-12,-1 0-22,2 2-21,-1 0-15,2-1-15,0-2-10,5-4-5,0-2-15,1 0 2,1-7-9,1 0-44,0 13-141,4-19 55,0-5 7,-1 0-11,2-11-7,3 12-47,-3-12-14,0 0 18,0 0-35,11-2 11,-5-7-30,1-5-2,-1-5-84,4-8-132,3-9 90</inkml:trace>
  <inkml:trace contextRef="#ctx0" brushRef="#br0" timeOffset="238265.0514">23810 15989 484,'14'-23'540,"-3"4"-124,1 4-90,-3 3-46,-1 6-13,-8 6-6,13-2-7,-13 2-2,10 25 140,-9-8-239,-2 8-23,0 7-30,-3 10-14,-4 4-15,-1 0-65,0 4-107,-1 9-113,-2-1-125,-1 0-163,0-9-397,2-3-463</inkml:trace>
  <inkml:trace contextRef="#ctx0" brushRef="#br0" timeOffset="239024.847">24375 15750 189,'5'-9'466,"-5"9"-87,8-16-82,-8 16-5,7-16-17,-2 7 3,-5 9-14,3-17 183,-3 17-268,0 0-24,-11-4 8,11 4-6,-17 9-7,0 1-29,0 4-10,-2 5-16,0 0-15,-1 7-18,-3 0-7,3 1-8,5-1-14,3-1-7,2 1-6,3-4-46,1 0-34,4-1-36,1-1-73,3-2-24,2 2-64,5-4-97,2 1-57,3-4-463,4-4-426</inkml:trace>
  <inkml:trace contextRef="#ctx0" brushRef="#br0" timeOffset="240104.9082">24602 15875 438,'0'0'534,"0"0"-91,-15-1-78,6 4-63,-1 1-42,-1 3-48,1 1-40,-1 0-12,2 1-39,1 0-4,2 1-28,1-1 2,5-9-24,-4 16 3,8 2 30,2-10-63,2 0-6,2-2 0,3-3-33,-1 0 9,1-3-19,2-1 13,-1-1-15,3-4 16,-3-2-19,-2 1 10,-2-6-7,-1 1-5,-1-1 5,-2-17-5,-5 17 17,-3 1 2,0 1 0,-4 1-2,0 0 0,-3 5-1,1-1-17,-2 3-35,-1 1-34,11 2-20,-24 2-31,14 1-33,1 1-22,0 0 4,3 2-6,6-6-11,-9 11 4,9-11 11,-5 10 14,5-10 27,0 0 32,0 12 31,0-12 35,0 0 29,7 7 20,-7-7 34,0 0 30,11-1 28,-11 1 23,16-7 175,-16 7-133,11-5-2,-11 5-2,12-5-13,-12 5-18,11-3 0,-11 3-5,13 2 1,-13-2-11,14 5-16,-14-5-8,15 9-1,-9-3-33,0 1 8,7 7 20,-8-7-44,1 0 20,-6-7-23,11 14 16,-11-14-21,7 13 15,-7-13-18,7 9 13,-7-9-13,6 9 38,-6-9 4,0 0 10,6 7-25,-6-7-3,12-2 19,-12 2-47,12-6 5,-5-1-11,0 2 7,2 0-15,2 0 10,-11 5-15,16-7 10,-6 3-12,0 2 6,-10 2-3,16-3 8,-16 3-12,18 1 13,-4 1-7,-14-2-2,15 4 8,-15-4-10,12 4 12,-12-4-12,11 3 15,-11-3-13,9 4 16,-9-4-9,0 0 9,11 2-10,-11-2-9,0 0-37,13-6 10,-6-5-44,0 2 44,-1 0 3,4-4 5,-2 1 5,3 0 10,-2 3 19,0-1 2,0 0-2,-2 4 0,2 1-6,-2-1-1,-7 6 11,12-3 5,-12 3-2,15 2 0,-15-2-12,13 9 3,-5-1 6,-2 1-22,-1 1 14,0 0 10,0 1-21,3 2-18,-4-4-42,-1 1-5,1 1-33,0-3 9,1 0-24,0 1 37,8 1-123,-13-10 95,10 5 42,-10-5-33,14 0 49,-14 0-23,11-7 53,-4 2-25,-2-3 39,2-1-7,-1-2 5,-1-1 7,3-1 20,-3 1 25,2-1 31,4-4 102,-11 17-108,8-15-14,-8 15 19,8-5 39,-8 5-1,0 0-6,9 8-1,-9-8-15,4 17 2,-3-6-22,-1 2-3,1 4-16,1-1 1,-1 2-19,-1 20 25,0-21-27,-1 1-12,-1-2 19,1-1-7,0-4 17,1-1 7,-2 1 13,-2-2 0,4-9-13,-7 8-10,7-8-3,-11 4-8,11-4-3,-10-6-6,2-11 8,2 7-20,5-5-33,-1-4-18,2-5-22,3-2-22,3-6-1,2 2 16,-1-2 11,4 3 16,1-1 12,-4 5 21,1 4 5,-1 4-14,0 4 9,5-5-12,-13 18 27,14-6 21,-14 6 10,10 4 0,-10-4-5,10 13-18,-6-5 10,-2 2-12,2 1 8,-4 2-15,2-1-9,-2-1-48,2 3-25,-1-3-45,0 0-22,1 0-44,-2-11 3,3 17-57,-3-17-5,7 13-18,-7-13-44,11 8-50,-11-8-181,15 0-53</inkml:trace>
  <inkml:trace contextRef="#ctx0" brushRef="#br0" timeOffset="240944.9479">25611 15780 67,'11'-12'316,"-2"0"-44,0 1-49,-2 0 36,0 1-45,-3 1-1,-4 9-13,5-22 155,-5 22-200,-5-7-8,5 7 1,-11-3-10,11 3-11,-18 6-14,9 0-13,-4-1-19,3 4-14,-1 1-11,1 0-7,0 1-8,2-2-6,3 0-4,-7 8 17,12-17-25,-7 15-4,7-15-1,0 12-6,0-12 3,7 10 0,-7-10-3,16 7-5,-16-7-2,21 4 2,-10-3-3,0 1-2,3 0-4,-3-1-2,13 4-8,-15-1 5,1-1 0,-10-3 0,17 9 2,-17-9 2,7 12 2,-7-12 6,5 13-1,-5-13 1,0 13-16,0-13 19,-10 15-13,10-15 16,-6 13-14,-3-2 22,9-11 23,-7 9 3,7-9 3,0 0-21,-7 7 3,7-7-38,0 0 0,0 0-32,10-7-6,-2 3-21,3-5-10,1-1-13,3-3-21,4-3-9,1-2-2,4-3 24,1-2 18,2-1 17,-2-1 14,2-2 15,-3 3 11,-3-1 20,-1 5 32,-7 3 11,1 2 7,-5-1 3,0 5-3,-5 1 2,0 1-3,-6-2 69,2 11-42,0 0 16,-15 0 5,6 3-3,-5 5 4,-1 2 1,-3 1-9,2 2-14,-2 0-10,2 1-2,3 0-11,0 1-11,3-2-4,3 0-1,-1 12 19,6-14-34,4-1 5,2 1-4,3-1-8,3-1 3,2 2-3,2-4-8,2 2 7,1-1-7,-1-1 4,-2 0-10,1 1 7,1-2-1,-4 2 7,11 5 30,-15-8-8,-1 1 12,-7-6 14,10 12 2,-10-12 8,2 10-8,-2-10-10,-2 12-13,2-12-6,-10 13-5,5-8-4,5-5-25,-14 11-33,14-11-29,-15 11-137,15-11 36,0 0-80,0 0-21,0 0-14,0 0 0,-6-10-7,10 2 13,2-2 12,1-5 24,5-2 17,-3-2 82,5-3 40,1 2 101,0 0 53,10-12 216,-13 18-104,-2 2-15,-1 2-13,-1 3-1,0 3-2,-8 4 29,13-4 48,-13 4 6,10 5 12,-6 1-17,-4-6-43,5 21-18,-3-9-30,0 2-24,-2 0-17,0 1-17,-2 3-8,2-1-9,-2 1-9,0-3-6,-1 2-7,1-2-39,0-2-37,-1 0-38,1-2-16,-1-2-12,3-9 14,-2 14-73,2-14-38,-4 8-277,4-8 245,0 0 22,-4-11-10,4 11 3,4-22 10,-2 5-9,1-7-33,3-7-28,2-7-192,2-3 33</inkml:trace>
  <inkml:trace contextRef="#ctx0" brushRef="#br0" timeOffset="241134.8675">26200 15683 1066,'11'-37'178,"11"-27"195,-13 39-225,-1 4 0,0 1-49,-3 6-2,1 0-47,-1 4 18,-5 10-56,9-10 9,-9 10-59,0 0-26,0 0-58,13 5-55,-13-5-56,3 15-276</inkml:trace>
  <inkml:trace contextRef="#ctx0" brushRef="#br0" timeOffset="241634.9921">26365 15669 447,'0'0'407,"0"0"-61,0 0-60,0 0-43,12 4-26,-12-4-6,0 0-13,0 0-2,-2 13 16,2-13-19,-4 14-34,0-5-30,0 1-17,0 0-9,0 1-16,1-1-10,-1 1-11,2 0-17,0-2 0,2-9-17,-4 16 7,4-16-15,-1 16 6,1-16-10,0 11 8,0-11-14,0 0 8,9 10-11,-9-10 8,15 0-6,-15 0-10,17-8-16,-9 1-22,0 1-26,1-5-18,1 0-6,-1 0 16,-1-1 14,0 0 11,1 1 15,-2 0 17,0 4 4,-1-1-7,-6 8 1,14-17-2,-14 17 4,0 0 12,9-5 4,-9 5 1,0 0 0,0 0 1,0 0-2,5 10 3,-5-10-2,0 0 1,6 11 0,-6-11 2,4 9-2,-4-9 1,10 13 6,-10-13-4,9 5-5,-9-5-1,13 5 2,-13-5-1,18 1 1,-18-1-1,21 0 0,-12-2 1,3-1-3,1-2 0,2 1-1,1-4-4,-1-1 5,19-13-1,-14 5-9,1-1-3,-4 0-2,2-4 4,0 1 1,0-2-14,-1-1 17,-3 2-12,1 2 30,-3 2 10,-4 1 17,1 5-11,-4 0 8,1 2-14,3-9 18,-10 19-20,4-10-15,-4 10 18,0 0-9,0 0 23,-12 7-7,3 4 7,1 1-7,-2 5 14,-1 8 4,2 0 10,0 2 3,2 3 8,1-1 0,3 2-10,3-2 0,0-1-15,5 2-5,-1 0-9,2 1-3,2-1-8,1 0 2,-1-2 0,2-2-6,-1 1-4,-3-4-6,1-2 1,-3 0 2,2-1-2,-2 18-4,-4-21-28,-4 0-25,-4 2-39,-3-2-66,-9 5-108,-10-2-113,-7 0-189,-6-3-423,-5-3-585</inkml:trace>
  <inkml:trace contextRef="#ctx0" brushRef="#br0" timeOffset="242529.8876">23860 16399 305,'0'0'316,"0"0"-93,0 0-12,0 0-45,0 0 15,0 0-37,4-9 26,-4 9-29,19-2 10,-6 2-14,7 0 19,1 0-19,7 0 1,10 0-5,3-1-14,9 1 17,5-2 14,2 2 5,82-6 134,-57 2-158,-1-1-9,8 1-19,3-1-14,4 0-7,3 0-14,3 1-1,5-2-4,20 0 19,3 1 8,-4 0-6,-1-1 5,-20 2-13,0 0-22,108-3 50,-106 5-72,0 0 2,-1 2-15,-5-2 0,-3 2-9,-2-3 9,-2 1-10,-2-2 4,-4-2-15,-4-3-10,0-1 0,-5-2 11,-1-5-19,-2-1 12,61-24-25,-74 17-42,-2-2-19,-3-2 0,0-3 10,-5-1 21,-1-3 12,-6-3 7,-3 1-4,-5-2 3,-6-3 4,-1-3-2,-6 0 5,-7 5 6,-2 0 4,11-39-27,-18 37 33,-3 4 11,-4 5-8,-2 1 14,-4 1-14,-4 0 15,-3-2-10,-6 3 6,-3 1-5,-2 2 9,-5 1-9,0 3 13,-2 2-11,-1 2 13,-32-19-7,35 23-3,2 0 12,0 3-11,-2-2 10,3 4-6,-4-2 2,-1 3-1,-2 1-8,-1 1 14,-11 2-14,-4 0 13,-5 2-20,-8 4 4,-19 0-41,-8 2-9,-12 0-14,-9 4-1,-27-2-13,-6 3-6,-8-1 33,-8 0 11,-1-1 10,1 2 6,0-2-5,0 2 30,8-1 7,5 1 1,12-1 1,31 0-14,-81 4 6,105-7 16,19 0-16,5-2 21,13-1-16,5 0 25,5 0-6,6 0 3,2 3-25,6-3 12,0 1-32,4 0 13,12-1-21,-20 3-2,20-3-43,-24 11-43,24-11 89,-14 10-15,5-6 30,-1 2-20,0 1 35,-1 0-22,-5-2 47,2 5-11,-5 0 38,0-1-7,-3 5 44,0 1 6,-2 5 18,-3 6-22,-27 34 164,24-15-114,0 3-24,2 2-5,7 4-18,-2-2-15,9-5-11,2-1-9,4-2-10,0-2-13,7-5-3,1-3-7,1 2 7,2-1-8,1-4 8,5 29-43,-2-33-90,-2-4-35,0-1-54,2-2-63,0-1-70,3-4-67,-1-2-478,3-3-429</inkml:trace>
  <inkml:trace contextRef="#ctx0" brushRef="#br0" timeOffset="244270.0494">28087 15700 643,'0'0'477,"4"-9"-61,-4 9-37,4-8-19,-4 8-44,4-10-32,-4 10-34,3-11-32,-3 11-19,6-10-32,-6 10-23,10-12-11,-2 6-22,1 2-26,15-3 48,-10 4-84,2 2-10,0 1-7,3 1-7,-1 2-3,2 4-2,-1 1-4,-3 3 3,1 2-3,-3 2-3,-2 0-2,-3 1-4,-4 0-1,-2 1 13,-3 0-3,0 0 16,-5-2-12,-5 2 1,0-2-7,-3 0 13,-3-2-7,3-1 7,-4 0 0,6-5 13,-1 0 4,0-2 10,3 0-13,9-5 3,-14 2-18,14-2 22,-9-9-26,9 9-20,7-16-14,4 0-34,3-4-21,10-6-25,2 0-13,5 0 14,2-1 21,-1 2 10,0 3 15,1 1 3,-2 4 9,-5 5 6,21-7-19,-26 9 29,-4 5 6,1 1 3,-1 3 9,-4 0 3,-13 1-6,23 0 6,-23 0-3,17 4-22,-17-4 31,13 4-3,-13-4 12,14 7-24,-14-7 22,16 8 36,-16-8-28,14 3 1,-14-3 1,14 4-10,-14-4-1,20 0-8,-8-2 7,2 0-8,0-1-5,1-1-5,0-1-8,1-3-7,0 1-7,-1-1 5,10-10-7,-13 10 15,-5 1 0,0 2 3,-7 5-7,5-11 13,-5 11 10,0 0 3,-10-6-1,10 6 29,-23 7 3,7 1-9,-2 2-2,-4 4 2,-1 2-11,-20 19 18,24-14-15,2-3-15,5 0 5,1 0-7,1 0 3,5-1-22,1-1-22,2-2-34,4-1-32,0 1-18,3 0-35,4-2-29,1-2-20,3 0-4,5-2 2,1-2 17,2-2 30,1-2 7,-2-2 20,7-2-15,-2-2 29,7-4-32,-2-3 26,4-4-19,-1-4 31,-1-1 1,-1-1 46,-2-2 2,-2-1 67,16-19 97,-27 26-23,-3 1 16,-5 2-3,-2 0-1,-2 5 14,-4 9-3,1-17 0,-1 17 12,-6-10 19,6 10-1,-14-4-19,2 6 6,0 3 12,-5 5-12,-17 11 73,17-6-109,1-2 2,2 3-19,-1-1-7,4 2-3,-1-1-4,2-2-3,2-1-7,2-1-11,0 0 6,2 0-6,4-12-3,-2 17-4,2-17-5,7 17 4,-7-17-10,15 8-4,-4-6-1,-11-2-1,24 0 1,-12-4-7,3-2-6,1 0-18,1-4-25,1-2-6,-2-1-2,2-1 5,-1-1 8,-2 1 10,9-11-6,-15 16 27,-3 1-3,-6 8-2,10-10 0,-10 10 17,0 0 22,0 0-1,0 0 0,0 0 0,-7 14 4,3-5 2,0-1-5,-1 2 1,2 0-4,-3 8 19,6-18-24,-2 19-4,2-19 13,2 14-1,-2-14-10,9 17 3,-2-12-7,1 1-1,3-2 2,2-2-2,0 1-6,2-3-10,0 0-9,5-1-2,1-3-14,0 0-8,2-4 3,0 2 5,-1-2 3,-1 2 9,-2-2 6,-3 2 7,-3 0-2,-3 2 0,1 1-4,-11 3 0,15-4 1,-15 4 5,13-3 0,-13 3 0,0 0 5,14 0 1,-14 0 1,0 0 1,0 0 0,10 3 0,-10-3-1,0 0 2,0 0-12,18 0-16,-18 0-23,13-3-6,-3-1 1,-10 4-1,30-11-52,-20 9 46,0-3 9,2 1 10,-12 4 5,17-6 6,-17 6 6,14-3-1,-14 3 7,12 2 1,-12-2 11,7 6 8,-7-6 1,6 11 3,-6-11 1,8 16 23,-8-16-13,4 13-5,-4-13 0,4 10 7,-4-10 9,6 11-4,-6-11 10,9 7-2,-9-7-2,11 4-7,-11-4 5,18 0-6,-8-3-4,0 1-2,16-6 5,-13 3 8,-1 0 9,-2 3 12,1-2-11,-11 4-14,16-4-9,-16 4-12,13-3 8,-13 3-6,9 5 9,-9-5-4,0 0 7,4 9-1,-4-9 1,0 0-6,-1 14 8,1-14-1,0 0-4,-1 11 6,1-11 0,0 0 0,0 0 10,0 11 2,0-11-3,0 0-8,0 0-4,12 3-6,-12-3-6,15-4-10,5-3-23,-9 4 11,0-3 0,3 1 2,-4 2-4,2 0 8,-12 3-4,19-5-3,-19 5-10,14-1 18,-14 1-5,12 1 12,-12-1-4,0 0 1,12 5-3,-2-2 1,-10-3 10,7 5-1,-7-5 13,10 3-2,-10-3-5,17 2 4,-17-2 0,20 0-3,-7-2-2,-2 0 1,2-1-5,-2 0 2,-1 3 1,3-4 0,6-4 1,-19 8-5,15-5 2,-15 5-5,10-3 1,-10 3-1,0 0 0,0 0 2,0 0 3,0 0-1,-4 12-2,4-12 1,-8 11 1,8-11-18,-9 14-29,1-3-123,8-11 54,-2 11-5,2-11-55,2 11-5,-2-11-30,11 8-77,-11-8-11,21 5-73,-7-4-289,0-2-170</inkml:trace>
  <inkml:trace contextRef="#ctx0" brushRef="#br0" timeOffset="245024.8013">31292 15104 497,'5'-9'518,"-5"9"-131,4-12-82,-4 12-69,0 0-38,0 0 7,-28 17 223,14-5-211,-5 8-5,-1 0-18,-3 7-4,-1 5-22,0 2-15,0 3-29,3 0-16,0 2-14,1-2-17,2 3-14,1 0-13,0-3-7,2 1-8,1-4-6,2 0-14,1-7 4,2-1-22,0 0 3,1-5-31,2-2-38,-2 0-31,0-5-34,2 0-14,1-1-4,-3-2-13,0 0-9,0-3-37,-2 1 3,-12-1-245,11-7 253,-3 2 41,14-3-3,-25 0 50,12-3 3,2-1 42,-3 1-3,2-2 52,-1-1 2,2 1 31,1-1 17,0 2 50,3-3 1,-1 2 35,-6-8 112,14 13-126,-8-10-16,8 10-5,-2-12 6,2 12-8,2-10 3,-2 10-2,9-10-21,-9 10-15,17-11-5,-7 6-11,5 0-3,0-2-5,2 1-2,5 0-11,1-1 5,1 0-10,5-1 0,2-1 4,-1 1 7,0 1 25,2 0 13,-2 0-4,1 0-5,-6 3 2,0 0-6,-4 1 1,-1 1-4,-2 2-1,11 0 14,-17 0-32,-1 2-4,0 2-3,-11-4-1,14 7-30,-14-7 36,9 11-5,-9-11 1,2 11-6,-2-11 3,-1 11-8,1-11 9,-1 12-7,1-12 3,-4 15 0,4-15 2,0 0 4,-1 10-4,1-10 8,0 0-16,0 0-5,11 4-7,-11-4-9,11-4-2,-3-4-10,2 3-3,-2-1 10,2-2-2,2 0 5,8-7-8,-11 9 20,-9 6 1,14-10-3,-14 10 3,12-4-1,-12 4 1,11 2 5,-11-2 1,9 7 4,-9-7 0,8 13-1,-2-4-1,-2 0 5,0 0-2,3 12 3,-3-12 0,-4-9 11,6 16 23,-1-8 32,-5-8 31,7 14 68,-7-14-29,6 8 34,-6-8-34,12 2-22,-12-2-30,22-2-7,-4-3-5,1-2-27,35-17 46,-18 6-99,3-2-89,0-3-29,2 2-93,-2 1-99,-5 0-155,-2 3-693,-11 2-778</inkml:trace>
  <inkml:trace contextRef="#ctx0" brushRef="#br0" timeOffset="246840.0077">26359 16716 6,'0'0'501,"10"-12"-167,-10 12-41,4-9-84,-4 9-22,0 0-40,0 0-2,0 0 11,0 0-29,0 0 10,0 0 26,-16 9-10,11-1 0,-1 4-5,-1 0-16,-2 1 8,2 4-5,1 2-25,1 0-12,-1 0-14,1-2-12,0 18 28,5-17-56,-2 0-18,0-2 0,2-4-2,-2 2-3,2-14 4,-2 20 42,2-20 8,-1 17 45,1-17-1,-2 11-23,2-11-30,0 0-4,0 0-11,-11-2 19,11 2-38,-5-19-12,3 5 0,0-2-15,2-5 7,2 0-4,2-1 3,2-3-62,2-2 9,3 1 5,1-1 8,3 4 6,1 1 3,2 2-7,23-14-44,-24 22 40,2 3-12,0 1 1,-3 1 12,-4 5 8,-12 2-4,22 1 11,-11 2 3,-4 3 3,-7-6-3,9 13 7,-9-13-3,0 19 1,-2-8-1,-9 11 17,4-8 2,-2-3 0,2 1 2,1-3-4,-2 0 0,2-1-1,1 1-2,5-9 2,-6 15 4,6-15-8,-4 13 3,4-13-2,4 13 2,0-5-2,9 7 4,-5-4-26,1-1 21,1 0-1,0 1 2,1 0-2,-2 1-1,-1 0-20,2-1 22,-5 1-21,1-3 22,-2 0-18,-2 1 38,-2-10-18,0 16 37,-10-2 21,10-14-21,-17 9-8,7-5 5,-3-1-9,1-1-5,-1-2-8,-1 0-1,0 0-4,1-2-12,-1 1-66,2-1-29,2-2-65,10 4-72,-16-6-74,8-4-428,8 10 343,2-10-90,2 1-211,1 2-198</inkml:trace>
  <inkml:trace contextRef="#ctx0" brushRef="#br0" timeOffset="247034.8446">26670 16851 579,'13'-3'498,"-13"3"-50,23 0-49,-23 0-25,17 6 7,-7-1-29,-2 1-22,-3 0-21,1 3-20,-1 1-48,0-2-23,-1 4-59,1 11 85,-3-10-155,0 0-14,-2 1-14,2 0-13,-2-2-8,0 2-18,0-1-38,-2-1-38,2 0-49,-2 0-66,0-2-45,0-1-58,2-9-76,-7 14-58,-1-6-597,8-8 190,0 0-344</inkml:trace>
  <inkml:trace contextRef="#ctx0" brushRef="#br0" timeOffset="247224.8884">26806 16765 868,'7'-21'408,"3"1"-65,0 2-59,-3 5-83,2-2-8,1 4-43,0 0-40,-1 3-23,-1 4-74,-8 4-46,15-4-104,-15 4-67,12 5-162,-12-5-235</inkml:trace>
  <inkml:trace contextRef="#ctx0" brushRef="#br0" timeOffset="247574.8038">26930 16973 93,'0'0'535,"0"0"-132,12-7-31,-12 7-56,6-8-4,-6 8-3,9-12-21,-9 12-21,11-12-31,-1 5 135,-10 7-237,8-8-26,-8 8-18,11-4-16,-11 4-13,12 3-14,-12-3-9,13 6-12,-13-6-5,14 9 2,-9-1-5,1-3 1,-2 4-4,1-3-1,-1 3 0,-4-9 0,7 13 1,-7-13 3,3 12-1,-3-12-2,4 10-12,-4-10 16,4 11 5,-4-11 0,0 0 3,3 8-2,-3-8-6,0 0-4,0 0-5,0 0 1,8-3 0,-8 3-30,6-12-22,-2 4-3,0-1 4,1-1-4,-1-2 9,0 3 5,-1-2 7,4 0-3,-5 1 21,2 3 5,-4 7 11,5-16 8,-1 3 21,-4 13-12,5-10 6,-5 10-5,4-9-1,-4 9-11,0 0-4,5-10-10,-5 10 4,0 0-7,0 0 3,3-10-1,-3 10-2,0 0-3,0 0 2,0 0-55,0 0 6,0 0-26,0 0-37,0 0-39,0 0-40,0 0-56,0 0-78,0 0-68,0 0-483,0 0-432</inkml:trace>
  <inkml:trace contextRef="#ctx0" brushRef="#br0" timeOffset="247854.7258">27041 16929 63,'-10'5'486,"10"-5"-65,0 0-45,0 0-9,-9 5 1,9-5-17,0 0-33,0 0-26,0 0-36,0 0-27,-9 4-17,9-4-12,0 0 185,0 0-240,0 0-7,0 0-40,0 0-5,0 0-30,0 0 1,0 0-28,0 0-4,0 0-56,0 0-49,0 0-71,-10-5-95,10 5-94,0 0-92,4-9-1109,-4 9-86</inkml:trace>
  <inkml:trace contextRef="#ctx0" brushRef="#br0" timeOffset="248199.8036">27474 16837 186,'9'-8'723,"1"2"-161,-10 6-72,10-12-72,-10 12-65,4-8-42,-4 8-25,0 0-19,0 0-20,-14-4-12,2 7-39,-16 8 134,11-1-198,-1 0-46,3 0 6,0 1-37,2 0 13,2-1-25,2 2 15,0 1-26,5-1-3,1 3-7,2-3-2,5 2-5,0 1-2,5 2-1,20 17 7,-8-16-10,0 0 1,4 1-6,2 1-3,-2-3 0,-4-2 0,-2-1 1,-2-5-7,-6 3 10,0-4 52,-4-1 32,-7-7 7,0 12-11,0-12-22,-46 11 0,12-8-117,-5-2-62,-5-1-99,-7 0-159,-1-1-173,-2 4-875,-4-7-1030</inkml:trace>
  <inkml:trace contextRef="#ctx0" brushRef="#br0" timeOffset="248394.8624">26708 17331 1001,'17'0'2022,"-17"0"-1246,14-2-108,-14 2-168,11-4-80,-11 4-113,10-5-100,-10 5-179,0 0-192,0 0-303,0 0-396,-5-13-547,5 13-1014</inkml:trace>
  <inkml:trace contextRef="#ctx0" brushRef="#br0" timeOffset="280140.2306">20214 17284 700,'0'0'648,"0"0"-154,0 0-105,0 0 156,0 0-314,0 0 1,0 0-6,0 0 1,0 0 3,0 0-5,0 0 0,0 0-36,0 0-6,12-1-27,-2-5-11,8-3-37,6-7-7,14-7-45,75-44 46,-34 18-58,5-4-41,3-6 2,2-4-61,-2-6-93,-2-3-91,-2-2-76,-7 1 10,-6 9 45,-17 14 23,-7 8-59,-8 6-137,-13 11-556,-11 8-586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5:04:35.9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16290 10657 37,'0'0'326,"-13"-7"165,13 7-300,-7-5 20,7 5-59,-10-6 55,10 6-71,-10-5 61,10 5-66,-9-6 47,9 6-80,0 0 31,-10-4-72,10 4 36,0 0-69,-9-5 43,9 5-8,0 0-63,0 0 52,12-4-37,1 4 54,9 0-49,8 0 44,12-1-60,15 1 49,3-3-57,17 1 48,3-3-55,1 3 50,0-1-42,-6 3 35,46-2-31,-68 2-57,-11 0 26,-3 2-112,-8-2 25,-6 3-46,-6-1 28,-5 4-54,-5-2-55,-9-4-378,0 12-138</inkml:trace>
  <inkml:trace contextRef="#ctx0" brushRef="#br0" timeOffset="950.3858">14281 11593 294,'0'0'273,"0"0"-11,12 4-57,-12-4-22,0 0 23,11 4-68,-11-4 7,0 0 17,0 0 18,11 5 6,-11-5-1,15 3 142,-15-3-183,17-1-24,-2-2 37,4-1-81,5 0 7,9-4-7,6-1 8,3-2-13,2-1-11,0-2 34,2 0-45,-4 0 74,-1 0-51,-1 1 67,-3 0-61,-7 1 49,-3 3-69,-5 1-9,-3-1-7,-3 3-7,0 0-6,-3 2-9,-2-1 0,-1 1-4,0 2-4,-3-3-3,-7 5-9,14-6 4,-14 6-19,17-6-123,-17 6 3,10-3-131,-10 3-16,0 0-80,0 0-29,0 0-73,0 0-340,-4 13-331</inkml:trace>
  <inkml:trace contextRef="#ctx0" brushRef="#br0" timeOffset="3050.114">18096 12255 26,'0'0'216,"0"0"-39,0 0-23,-2-10-8,2 10-19,0 0-13,0 0-14,0 0-15,-3-10-21,3 10-10,0 0-2,-11-9 46,11 9-33,-8-5-29,8 5 29,-12-5-21,12 5 31,-19-7-41,9 4 40,-3 1-50,-3-1 44,-3-2-43,1 3 48,-6-2-61,0 3 47,-1-2-56,-27-1 42,24 4-3,0-1-56,2 0 59,-2 1-62,0-1 57,0 2-61,1-1 51,-1 1-39,2 2 40,0-2-55,-1 1 52,1 0-60,-1 1 57,2 1-56,-25 6 32,26-4 24,0 0-52,0 3 6,3-1 6,-5 4 50,2-1-58,3 1 59,-2 1-65,5 0 58,1 1-51,0-2 53,-2 5-63,4-2 59,-1 0-60,3 1 62,-2-1-5,3 1-6,0 0-8,2-1 11,1 1-22,0-2 2,1-1-1,1 2 2,0 1 5,2-1-16,-1 2 19,1-1-9,1 1 0,2 0-1,0 17 3,2-17 5,2 0-2,-1 0-8,3-1-7,0 2 6,1-1 39,2 1-78,1 0 67,1-1-53,1 1 60,0-2-59,1-1 60,2 0-61,-2 0 59,16 12-26,-13-13-26,2-1 41,2 1-3,-2-3 53,3 0-68,-1 1 56,2-2-60,-1 0 53,0-1-64,0 1 59,0-4-59,1 2 74,-2-3-65,-3 0 61,18 5-21,-16-6-48,-2 0 57,1 0-58,1-2 48,-1 0-47,2-1 55,0 2-55,-1-2 51,2-1-55,0 1 64,0-1-51,-3 0 54,0 0-51,-1 0 54,14-1 9,-15 1-59,-14 0 49,23 0-51,-23 0 48,20-1-54,-20 1 54,18-1-58,-8-2 46,3 1-51,3-3-10,7-2 19,6-2 56,2-1-42,8-3 51,38-10-3,-45 14-69,-1 0 50,0 0-7,-6 1-6,-3 1-3,1 1-9,-4 0-2,-1 1-4,-2-1 1,-2 1-4,0 1-2,-1 0-3,-3 1-1,3-1 0,-5 1-6,3-1 4,-1 0-3,-10 4 6,18-6 2,-18 6 8,17-7-8,-9 2 1,1 2-5,-1-2 1,1-1 0,-1 0 0,0 1 2,0-2-1,-1 0 0,7-9-6,-8 7 6,0-2-14,1-2 17,-2 0-3,0-2 0,0 0-1,0-2 5,-3 1-7,1-2 1,-2-3-9,-1 1 7,0-4 0,-1 0 1,-3 0-47,-7-24 24,3 22 46,-1 0-55,-3 2 54,0-3-53,-3 3 60,0 0-51,-3 2 54,0 0-56,-2 1 55,-1 2-39,0 1 36,0 1-58,-2 3 53,4 2-39,-22-5-173,21 12 1,0 1-82,0 3-54,-4 4-430,0-1-268</inkml:trace>
  <inkml:trace contextRef="#ctx0" brushRef="#br0" timeOffset="6495.0899">23678 1335 111,'0'0'395,"0"0"-92,0 0-28,-8-8-5,8 8-29,0 0-1,-3-10-37,3 10-40,0 0-16,1-16-16,-1 16-15,4-12-24,-4 12-8,7-13-15,-7 13-19,9-13-3,-9 13-12,15-10-14,-2 5 9,-13 5-20,16 0 3,-16 0-5,20 7 1,-12-2-2,2 4 0,-1 2 0,1 0-3,-2 2 4,0 1-4,-2 0 6,1 2-4,-1-2-5,-1 2 5,-2-2-4,1 0 9,-1-1-7,-1-2-6,-2-11 6,5 21 25,-5-21 42,3 13 43,-3-13 9,0 0-23,2 13-13,-2-13-34,0 0 9,5-8-20,-5 8-4,14-35 0,-4 15-27,2-6-6,4-4 1,2-2 0,2 2-24,2-2 59,-1 3-4,2 5 44,-3 4-41,-1 2 14,0 5-33,0 1 14,-4 7-28,3 3 22,11 9 13,-14 3-25,1 4 20,-5 3-38,1 7 24,-1 4-96,-4 3-119,-4 5-139,2 8-240,-5 1-430,-8-1-602</inkml:trace>
  <inkml:trace contextRef="#ctx0" brushRef="#br0" timeOffset="7165.1296">23702 1682 270,'3'-9'352,"-3"9"189,0 0-320,0 0 4,1-12-18,-1 12 11,0 0-1,0 0-2,0 0-5,0-14-11,0 14-11,0 0-34,0 0-26,0 0-48,0 0 3,-1-10-27,1 10-6,0 0-14,-15 10-6,2 2-1,-7 6-4,-8 8 0,-10 9-5,-5 4 2,-8 4-3,-3 1 41,-4 2-9,-3 3 22,0-3 7,-1-2 10,3-1-2,-49 32 78,59-40-95,6-4-17,8-7-23,2-1 1,6-1 3,3-7-3,4 0-15,3-3-4,2 0-50,3-4-34,0 1-46,4-4-68,1 1-43,7-6-68,-13 11-473,13-11-174,0 0-523</inkml:trace>
  <inkml:trace contextRef="#ctx0" brushRef="#br0" timeOffset="7465.3106">22628 2216 16,'0'0'344,"0"0"-101,0 0-46,-18 9 202,7-1-158,-2 5-21,-1 2 2,-5 7-11,-4 2 0,0 6-40,1 1-1,-1 0-33,2 2-17,2-2-24,1-1-17,6-5 5,1 1 13,5-4-8,1 0-2,5-7 2,2 2-2,3-3-18,7-2-17,-1-2-42,9-3-45,1 0-77,3-2-87,2-5-116,2 0-101,1-2-424,-2-3-383</inkml:trace>
  <inkml:trace contextRef="#ctx0" brushRef="#br0" timeOffset="7994.9235">22064 2881 187,'0'0'486,"0"0"-122,0-16-58,0 16-47,1-10-32,-1 10-24,4-11-24,-4 11-34,0 0-31,3-14-28,-3 14-17,0 0-13,9-5-14,-9 5-10,0 0-8,15 5-1,-15-5-5,13 12-4,-7-3 4,1 2-3,-2 0-5,0 3 3,-1-1 2,0 1-27,-1 0 21,1 1-20,0 8 21,-3-12 6,0 0-14,2-1 29,-3-10-5,1 18 30,-1-18 3,1 13 50,-1-13 17,2 10 31,-2-10-19,0 0-37,0 0-14,0 0-35,0 0-15,12-22 9,-4 10-27,-2-1 12,2 1-11,0-1-3,2 1-13,0 1 4,-1 1-11,1 0 9,0 0-17,0 4 9,0 1-2,-1 2-4,-9 3 2,19-4-10,-19 4 10,15 4-4,-7 1 11,-1 0-8,-2 2 12,2 3-18,-4 0-17,1-1-46,-2 3-22,0-2-43,1 2-17,0-3-68,0 3-8,-1-4-66,1 4-26,3 5-681,-6-17 235</inkml:trace>
  <inkml:trace contextRef="#ctx0" brushRef="#br0" timeOffset="8200.4098">22623 2839 218,'0'0'486,"12"-9"-130,-12 9-71,0 0-39,0 0-16,7 12-5,-7-12-18,-3 17-6,1-3-27,-2 1 16,-2 4-38,1 1-5,-2 2-31,0 1-7,-2 4-30,0 0-14,0 2-11,1 0-12,-2-3 3,1 1-44,2 0-15,-2 0-48,-4 16-201,8-19 78,0-5-78,1-2-20,0-1-44,1-1-381,0-3-214</inkml:trace>
  <inkml:trace contextRef="#ctx0" brushRef="#br0" timeOffset="8520.4087">22668 3107 452,'7'-7'418,"-7"7"-64,7-7-103,-7 7-3,0 0-40,0 0-8,5 9-64,-5-9 9,0 0-31,0 18-22,0-18-13,-1 15-3,1-15-15,-1 17-8,1-17-9,1 14-7,2 1 24,-3-15-37,8 12-2,-3-5-3,3-1-10,0 0 0,0 1 2,1 0-8,0 1 0,3 0-6,-4 1 24,1 3-17,-1-1 24,1 1 20,-2-1 14,2 13 46,-6-14-28,-2 1 44,-2 2 0,-3-1-12,-2 1-21,-1-1-18,-2-1-11,-2-1-8,0 0-13,-2-3-3,0 0-40,2-1-33,-2-2-73,2-2-47,11-2-107,-23-2-78,14-3-83,-2-2-54,3-6-283,2-1-273</inkml:trace>
  <inkml:trace contextRef="#ctx0" brushRef="#br0" timeOffset="8969.9383">22834 2631 379,'-1'-26'365,"-3"2"-38,-2-3-50,-3 0-43,-4 4-22,-1 0-10,-5 2 11,-3 2-30,-4 4-28,1-1-6,-6 5-23,-1 1-14,-4 3-18,0 3-12,-4 6-20,0 0-4,-10 5-13,1 5-21,-56 25 50,51-6-36,1 3-1,3 4-6,2 6-3,5 1-6,1 3-2,4 5 0,6 3-10,1 2 19,6 4-22,2 2 17,7 0 26,1 2-12,2-1-13,5 55 89,8-65-60,1 0 13,3 1-1,3-3-3,2 8-50,6-6 77,1-2-62,6-2 74,3-2-52,5-5-6,3-2 50,1-5-68,6-3 50,-3-9-64,43 12 79,-34-24-18,1-6-52,2-4 14,5-7 15,11-7-8,2-6-4,3-8-7,3-5 24,-1-7-44,11-10 37,-2-5-75,-7-6 33,-6-6-21,-4-6-71,-6-5 65,-5 0-59,-16 8 55,-5 0-2,-6 0-14,-9 1-26,-6 5 12,-9 8 13,-6 4 6,-5 1 5,-6 5-1,-4 4 6,-2 3 12,-6 4-29,1 3-24,-29-18-216,32 30 58,2 3-39,3 3-82,4 3-89,2 0-465,4 3-463</inkml:trace>
  <inkml:trace contextRef="#ctx0" brushRef="#br0" timeOffset="9735.4332">24120 3103 523,'0'0'373,"0"0"-11,-5-12-90,5 12-7,0-15-61,2 6-6,-2 9-30,6-18-19,5 0 54,-6 10-144,2 2 1,1-2 0,-1 4-22,-7 4-11,19-6-19,-19 6 16,17 2-21,-7 0 11,0 1-19,-1 3 19,0 0-20,-2 1 18,1 1-15,-3-2 16,0 3-20,0-2 19,-5-7-3,8 12 7,-8-12-9,6 12 39,-6-12 2,4 9 44,-4-9 3,0 0 19,4 8-13,-4-8-20,0 0-15,0 0-13,2-16-1,1 5-34,2-3-20,1-2 14,1 2-19,0 1 12,2 0-9,1 1 15,0 2-22,0 1 13,2 1-15,-4 4 13,3 1-15,-11 3 18,21 0-16,-1 6 12,-8 1 9,-3 2-13,2-2 11,-3 3-11,2 2-13,-3-3-46,1 1-24,0 1-33,-1-5-30,2 3-28,-3-3-5,1 0-13,2-1-1,0-2 8,-9-3-45,20 2-5,-8-3-16,0-2-16,1-3-175,0-3 79</inkml:trace>
  <inkml:trace contextRef="#ctx0" brushRef="#br0" timeOffset="9920.1805">24783 2880 690,'21'-24'733,"-14"17"-480,0 0-31,-7 7-13,9-5 17,-9 5 15,0 0-12,2 10-47,-4-1 17,-3 6-2,0-1 2,-4 6-32,1 2-36,-1 2-26,-3 2-19,2 2-69,1 0 49,-1-2-63,1 0 31,0-1-91,3-2 16,-3-1-43,4-2-49,-2 0-36,4-4 9,0 0-53,-2-4-29,4 0 20,0 0-18,1-12 19,2 18-307,-2-18 199,0 0-157,0 0 23</inkml:trace>
  <inkml:trace contextRef="#ctx0" brushRef="#br0" timeOffset="10160.2839">24829 3139 626,'14'-12'809,"-14"12"-498,13-7 21,-13 7-71,13-3-6,-13 3-15,12 4-13,-12-4-23,13 11-23,-7-4-21,-1 1-83,4 1 44,-2 3-25,-1-1-14,2 1-20,1-1-3,-2 1-19,1 1-5,-1-1-3,2-1-12,0 2 5,-3-3-5,1 1-9,0-1 7,0 0-6,-4-2 10,2 1 16,-5-9 0,5 17 14,-5-17 8,-5 24 65,5-24-75,-10 14-5,2-6-62,-2-3 44,3 0-80,-3-1 22,-2-2-62,2 1-62,10-3-69,-24-3-67,15-1-88,-5-3-47,4-3-58,3-5-343</inkml:trace>
  <inkml:trace contextRef="#ctx0" brushRef="#br0" timeOffset="10590.4561">25024 2612 519,'-5'-29'503,"-2"1"-90,-2 3-63,-6 0-52,-2 4-36,-6 1-35,-1 6-7,-3 1-17,-3 3-20,-5 4-19,0 3-13,-4 4-29,-54 18 57,37 3-98,2 7-14,0 7-5,0 6-13,7 7-5,-2 3-6,5 6-1,4 5-2,4 0-9,3 4-44,5-1 59,7-1 1,2 1 24,5-1 0,5-2 0,4-10-3,4 0 4,2-3-44,3 1 62,2-3-45,5-4 40,2 1-32,3-3 24,4-2-39,2-4-4,4-3-5,3-1-2,1-5 2,4-4-8,46 11-1,-36-23 3,5-6-12,2-4 1,2-3 4,2-8 12,7-7-42,0-5 39,-2-6-50,-1-6 26,-3-8-74,-5-8 32,-3-3-43,-1-5 56,-8-5-37,26-60 17,-41 62 86,-9 3 17,-8 12-5,-4 0-10,-9 3-10,-4-1 0,-8 6-7,-4 1-5,-8-5-2,1 9-6,-6-2-5,3 4-19,0 3-11,0 0-61,0 1-28,2-1-47,0-1-42,6 1-72,-1-3-28,2 0-70,7-1 0,1-3-31,4 1-9,3 0-298,3 0-223</inkml:trace>
  <inkml:trace contextRef="#ctx0" brushRef="#br0" timeOffset="10800.1112">24799 1689 313,'-4'-18'463,"0"2"-86,2 0-58,-4 3-39,3 0-14,1 3-29,-1-1-57,3 11-54,-4-14-18,4 14-26,0 0-11,0 0 14,0 0 21,-2 21 16,8 35 102,-3-14-156,3 1 8,3 5-11,0 2-14,2 8-5,0-2-22,0-6-42,1 7-66,-2-9-53,0 0-83,4 0-46,-3 0-127,2-4-420,-1-3-344</inkml:trace>
  <inkml:trace contextRef="#ctx0" brushRef="#br0" timeOffset="11179.9752">25413 1814 211,'12'9'377,"4"1"-87,6 5-3,3 1-72,7 6-11,5 2-14,7 5-3,4 3-38,4-1 5,-1 1-18,1-3 1,0 0-20,49 29 74,-56-31-121,-5-3-5,-4-3-20,-2-1-8,-2 1-11,-3-3-51,-5-2-42,-1-2-61,-5-1-92,-2 0-29,-1 1-85,3-5-317,-9 3-162</inkml:trace>
  <inkml:trace contextRef="#ctx0" brushRef="#br0" timeOffset="11630.2811">26265 3029 315,'-7'6'850,"7"-6"-549,0 0-9,0 0-53,-10-5 2,10 5-40,-1-11 33,1 11-30,1-14-6,-1 14-31,4-18-17,-2 8-37,2 1-17,1 1-35,-5 8 2,8-12-33,-8 12 4,12-8-19,-12 8 9,13-1-23,-13 1 14,16 5-17,-9-1 15,-1 2-17,1 0 21,0 4-22,-2-3 5,-5-7-1,8 15 9,-8-15-13,9 21 12,-9-21 8,4 10-2,-4-10 31,4 10 23,-4-10 4,0 0-7,0 0-9,0 0-10,0 0-19,11-12 1,-7 0-7,2 1 15,2-2-11,1 0 1,11-14 34,-11 16-25,2-1-4,1 3-5,-4 1-16,1 1-8,1 2 0,1 3-1,-11 2-9,17 0 11,-5 2 0,-3 3-37,-1 0 42,2 2-31,1 0-37,-3 2-37,0-1-29,-1-1-59,1 0-7,-1 1-44,0-1 15,0 0-22,2 0 29,1-3-36,0 1 12,-10-5-15,18 3-28,-18-3-50,24-2-159,-12-1 19</inkml:trace>
  <inkml:trace contextRef="#ctx0" brushRef="#br0" timeOffset="11819.9628">26892 2743 462,'7'-12'574,"-3"2"-140,2 2-77,0-1-74,0 1 121,-6 8-249,0 0-2,0 0 40,2 17-26,-4-7 13,0 5-31,0 3 7,-4 5-30,2 0-18,-2 2-23,1 4-10,1 2-9,-2-1-19,1-1-14,-2 0-11,4-5-90,1 0 36,-2 0-49,2-4-42,0-2-45,2 0-20,-2-1-64,2-4-14,0 0 16,2-3-34,-2-10-31,4 15-383,-4-15-205</inkml:trace>
  <inkml:trace contextRef="#ctx0" brushRef="#br0" timeOffset="12120.2034">27013 2949 226,'5'-6'638,"-5"6"-167,6-9-111,-6 9-80,0 0-35,0 0-51,0 0 20,0 0 14,12 7-15,-12-7-15,0 13-16,0-13-43,0 18-34,0-18-5,0 26 42,0-26-89,4 19-7,-4-19-9,5 18-3,-3-9-10,5 0-4,-1 4-6,4-2-1,-2 3-54,1 2 61,1 2 10,-1 3 30,1-2 4,-2 1-13,1 16 16,-5-20-35,0-2 7,-2 2 0,-2-3-6,2-1 2,-4-2-21,0 1 18,-2-1-57,0-1 56,-1-3-65,5-6 33,-16 11-32,7-8-16,9-3-34,-20 3-19,20-3-49,-17-5-45,7 0-66,3-3-56,1-4-50,3-3-38,1-3-73,2-1-210,3-8-196</inkml:trace>
  <inkml:trace contextRef="#ctx0" brushRef="#br0" timeOffset="12340.5219">27380 2887 507,'27'-14'459,"2"5"-57,0 1-40,-4 6-5,-1 0-4,3 5-40,0 1-11,0 5-26,-2 4-45,-2 2-6,-3 3-25,-2 6-12,-3 1-33,-1 0-77,-5 3 57,0 4-52,-4 0 27,-3 1-55,-2 2 20,-4 1-40,-4 4 36,-2-1-18,-24 33 37,11-37-57,-2-2-7,-2-2 2,-3-3-5,-3-1-32,-1-3 31,-4 0-62,-2-5 3,-1-2-98,-1-3-32,-1-4-98,2-1-76,4-6-137,1-3-118,-41-20-1982</inkml:trace>
  <inkml:trace contextRef="#ctx0" brushRef="#br0" timeOffset="12900.0802">27306 2428 441,'-3'-9'453,"3"9"-85,-7-18-68,1 9-55,-1-3-42,-3 2-42,-3 0-30,-5 1-11,1-1-17,-4 0-20,-2 1-16,-6 3-6,-2-1-18,-3 3 0,-6 1-8,2 3 3,-5 0 2,-6 5 4,1 4-3,-12 6-6,3 5 4,1 6-11,-1 7 30,2 5-11,-1 7 16,-52 54 24,59-47-65,1 5 18,4 2-12,5 0 25,3 2-17,5 2 20,6-1 26,3 3-2,6 0 19,7 0-6,1-2-6,8-9 19,4-1-8,4-2-41,5 7 72,4-3-62,5-2 51,2-5-45,3-3 13,5-2 5,5-4-3,3-5-4,2-3-1,10-5-1,2-6 1,5-1-11,4-8-10,-5-5 16,3-3-15,77-10 31,-61-5-55,5-4-15,-4-8 5,1-5-25,11-14 4,-6-7-52,-5-8 20,-2-6-28,-9-11 14,-3-4-24,-9-6 24,-7-4 1,-6-1 6,-8-3-5,-1-59 47,-27 84-10,-8 12-3,-11-5-10,-9 6-46,-6 7-66,-9 4-96,-6 7-77,-10 7-111,-4 8-136,1 5-637,-7 4-793</inkml:trace>
  <inkml:trace contextRef="#ctx0" brushRef="#br0" timeOffset="15174.987">23286 1619 150,'0'0'239,"0"0"-49,-12-6-48,12 6-24,-11-4-16,11 4-10,-15-3-8,15 3-5,-18-1-5,7 2-9,-3 1-3,1 0-8,-3 1 0,1 1-6,-20 9 16,16-6-51,2 1 23,-1 2-27,0 1 37,2-1-17,-2 2 20,4 0-36,-1 1 21,4 0-23,0-1 20,1 1-21,3-1 28,0 2-25,4 1 25,-1 13 73,5-17-60,3 3-7,2 1-29,2-3 20,3 3-15,2-1-28,3-2 37,1 0 13,2-2-15,1 1 11,7-1 13,0 0 0,3 0-16,0-3 5,2 0-10,0-1 13,3 0-21,0-2 8,-1 2-6,0-4 1,-1 3-4,1-3 6,-3 0-11,-1-1 11,0-1-13,1 2 8,-1-1-9,2-1 6,0 0-10,32 0 1,-25 0 2,-2 0-8,0-1 1,-2 1-2,2 0 4,-1-2-5,-4 2 5,-2-1-10,2 1 3,-2 0-1,1 0 5,-1 0-10,0 0 13,0 0-9,0 3-1,-1-2 2,0-1 15,-2 1-14,2 0 6,-1-1-9,1 2 10,-1-2-5,1 1 10,-3 1-3,2-2 9,0 0-4,0 2 13,0-1-2,-1 0 1,29 1 23,-28-1-18,1-1-2,0 0-10,-1 2 9,2-2-13,0 0 7,-1 0-9,1 0-1,-1 1-4,0 0 0,-1 0-4,1-1 2,0 0-2,-4 2-1,28 1 18,-27-3-8,-2 2-2,-1-1 0,-2-1 7,2 0 2,0 1 6,-2-1 2,1 0-6,2-1 2,-1 1 2,-1 0-3,5-1-7,-3-1 0,3 2-2,-2-2 1,0 1-1,0-1 4,-3 2-1,1-1-11,2-1 9,-3 2-2,1-2-6,-1 1 11,-2-1-6,3 1 8,-3-2-11,1 3 19,1-3-11,0 1 13,23-4 10,-22 2-30,-1 2 12,-1-3-8,3-1 10,-5 2-15,0 2 17,-1-3-15,0-2 12,-2 4-17,1-4 13,0 2 2,-4-3-1,3-1 12,-3 3-8,-3-5-1,3 4-2,-1-2-2,-1-1-7,-1-2-6,0 2 4,-5-2-10,1 0-3,-2 4 10,1-3 1,-5 1-10,0 10 0,0-22 2,-4 12 6,-1-2-6,-11-10-30,7 10 19,-4 3-14,-3-2-10,-2 1 16,-2-1-19,-5 4 6,-2-3-8,-5 2 9,1 1 0,-5 0 8,1 0-8,-1 0 13,-3 2-1,5 0 12,-41-4-27,40 6 17,-3 0 9,4 1-9,-3-1 8,0 2-10,1-2 7,-2 2-8,0 2 4,0-2 4,-5 1-4,1 0 3,1 0 2,-10 1 0,0-1 11,-1 2-8,0-1 3,1 0-5,-2 0 9,1-1 2,-2 2-5,0-2 0,-2 0-1,3 3 5,-1-3-3,-1 2-1,1-1 8,2 1-10,-2 1 4,-1 1 2,-56 3-4,54-4 7,-1 1-1,1-1 1,-3 2-2,0-3-2,-2 2 3,-14-1-3,1 1-2,-2-1 1,-3-1-2,2-1-5,-1 2 14,5-4 5,12-1 3,-59-3 13,66 2-8,4 1-21,11 0 22,2 0-7,3 1-3,6-2-1,4 3-5,2-1-6,5-2-4,1 3-52,2 0-48,2 0-34,13 0-14,-23 3 4,23-3-38,-17 4-55,17-4-80,-15 8-90,15-8-201,-12 9-127</inkml:trace>
  <inkml:trace contextRef="#ctx0" brushRef="#br0" timeOffset="15729.9464">22715 1494 19,'0'0'363,"8"-9"-50,-8 9-110,2-8 15,-2 8-75,0-13 24,0 13-37,-5-12 2,5 12 1,-7-14-8,0 7-9,1 2-7,-4-2-33,1 2-8,-1 1-22,-17-1 20,12 2-31,0 3-22,-5 3 1,-2 1-1,-3 1 1,-4 5-4,1 0-3,-2 4 1,-2 2 2,3 3 6,0 0 1,5-1-14,2 0 14,4 0-11,-9 20 14,16-23-9,4-1-8,3 0 7,2-4-3,3 2 12,3-3-26,4-1 28,3-3-8,3-3 8,5 0-8,1-5-6,6-2-24,5-4 11,-1-1-18,5-6-6,-2-2 2,0-1-1,-2-3 8,-2-1 4,-3-2-7,0-1 4,-9 5 7,2 0 20,-6 2 29,0 5 19,-5 0-18,0 3-14,-1 2-2,-1 2-2,1 2 6,-7 5-14,7 6 1,-7-6 7,5 20 0,1-5 2,3 4-4,2 6 0,7-1 5,2 5-50,8 2-50,9 6-127,6-1-136,2-7-366,3 0-213</inkml:trace>
  <inkml:trace contextRef="#ctx0" brushRef="#br0" timeOffset="17660.3304">23902 1353 149,'0'0'282,"0"0"-190,0 0-68,-11 3-196,11-3 46</inkml:trace>
  <inkml:trace contextRef="#ctx0" brushRef="#br0" timeOffset="17810.3579">24011 1312 245,'0'0'392,"0"0"-74,0 0-180,0 0-133,0 0-477,0 0 447</inkml:trace>
  <inkml:trace contextRef="#ctx0" brushRef="#br0" timeOffset="18569.9653">26654 5395 201,'0'0'565,"0"0"-195,2-10 7,-2 10-100,0 0 49,0 0-73,2-11 44,-2 11-63,0 0 41,0 0-86,0 0 26,0 0-102,0 0 26,2-11-88,-2 11 33,0 0-70,0 0 51,2 12-57,-2-12 71,1 22-52,1-5-11,-2 3 1,0 3 49,0 4-63,0-1 54,0 1-64,-2 0 58,-1 26-22,1-27-45,0-2 49,0 1-45,-3-2 52,1-2-95,2-4 9,0 2-134,-4-4 0,6-1-109,-4-2 27,2-1-63,2-11-54,-5 13-478,5-13-405</inkml:trace>
  <inkml:trace contextRef="#ctx0" brushRef="#br0" timeOffset="18830.3427">26247 5358 366,'-12'-10'746,"4"3"-120,1 0-188,-2 2-47,9 5-130,-9-12 9,9 12-109,-4-5 132,10-9-135,1 8-74,4-1 46,5 0-60,4 0 45,9-2-66,3 0 49,8 1-80,5 0 54,0 0-56,5 2 31,0 0-59,-2 2 46,0 2-89,30-3-89,-41 3 55,-6 2-30,-1-1-31,-4 1-27,-4 1-27,1-1-19,-4 0-45,-4 2 5,1-1 5,-3 1 17,-2 0-18,1 0-54,-12-2-209,15 4-23</inkml:trace>
  <inkml:trace contextRef="#ctx0" brushRef="#br0" timeOffset="19085.4264">27313 5223 526,'0'0'891,"-5"-7"-568,5 7-60,-12 2-55,4 3-28,-1 1 1,-5 4 6,1 3 0,-1 2-52,-2 6 27,-4-1-82,5 4-5,1 3 39,-1 0 16,3-1-26,1 3 34,4-3-81,-2-1 41,6-1-69,-1 0 47,2-5-65,0 1 8,4-1-110,-2-1 2,4-2-115,-1 0 11,1-3-110,3 0 0,-2-3-60,3-2-466</inkml:trace>
  <inkml:trace contextRef="#ctx0" brushRef="#br0" timeOffset="19545.2265">27321 5459 357,'0'0'589,"0"0"-164,-2-10-58,2 10-118,0 0 13,0 0-114,2-13 21,-2 13-87,0 0 34,6-8-77,-6 8 45,0 0-75,14-4 53,-14 4-71,18 9 46,-10-4 19,2 5-53,-1-1 53,0 1-60,0 1 55,-4 1-58,3-2 59,-3 0-63,-1 1 62,2-2-56,-2-1 67,-4-8-44,2 16 82,-2-16-33,4 12 89,-4-12-44,0 0 66,-1 14-58,1-14 37,0 0-67,0 0-27,0 0-15,-12-2-10,12 2-12,-7-15-6,5 6 4,2 9 22,0-22 9,0 11-1,6-15 19,0 13-58,-2 1 42,3-1-64,1 1 49,2 1-56,1 1 47,0 3-63,0-1 61,2 3-65,-1 1 55,-1 1-57,-11 3 51,25 3-50,-14-1 14,16 8-14,-14-1 21,-1-2 4,-3 3 7,2 2 1,-2 0-1,-4-1-18,1 2-20,-3 0 13,-1-1-106,-2 2-9,0-3-125,-1 0 4,0-1-114,0 1-8,-3-1-39,4-10-401,-4 13-364</inkml:trace>
  <inkml:trace contextRef="#ctx0" brushRef="#br0" timeOffset="19785.2895">27895 5240 300,'10'-3'532,"11"3"272,-10 5-469,1 0-9,0 5-39,-2 0-46,1 6-44,2 1 45,-3 3-79,-1 1 51,-1 1-79,-2 1 32,-3 1-83,3 2 41,-5 0-66,0-1 39,-2 1-72,-4-2 45,1 1-62,0-1 50,-3 0-93,-2-3 11,-1-1-119,0-1-7,-2-2-120,1-2-19,-2-3-98,1-2-92,5-5-374,-2 0-400</inkml:trace>
  <inkml:trace contextRef="#ctx0" brushRef="#br0" timeOffset="20050.3528">28461 5436 261,'0'0'830,"11"2"-149,-11-2-200,0 0-64,13 3-136,-13-3 6,14 0-55,-14 0 43,31 0 133,-18 0-220,2 0-30,2-3-33,4 3-30,-1 0-10,1-2-31,0 0-61,-1 2-65,1-1-71,-3 1-22,1 0-145,-3 0-37,-1 1-88,-1 1-46,7 3-1816</inkml:trace>
  <inkml:trace contextRef="#ctx0" brushRef="#br0" timeOffset="20210.427">28510 5634 130,'-15'9'897,"1"-3"-166,5 1-191,0-2-53,9-5-128,-9 7 19,9-7-76,0 0 8,4 7-76,-4-7-10,20 3-60,11-6 65,-12 3-157,0-2-81,2 0-122,0 1-84,1-2-151,0 2-63,-1 1-112,1-3-508,-5 3-667</inkml:trace>
  <inkml:trace contextRef="#ctx0" brushRef="#br0" timeOffset="21585.1416">30542 5158 346,'0'0'545,"0"0"-82,-5-12-101,5 12-26,-3-10-43,3 10-1,-2-11-46,2 11-17,1-13-38,-1 13-19,3-13-36,-3 13-22,5-12-38,-5 12-14,9-9-19,-9 9-10,12-3-13,-12 3 0,17 6-12,3 13 6,-10-7-3,1 3-9,-2 3 9,0 2-10,0-3 6,-3 2-12,-2-3 8,1 0-3,-1-1 3,-1-1 0,-2-1 2,1-2 1,0 0 2,-2-11 11,2 25 97,-2-25-64,-2 12 81,2-12-65,0 0 43,-5 9-54,5-9 32,0 0-71,-7-9 47,7 9-64,0-21 48,3 6-10,-1-3-10,3-3 2,3 1-5,-2-1 9,2 2-1,-1-1-12,3 4 1,-1 3-10,0 1-4,1 0-3,0 3-6,1 1-3,0 3-1,-1 3 2,-10 2-5,23 1 1,-12 0-5,2 4 8,11 10 0,-12-5 3,-1-1 4,0 1-2,-1 3 0,0-3-27,-2 1-39,1 1-39,-3 2-39,-2-2-35,0 1-73,-2-2-37,1 1-80,-2-2-44,2 2-58,0 3-1705</inkml:trace>
  <inkml:trace contextRef="#ctx0" brushRef="#br0" timeOffset="21721.0283">31240 5000 375,'7'-8'462,"-7"8"-112,10-11-161,-10 11-67,6-8-102,-6 8-11,0 0-111,0 0-26,0 0-284,0 0 128</inkml:trace>
  <inkml:trace contextRef="#ctx0" brushRef="#br0" timeOffset="22050.2209">30467 5685 249,'0'0'750,"-6"8"-185,6-8-117,0 0-71,0 0-64,-1 13-22,1-13-4,11 4-4,-11-4-61,24 0 59,-5-1-64,9-1 14,5-1-43,11-6 1,0 4-40,3-1-19,-1 1-46,-1 0-4,-7 1-67,0 0-1,-2 1-78,0 1-15,-8 2-154,0 0-22,16 0-486,-26 2 326,-3-2-32,-3 4-524,-12-4-564</inkml:trace>
  <inkml:trace contextRef="#ctx0" brushRef="#br0" timeOffset="22556.3658">30937 5750 584,'0'0'569,"0"0"-75,0 0-66,0-12-41,0 12-58,0 0-24,0 0-21,1-12-17,-1 12 152,0 0-261,0 0-23,0 0-31,3-9-27,-3 9-17,0 0-16,0 0-12,0 0-11,0 0-11,0 0 3,0 0 1,3 8-9,-3-8 6,2 17 12,-2 8-4,0-10 5,0 2 1,-2 0-11,1 2 3,0-2-56,0 2 54,-2 1-40,0 1 46,1-1-46,-2-3 58,2 1-58,-1 0 56,-1-3-45,2 1 44,-2-4-52,1-1 55,3-11-50,-3 19 46,3-19-35,-3 16 56,3-16-33,-2 10 30,2-10-41,0 0 20,0 0-52,0 0 33,0 0-57,10-2 51,-10 2-61,21-12 16,-21 12 49,19-4-50,-19 4 56,20-3-52,-20 3 45,23 3-48,-14 1 58,2-2-54,0 3 62,-3 0-59,1 1 62,-4 2-56,0 0 62,-1 1-37,-3 7 53,-1-16 1,-5 18-48,0-8 2,-4-2 2,-2 1 2,-2-2 3,-2 0-8,0-3 8,-1 0-7,0-2-48,1 0-16,0-4-119,-1 1-4,2-4-176,0-3-71,2-2-122,2-5-398,0-4-535</inkml:trace>
  <inkml:trace contextRef="#ctx0" brushRef="#br0" timeOffset="22856.2786">31706 5141 175,'14'-3'476,"-4"0"-140,-10 3-52,19 0-29,-10 4 5,1 3-35,-2 2 0,0 6-25,0 1-5,-1 6 19,1 4-35,-1 4 11,4 40 183,-6-29-200,-3 5-18,-2-2-9,0 4-12,-2 0-20,-2 2 12,-1 0-2,0-1-8,-1-2-28,-2 1-14,-2-2-38,0-2 34,-2-2-39,-3-1 33,-25 38 7,16-42-60,-8 2 11,-2-1-22,1-9-2,0 0-112,-5-4-4,0-2-107,-1-5-6,-3-1-84,1-7-92,-1-1-99,1-7-502,-4-7-607</inkml:trace>
  <inkml:trace contextRef="#ctx0" brushRef="#br0" timeOffset="23209.9903">30829 5080 346,'3'-14'484,"-1"2"-79,-1 0-130,-1 12-31,3-20-75,-3 20-7,0-18-58,-3 2 98,3 16-104,-3-13-39,3 13 4,-9-10-30,9 10 10,-14 0-27,2 6 61,-3 9-2,-9 9 30,-2 8 25,-6 14 19,-1 7 16,-2 9 51,-2 6-68,-45 103 141,45-86-136,8-14-69,2-3 74,5-1-49,4-4 41,3-3-28,5-12-17,5-2-4,1-1-20,4-7-7,2-4-11,5-2-5,3-1-8,4-2-12,4-2-35,0-5-72,5-2-131,0-4-85,5-4-113,1-2-146,1-3-689,-3-5-843</inkml:trace>
  <inkml:trace contextRef="#ctx0" brushRef="#br0" timeOffset="24370.3038">30076 5243 494,'0'0'449,"0"0"-38,2-10 219,-2 10-384,0 0-30,0 0-58,0 0-20,0 0-50,0 0 7,0 0-2,0 0 36,2 12-9,-3 2-6,0 1-7,-1 3-14,0 3-48,0 4 32,1 0-53,-1 2 72,-1-3-15,2 0-14,0 3-9,-2-3-15,2 0-2,0-1-1,-1 0-10,0-4-4,1-1-6,-1-1-4,0-1-27,0 1-24,1-6-20,-1 11-114,2-22 63,-3 16-29,3-16-53,-3 11-55,3-11-69,0 0-5,0 0-31,0 0-392,-12-8-245</inkml:trace>
  <inkml:trace contextRef="#ctx0" brushRef="#br0" timeOffset="24870.2446">30229 4988 149,'3'-9'552,"-3"9"-94,4-14-119,-4 14-38,2-11-66,-2 11 3,2-12-38,-2 12 2,0-14 136,0 14-210,0 0-24,-3-10-31,3 10-5,0 0-28,0 0 3,-14 1-18,5 5 12,0 4-25,-1 4 12,-2 1-19,-1 7 13,-2 1-12,2 2 19,-19 39 40,17-29-27,3 2 22,-1 1 17,0-1-57,2 2 63,0-1-32,2 3 56,1-4-72,2 1 61,2-3-59,-1 1 54,1-2-52,3 1 44,0-1-65,1 0 46,0-6-60,0-2 54,0 2-65,0-3 50,1 1-53,-2-2 56,1-4-61,-2-1 59,1-2-59,-1 0 47,-1 0-80,-2-3 12,0-1-94,-4-1 23,-6 7-340,5-12 140,0-2-62,10-5-45,-22 0-498,9-2-481</inkml:trace>
  <inkml:trace contextRef="#ctx0" brushRef="#br0" timeOffset="25015.3667">29702 5674 408,'0'0'690,"-3"-18"-203,3 18-32,5-14-117,0 4 1,4 2-58,4-1 69,6-3-89,7-2 34,11-1-77,2-2-44,6 3-5,0-1-123,3 3-78,1-1-210,-2 4-145,0 0-201,-4-1-430,-1 3-625</inkml:trace>
  <inkml:trace contextRef="#ctx0" brushRef="#br0" timeOffset="25880.0557">26886 5003 153,'2'-12'521,"4"-8"214,-6 9-442,0 11-20,4-18-8,-4 18-15,1-18-12,-1 18-18,2-14-22,-2 14-75,0-14 38,0 14-85,0-12 38,0 12-81,-2-9 47,2 9-77,-5-4 94,-8 3-67,1 6-2,-1 2-8,-3 4-9,-1 2 0,-2 5-1,-6 5-1,1 6 5,2 0 13,-3 5 6,2 2 15,0 1-4,2 1-52,2 3 73,3 2-60,1-1 27,2 4 69,3 0-56,1 0 62,1 3-61,2-2 55,2 0-55,2-1 43,2 2-42,0-2 62,0-1-39,2-1-11,0-2-10,0-6-6,4 35 27,-6-38-67,2-6 26,0 2-26,-2-5 17,-2-1-20,0-1 20,0-2-35,-2-1 4,-2-2-54,2-2-25,-3-3-41,-2 0-51,-3-2-58,2-2-70,-15-2-437,9-10 308,0-1-513,-2-6-534</inkml:trace>
  <inkml:trace contextRef="#ctx0" brushRef="#br0" timeOffset="26015.4212">26229 5813 42,'-2'-14'883,"0"2"-279,4 2-61,2-5-161,3 3-18,3-2-99,5-1 41,7-2-65,10-3-10,4-1-20,7 4-43,12-8-35,67-21-28,-54 25-275,-3 2-224,0 0-840,2 2-845</inkml:trace>
  <inkml:trace contextRef="#ctx0" brushRef="#br0" timeOffset="28290.4979">29477 5375 376,'0'0'336,"0"0"-40,5-9-26,-5 9 192,0-11-249,0 11-15,-4-9-15,4 9-11,-9-12-13,3 7 12,-2-1-23,0 0 3,1-1-30,-4 2 1,0 0-40,-1 1-1,-3 0-19,1 3-8,-23-2-4,18 6-31,-4 1-4,-1 3-4,1 1-3,-3 2-1,-1 4-1,2 0 2,1 1-46,3 1 52,0 1-50,3 1 63,6-1-59,-1-2 63,4 2-59,4-3 63,1 0-3,3-1-2,2-1 4,4 0 7,3 1 4,2-2-1,3-4 15,4 3-59,0-5 57,2-1-60,4-4 55,-3-2-54,5 0 86,1-4-38,24-13 141,-26 6-116,0-3 27,0-3-38,-1 2 66,-5 0 6,-2 3 32,-2-1 12,0 3-5,-4 2-18,-1 1-36,0-1-29,-2 5-29,0-1-20,-7 6-20,17-8 8,-17 8-19,12 8 2,-3 1-4,2 3-54,4 7-57,4 3-137,7 4-135,4 1-211,4 0-880,4-1-1087</inkml:trace>
  <inkml:trace contextRef="#ctx0" brushRef="#br0" timeOffset="31380.3539">32098 5535 283,'0'0'321,"0"0"-71,0 0-20,-10 2-8,10-2-44,0 0 38,0 0-25,0 0 28,-11 1 164,11-1-222,0 0 6,0 0-32,0 0 0,0 0-23,0 0 5,0 0-18,0 0 12,-14 0-7,14 0 17,0 0-8,0 0 0,0 0 0,0 0 2,0 0 109,0 0-123,0 0 0,0 0-12,0 0-15,0 0-14,12-2-9,1-1-13,7 0-5,7-2-6,8 0-3,8-2-8,5 3-43,1-2 45,-1 2-16,-4-1 3,-5 1-3,-2 1-9,-8 0-46,-1 1-55,-4 1-73,-5-2-72,-2 3-68,-4-1-69,-13 1-78,15 1-551,-15-1-627</inkml:trace>
  <inkml:trace contextRef="#ctx0" brushRef="#br0" timeOffset="31590.1922">32429 5232 732,'0'0'581,"-3"-10"-131,3 10-97,0 0-86,0 0-62,0 0-38,0 0 42,-8 10 8,4 5 8,-1 9-21,-2 8-41,-2 13-22,-2 17-16,-2 7-47,-2 6-150,-2 9-145,-22 106-1260,16-89-273</inkml:trace>
  <inkml:trace contextRef="#ctx0" brushRef="#br0" timeOffset="36420.0152">15769 13931 263,'0'0'257,"-6"-1"123,6 1-226,0 0-32,-15-1 23,15 1-34,0 0 34,0 0-25,0 0 3,0 0 7,0 0-1,0 0-13,0 0-8,-12 1-14,12-1-11,0 0-9,0 0 57,0 0-77,0 0-7,0 0-5,0 0-7,0 0-2,0 0-8,0 0 3,0 0-8,0 0-2,0 0 12,0 0-19,6 10 15,-6-10-25,13 6 19,8 0-2,-5-3-17,2 0 15,6 1-13,2-1 1,9 0 0,2 1-1,10-1 4,5-1 21,3 1-9,4-1 16,3 0-21,12-2 15,2 3-22,0-3-1,77 2 2,-74-2 1,3 0 1,-1 0-6,2 0 1,1 0-8,-2 0 0,-5 0-6,4 3 4,5 0 26,-1-2 7,2 0-5,2 0 9,0 0 11,-1 0 6,84 0 90,-96 0-63,-14 1-9,-5 0-15,-5-2-12,-13 1-9,-7 0-10,-3 1-2,-1-2-2,-7 0-2,-2 1-4,0-1 0,-3 0-3,-3 1 0,1-1 3,1 0 13,4 0 17,7-1-2,4-2 54,9-1-59,0 1 46,1 0-62,0 0 44,-2-1-68,-4 2 51,-5 0-59,-1-1 51,-4 1-55,-3 1 50,-1 0-52,15-2 22,-20 2 28,-1 1-54,0-1 54,-2 1-55,-12 0 53,24-2-52,-24 2 51,20-1-52,-20 1 51,18-1-51,-18 1 53,17-1-52,-17 1 56,14 0-44,-1-2 82,-13 2 3,0 0-40,16-1 51,-16 1-40,0 0 40,13-1-37,-13 1 25,0 0-36,0 0 19,14-1-36,-14 1 20,0 0-36,0 0 8,0 0-85,5-2-212,-5 2 65,0 0-106,0 0-144,0 0-108,0 0-424,0 0-603</inkml:trace>
  <inkml:trace contextRef="#ctx0" brushRef="#br0" timeOffset="43650.2241">20659 4631 530,'-4'10'267,"4"-10"-31,-3 16-48,3-16 47,-4 14-74,4-14 96,-4 13-78,4-13 53,-3 11-65,3-11 38,0 0-63,-3 13 53,3-13-63,0 0 55,-4 12 175,4-12-184,0 0 51,0 0-79,0 0-2,0 0-33,0 0-16,0 0 16,1-20-59,2 6 27,-1-6-57,3-10 26,4-10-42,0-3 37,0-6-11,4-16-16,2-4-39,0-5 52,1-4-54,3-3 42,3-19-14,0 1-10,1-1 4,-4 17 15,-1 2 37,1 3 0,-4 3 17,1 5 5,-3 0-5,-1 7-26,9-44 11,-13 64-21,0 0-21,-2 11 10,-3 1-7,3 7 4,-4-1-17,2 4 16,-2 4-21,2 2 4,-1 1-7,-2 2 6,1 1-9,-2 11 16,3-18-28,-2 4-52,-1 14 20,0 0-6,0-11 23,0 11-2,0 0 21,-9 8-13,2 4 22,-5 2-16,-3 6 21,-3 2-18,-5 7 19,-3 2-2,0 1-2,-1 0-1,-26 30-9,26-33 9,2 0-1,1-2-1,4-3 5,2-3-5,4-6-27,0-1 20,4-2-14,0-2 24,2 0 8,2-5 20,6-5 5,-8 7-10,8-7-4,0 0-22,5-24-16,7 0 11,6-6 1,3-8-20,8-8 14,3-2 9,3-3 14,3 0 3,0-2 12,4 2-5,-4 4 6,1 4-12,-1 4 8,-6 9-13,25-10-11,-33 30-15,-2 4-45,-1 5-14,0 6-47,1 3-39,2 8-40,2 8-58,-3 4-57,2 6-96,2 13-77,0 0-443,-1 6-514</inkml:trace>
  <inkml:trace contextRef="#ctx0" brushRef="#br0" timeOffset="45520.332">33093 5366 425,'0'0'326,"-5"-7"-71,5 7-49,-8-6-61,8 6-32,-14-2-18,14 2-42,-16 3 20,4-1-41,2 2 25,-1 0-42,-2 3 26,2 0-34,1 1 26,-2-2-34,3 3 31,2-1-34,-1-1 33,2 0-20,6-7 16,-8 13-29,4-3 22,4-10 7,0 0-33,7 8 7,-7-8 24,13 1-30,-13-1 29,20-5-34,-10 3 39,5-4-46,-2 0 32,1 1-27,-2-2 26,2 4-19,-4-2 25,1-1-10,-2 3-18,-9 3 18,14-3-12,-14 3 4,13 0-30,-13 0 36,9 10-28,-9-10 36,2 22-26,-2-5 40,-1 3-31,0 3 34,-3 9-33,0-1 21,-4 31 6,2-30-7,1-2 36,0-1-21,0 0 33,-2-5-9,2-2 4,-2 0-17,1-3 19,-2 0 5,-2-2 33,0-2 5,1-1 11,-2-4 13,1 0 5,0-3 7,-3 0-6,3-2 10,10-5-3,-19 2-12,19-2-27,-15-5-23,6-1-21,3 0-2,2-6-26,0-2-52,4-3-58,0 0-42,5-5-56,0-2-62,19-29-377,-8 28 226,4-4-419,1 0-339</inkml:trace>
  <inkml:trace contextRef="#ctx0" brushRef="#br0" timeOffset="45730.0793">33482 5371 211,'0'0'515,"9"-8"-141,-9 8-90,0 0-60,0 0-33,0 0-22,0 0 18,-19 1-13,8 5-13,0 2 13,-3 0-30,2 2-31,-2 3-16,0-1-15,2 1-15,-1 3-10,4 1-11,0 1-9,-1 1-7,4-1-3,2-2-18,2 3-44,-1 12-179,6-16 64,0 2-45,3-5-37,1 4-41,1-5-61,2 0-275,-1-3-121</inkml:trace>
  <inkml:trace contextRef="#ctx0" brushRef="#br0" timeOffset="46043.6308">33535 5596 379,'4'-11'475,"-4"11"-64,4-17-108,-4 17-36,4-14-38,-1 3 182,-3 11-262,2-10-32,-2 10-23,0 0-28,3-8-7,-3 8-23,0 0 3,0 0-13,0 0 3,2 10-18,-2-10 7,0 12-8,0-12 4,0 15-4,0 1 9,0-16-13,0 13-1,0-13 2,-1 13-1,1-13 3,0 0 15,-1 17 47,1-17 37,0 0 36,0 0-36,0 0-8,0 0-34,0 0 0,0 0-41,11-5 18,-5-4-27,2 0 11,2-3-21,0 0 11,-1 1-14,2 1 15,-1 0-20,1 2 12,-1 0-19,1 1 10,-2 3-14,1-1 16,-1 2-17,-9 3 8,21 0-4,-21 0-1,12 5 15,-12-5-13,10 8-35,-10-8-25</inkml:trace>
  <inkml:trace contextRef="#ctx0" brushRef="#br0" timeOffset="46449.9179">32997 6056 137,'0'0'856,"-21"2"-238,21-2-124,-14 3-102,14-3-88,-10 2-48,10-2-12,0 0-2,0 0 38,0 0-10,22 7 121,4-6-262,15 0-26,12 1-46,20 0-14,7 1-47,7 0-135,3 1-186,-1 1-278,-4-2-575,2-1-788</inkml:trace>
  <inkml:trace contextRef="#ctx0" brushRef="#br0" timeOffset="47840.3301">26363 4986 21,'0'0'440,"0"0"-104,0 0-110,0 0-27,0 0-69,0 0-2,-6 17-46,2-2 36,-3 9 10,-4 11 16,-24 55 120,16-34-133,-4 7-34,-2 4 44,0 3-25,-2-1-27,3 1-20,0-3-6,1-3-11,2-2-9,2-3-2,1-4-57,4-10 51,2-4-51,0-1 51,0-4-54,3-6 59,2-2-63,-1-6 51,1 0-85,2-3 23,-2-4-76,5-1 77,-2-3-52,-1-3 10,5-8-111,0 0-66,0 0-98,0 0-259,-8-12-121</inkml:trace>
  <inkml:trace contextRef="#ctx0" brushRef="#br0" timeOffset="49464.9782">26254 4981 178,'9'-20'429,"2"4"-114,-2-1-75,0 3-51,5 0-45,-3 2-27,2 1-23,5-1-22,1 2-11,0 1 4,4 1-21,4-1-7,6 1-10,1 3-7,8-2 3,4 2-8,2 0 1,3 2-2,3 0-4,4 2 4,1-2 1,17 2-11,3 0 2,90 2-19,-81 0 0,4 2 8,1-2 6,4 3 4,0-1 31,7 0-30,3 1 34,23 0-18,-2 0 26,-17-2-14,20 2 33,3 1-29,2 0 22,-1 2-31,134 5 34,-138-7-18,-1 2-38,-1 1 28,3 1-33,-2-1 32,-2 1-21,-3-2 23,-3 3 0,-17-2-1,16 1-4,-18 2-8,-1-2-2,-1 1-8,-1 1-4,-3 0-3,-2-1-3,-2 1-5,-7 0 3,0-1 1,-2 0 3,-4 1-9,-2-3 12,-2 2-17,-2-2 6,0 0-10,-3 0 6,-4 0-13,-12-1 12,1-2-20,48 5-23,-55-6 37,-2-1-9,-5-1 15,-3 1-12,-1-1 18,-3 0-12,-2-2 27,-3 1-6,-3-2 9,2 1-9,-1 0 9,-1-2-9,-1 1 18,-3 0-7,20-1 19,-20 1-15,-3 0-17,-1 0 9,1 1-11,-1-1 5,0-1-10,1 2 9,2 0-8,-3-2-21,4 1 22,-2 0 10,1-2-15,-1 3 13,3-3-13,19 1 9,-21 0 1,-1 2-3,0 0 0,0-3 0,0 3-2,0 0-1,0 0 2,-1 0-4,0 0 2,0 0 1,0 0 2,-1 0-2,0 0 0,0 0-6,19 0 9,-19 0-4,0-1 1,-2 1 6,-1-1 24,-1 1 7,-1-2 10,0 1 0,-3 0 0,1 0-7,-12 1-2,20-2-14,-20 2-4,16-3-4,-16 3-15,19 0 1,-19 0 0,11 3-4,-11-3-1,11 5 3,-11-5-5,7 9 3,-7-9 3,10 9-3,-10-9 0,7 12 2,-7-12 1,6 11 2,-6-11-2,6 12-3,1 0 7,-7-12-5,6 12-7,-6-12 10,6 14-2,-2-4-1,-1 0 1,-1-1 0,1 3 1,-1-1-4,2 5 6,-1-1 3,0 2-3,0-1-2,-1 2-1,2 20 9,-2-18-10,-1 3 4,-1 0-5,1 2 31,-1 2 16,-1-2 16,1 4-11,-4 35 52,1-31-64,0 1 0,0 0-10,-1 2 0,3-2-6,-4 1 2,-6 39 25,3-35-17,-3 1 12,0-1-2,-1 0 4,1 1-13,-2 0-5,-1 1 0,0-2 0,1-1-25,1 3 24,1-7-22,0 2 31,2-4-27,3-2 22,-9 27 25,11-35-11,0 2-10,0-2-6,1-1-6,1-3-5,0 0-4,-1 0 0,1-4-4,-1 1-3,2-2 1,0 0-14,0-3 16,1-10-6,-3 19 3,3-19-13,-1 15 14,1-15-4,-3 13 7,3-13-3,-1 13 3,1-13 2,0 0-3,-3 13 0,3-13-5,0 0 4,-1 11-1,1-11-1,0 0 0,0 0-1,-1 10 4,1-10 2,0 0-8,0 0 0,0 0 13,0 0-4,-2 11 4,2-11 2,0 0-1,0 0-4,0 0-3,0 0-5,-15 0 4,6-5-6,-3 3-2,-7-5 8,-34-8-27,20 5-2,-9-1-23,-2-2 31,-3 2 1,-4-1-4,-8-3 10,-2 0 1,-1-1 0,0 2 0,-1 0-1,0 0 1,-3-1-7,0 1 6,-1-1-6,-74-18-5,68 18 10,-2-3-2,-3 1 3,-2 0-1,-3-1 1,-3 0-4,-5-1-48,-19-3 62,-1 0-60,-4 3 56,3-4-55,2 2 60,17 5-52,0-2 66,-92-13-43,95 17-11,3 2 41,1 1-4,1-1-17,4 0-3,4 2 1,1 0 2,4-1 1,0 0-51,3 1 66,2-1-5,0 0 1,3 1 0,-1-1-5,1 1 4,9 0-11,0 2-4,0-2-7,0 2 1,0-1 0,2 2 2,0 0 2,1-2 1,1 3 9,4-1-1,1 0 5,2 1 1,7 2-1,1-1-2,-35-4 1,36 4 2,2 1 6,-2 0-9,2-1-3,-1 1 8,-3 1 3,-1 0-7,0-1 7,-2 2-8,-6-1 7,-3 0-4,-1 1 7,-1-1-10,-1 1 2,-56-2 5,52 1-6,2 1 5,0-1 0,3 1-4,-1 0 8,6-1-5,6 1 10,1 0-8,1 0 12,1-1-4,1 1 9,0 1-2,2-3 5,-2 3-6,1-2-2,0-1-5,0 0 5,1 1 6,0 0-2,1-2-3,-1 1-2,0-1 2,1 0-1,-1 0 1,7 0 13,2 1-3,1 1-2,3 1 6,4-1 3,-17-4 48,22 5-43,-1 1-11,1-2-19,12 3 10,-17-4-7,17 4-18,-14-2-35,14 2-18,-13-2-16,13 2-24,0 0-28,-15-3-81,15 3-60,0 0-41,-17 10-391,17-10-148,-6 9-394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2-18T15:05:30.7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15220 10747 260,'0'0'592,"0"0"-157,0 0-112,0 0-69,0 0-51,5 10-45,-5-10-27,-5 16 116,5-16-119,-2 13 13,2-13 3,-1 13-24,1-13-18,-1 13-9,1-13 2,1 12 11,-1-12 29,3 11 10,-3-11 14,17 7 23,-3-7-38,12-3-2,77-21 44,-29 2-131,23-10 15,7-4-22,5-5-55,7-3-109,-1 1-66,-3-1-225,-7 1-121,-10 5-586,-26 10-729</inkml:trace>
  <inkml:trace contextRef="#ctx0" brushRef="#br0" timeOffset="1855.078">15005 10106 74,'0'0'352,"0"0"-75,7-10-79,-7 10 4,0 0-55,0-10 18,0 10-53,0-14 94,0 14-117,-3-10-2,3 10-10,-3-12 19,3 12 10,-6-12 51,6 12-73,-4-12 32,4 12-72,-9-15 43,9 15-73,-10-14 48,3 8-56,0 0 38,-2-1-56,-2 0 52,-1 1-5,-2 0-14,2 0-5,-5 1-3,1 0-4,-3-1-2,1 3 1,-5-2-5,2 3-2,-1-1 1,1 1-50,-3-1 60,1 3-50,-20-1 16,19 1 43,1 0-55,-1 1 56,0-1-49,-1 3 50,-1 1-56,2-2 56,-1 2-50,1 0 54,-1 0-57,2 1 54,-2 0-53,1 1 52,1-1-53,-28 10-8,28-9 26,-4 4-4,1 0 7,1-1 49,0-1-56,2 1 52,-2 2-58,3-2 52,0 1-53,1 1 53,2-1-52,-2 0 55,3 2-65,0-2 61,-18 14 15,18-12-32,0-1-3,5 1-2,-3-1-1,2 3-1,0-2-2,-1 0-1,5-2 0,-2 0-1,1 2-3,-1 0 3,1-2 0,4 0-1,-5 1 2,-7 11-8,12-10 8,-2 0-1,0-2 0,1 2 2,0-2-1,1 3-2,-1-2 11,1 1-9,1 1-2,-2-2-52,4 1 60,-1 1-50,-1-1 57,2 2-50,-6 11 26,6-11 39,3 0-62,-3 1 57,2-2-53,-2 1 10,4-2 5,-2 1 3,-1 1 4,3-2 6,0 4 11,-2-1 10,0-1-6,2 1 0,0 0-2,2 17 4,0-16 29,-2 1-46,3-1 44,-1 1-47,0-1 61,2 0-56,-2-1 45,1 0-57,-1 1 47,0-2-54,2 0 51,1 0-54,-4-1 51,3 1-52,0-1 53,-1 1-55,1-1 57,0 1-39,1-2 67,0 2-59,1-1 48,-1 0-58,1 0 51,-1-2-58,2 2 57,2-2-56,-3 1 54,3-1-58,-1 0 57,11 12-18,-9-11-36,0-2 53,-1 2-52,5 0 54,-1 1-55,2-1 51,-1 0-51,1 0 58,0 1-58,1-1 56,-1 0-47,2-3 62,0 4-59,1-2 51,18 11-11,-17-12-47,-2 0 56,3-1-58,-4 1 53,4 0-52,-1-1 18,0-2-5,2 3 4,-1-3 7,0 1 11,3-1-1,-3 0 4,2-2 1,2 1 1,22 3 39,-22-6-24,1-1 5,2 1-3,-2-3-1,2 0 7,2-1 6,0-1 5,0-1-9,6-1-9,-2-1-3,-1-1 4,3-1-9,-2-1-5,0 0-5,36-15 23,-35 9-29,-1-1 3,-1-1-2,-1-1 44,-2-3-55,1 0 8,-3-4-4,1 0-2,-3-3 0,0-3-4,-2-2 6,0-2-11,-1-3-5,-4-1-28,15-50 13,-20 42 7,-2-2-3,-4 0 1,-4-3 44,-1 3-58,-6-2 58,-2 0-54,-5 0 48,-7-3-52,-3 1 52,-4 2-51,-2 6 50,-4 1-52,2 9 4,-28-27-14,27 35 24,-1 5-40,1 1-73,2 9-82,-1 5-47,5 1-165,2 6-109,-11 5-473,1 3-597</inkml:trace>
  <inkml:trace contextRef="#ctx0" brushRef="#br0" timeOffset="2810.2111">14956 10505 246,'-12'-8'414,"6"0"-78,-2 0-53,0 0-51,2-1-37,2 1-9,-2-1-10,5-2-13,1 11-16,-2-19-36,9-5 65,0 12-110,7-1-16,3 0-7,6-2-8,6 3-4,7-2-56,8 0 53,2 4-55,7-1 53,12 0-3,1 2-8,2 1-2,-9 3 0,0 0-5,57-1-34,-62 5-8,-8 1 53,-7 0-56,-2 0 60,-7 0-54,-3 1 43,-6-1-71,0 0 59,-5 0-56,-2 0 65,0 0-53,-14 0 61,19-1-59,-19 1 59,11-2-58,-11 2 59,0 0-55,4-10 58,-4 10-57,-4-7 64,4 7-61,-6-10 60,6 10-51,-9-15 52,5 8-57,4 7 56,-7-15-53,3 6 63,4 9-58,-8-22 10,8 22 14,-5-11 0,5 11-4,-2-11 1,2 11-5,0 0 0,1-12 0,-1 12-1,0 0 1,11-4 1,-11 4 48,13 4-60,-4-1 54,1 3-59,10 12 39,-9-9 13,0 1-61,-1 1 63,-1 2-60,-1-3 60,-1 2-4,-2-1-1,-2-1-1,0 1-4,-3-11-2,-1 22-2,-3-11 0,-1 1-6,-3-1-34,-9 13-180,8-15 7,0 1-58,0-1-70,0-4-283,3 1-116</inkml:trace>
  <inkml:trace contextRef="#ctx0" brushRef="#br0" timeOffset="3090.173">16488 10188 320,'5'-12'385,"-5"12"-36,0 0-124,-2-11 9,-4 5 87,6 6-212,-13-1 67,2 3-88,1 2 39,-5 1-75,1 2 49,-3 2-16,2 3-14,-1 1-18,0-1-6,1 3-11,4 1-5,-1-1-5,1 0-4,-2 16 10,10-17-40,0 0-34,2-2-29,3 1-38,2-2-28,2 1-26,3-1-33,3-1-44,0-1-79,3-3-185,1-2 4</inkml:trace>
  <inkml:trace contextRef="#ctx0" brushRef="#br0" timeOffset="3710.2373">16633 10287 37,'-4'-8'857,"4"8"-552,-10-4-125,10 4 15,-11 3-33,11-3-15,-14 7-21,5-1-9,1 0-14,2 1-16,0 0-20,-1 1-9,4 1-7,3-9-5,-5 17-8,5-17-4,1 17 5,-1-17 18,6 15-3,0-7-3,1-3-11,2 0-20,0-1 22,-9-4-2,21 2-1,-21-2-6,21-1-4,-10-3 6,-1-1-1,-2-1-4,5-12 8,-8 6-29,0 2 11,-4-2-14,1 1 2,-2 11-48,0-21 53,0 21-53,-2-16 40,2 16-79,-4-12 37,4 12-59,-4-9 48,4 9-5,0 0-50,-4-5 23,-5-1 44,9 6 1,0 0 7,0 0 1,0 0 2,0 0 11,0 0-3,0 0 16,0 0-2,0 0 5,0 0 12,0 0-4,0 0 12,6 7 3,3-11 23,-9 4-1,12-3 13,-12 3 1,11-5-9,-11 5-9,13-4-10,-13 4-8,11-2-5,-11 2-5,0 0 0,20 2-3,-20-2-1,16 7-3,-9-2 0,3 0 1,-2-1-2,-1 4 0,1-2 0,-1 0-1,0 0 3,-1 0-1,-6-6 0,10 8 3,-10-8 11,10 9 9,-10-9 25,8 5 26,-8-5 32,0 0-21,12 9 192,-12-9-147,0 0-82,10-7 31,-10 7-68,10-15 47,-3 5-65,3-1 46,2-4-59,1 3 50,2 0-56,-3 0 44,2 2-47,-2 2 49,0-1-53,7 0 4,-19 9 31,18-3-55,-18 3 52,15 0-65,-15 0 38,15 7-68,-15-7 27,13 9-68,-13-9 42,13 13-26,-7-5-21,0-1-28,1 1-10,0-2-4,8 9-192,-6-11 171,1 1-17,-1-2-17,1-1-243,-10-2 37</inkml:trace>
  <inkml:trace contextRef="#ctx0" brushRef="#br0" timeOffset="4579.9299">17386 10123 43,'0'0'389,"2"-11"-80,-2 11-93,0 0-3,-2-13-79,2 13 15,0 0-60,-17-5 90,17 5-75,-12 4-47,2 1 53,1-1-74,-1 4 58,-3 0-71,3 2 70,0 1-76,0-2 58,-1 3-18,1-1-4,2 1-10,0 0-8,2-2-6,-1 2-2,3-2-6,-2-1-1,6-9-3,-5 18 2,5-18 0,-2 13 1,2-13-1,1 13 19,-1-13 17,0 0 9,6 11-5,-6-11-7,0 0-11,17 1-5,-1-7 23,-8 0-38,2-1-4,1-2-7,0 1-48,0-2 59,0 2-14,-2 0 68,-2 1-56,1 1 48,0 0-63,-2 0 49,-6 6-62,10-9 49,-10 9-61,13-11 18,-13 11 21,7-4-55,-7 4 58,0 0-56,0 0 58,11 4-55,-11-4 54,5 12-5,-5-12-2,3 13-1,-3-13-4,5 17-1,-2-8-2,-3-9 0,6 27 12,-6-27-18,7 15 6,-7-15 1,6 14 0,0-6 0,-6-8 1,8 10 2,-8-10-1,11 8 4,-11-8-2,15 3 0,-15-3-6,18-3-3,-7-1-47,12-6 27,-9 1 34,-1 0-52,1 0 56,-3 0-51,1 1 60,-1 1-47,-3 0 57,0 2-55,0-2 50,-8 7-62,11-7 49,-11 7-52,11-6 52,-11 6-53,11-4 20,-11 4 32,0 0-52,9 6 57,-9-6-56,0 0 56,7 7-54,-7-7 56,5 7-51,-5-7 55,0 0-52,10 7 53,-10-7-57,0 0 59,8 7-55,-8-7 55,0 0-55,13 3 57,-13-3-58,11-3 53,-11 3-55,15-5 54,-5 0-57,-1-2 55,0 2-55,-1 0 55,2 0-52,-3 0 54,-7 5-48,12-8 51,-1 2-24,-11 6-40,9-5 53,-9 5-59,0 0 56,10-7-56,-10 7 53,0 0-54,10-4 54,-10 4-52,0 0 58,0 0-52,0 0 53,14 1-53,-14-1 53,11 7-27,-11-7-27,9 6 55,-9-6-55,11 7 54,-11-7-56,11 5 55,-11-5-54,10 7 54,-10-7-34,10 10 30,-10-10-52,10 9 55,-10-9-53,9 10 57,-1-2 19,-8-8-21,7 6-39,-7-6 92,9 7-39,-9-7 81,9 3-57,-9-3 47,18-2-66,-8-1 50,3-2-65,2-1 44,0-2-60,3 0 37,-2-1-47,12-6 41,-14 7 0,-3 2-58,-2-1 40,0 2-105,-1 0-18,-8 5-122,10-7-27,-10 7-94,0 0 22,0 0-34,0 0-74,-16 7-296,1-2-229</inkml:trace>
  <inkml:trace contextRef="#ctx0" brushRef="#br0" timeOffset="4850.1995">16853 10713 305,'-16'5'517,"2"0"-126,4-1-89,-2-1-44,12-3-11,-15 6 8,15-6-16,-10 5-30,10-5-12,0 0-8,13-2-17,4-4-17,12 0-12,13-3-3,9-3-1,13-1 19,8-1-9,6 0-20,0 0-24,88-13 53,-83 14-97,0 1-12,-2 2-12,-4 1 28,-1 0-48,-4 1 37,-13 3-51,-2 0-6,-2 3-47,-8-2-20,-8 1-123,-9 3-27,-4-1-124,-4 2 20,10 3-459,-21 1-114,-11-5-461</inkml:trace>
  <inkml:trace contextRef="#ctx0" brushRef="#br0" timeOffset="9549.9818">12883 10045 406,'12'-5'245,"-12"5"-42,0 0-44,0 0-4,7-8-39,-7 8 16,0 0-50,0 0 27,2-10-36,-2 10 46,0 0-59,0 0 50,0 0-74,0-13 50,0 13-67,0 0 64,0 0-71,-2-12 59,2 12-75,0 0 59,-5-8-67,5 8 58,-7-7-61,7 7 56,-7-6-67,7 6 63,-9-6-65,9 6 60,-13-6-61,-5 0 31,18 6 31,-19-7-64,7 5 62,1-1-60,-1 1 57,-4-2-58,0 0 55,-1 2-58,-2 0 61,-1-1-60,0 1 64,-5-1-16,0 1 1,-1-1 1,-29-1 5,29 3-15,-1-1-1,-2 0 1,2 0 0,0 0 1,0 1-4,2-2-7,-2 1 2,3 0 1,-3 0 5,2-1-1,0 3 7,2-1-9,3-1-6,-25 0-3,23 1 3,2 1-1,-3 0-53,1 0 66,2 1-56,-3 1 65,-2-2-7,0 3-1,-1 0-55,2-1 59,0 2-54,-1-1 61,1 0-56,1-1 63,-25 6-38,25-4-24,-2-2 74,2 2-72,-1 1 61,1-1-61,-3 0 58,2 1-59,-1 0 59,2 0-59,-3-1 62,2 1-58,1 0 57,-2 0-57,2 1 5,-23 4-14,23-4 28,0 0 2,0 0 1,1-1 5,0 2-4,2-2 58,-2 3-65,3-3 55,3 0-58,-3 0 56,2 1-66,1-1 62,-1 1-69,1 0 82,-14 6-51,16-7-29,-1 1 56,1 0-60,-1 1 59,2 0-4,-1 0-5,1 1-4,0-1-3,1 0-2,2 2-4,-4-1 0,4 1-2,1 0 1,-1 1 2,2 1-1,1-1 0,0-1-6,0 3 7,2-2-2,1 0 1,0 0-1,-1 2-1,2-2 1,0 3 3,-1-3-2,1 2 2,2 0-8,-1 0 2,0 1 2,0 11 11,1-10-8,1-2-4,-2 1-1,1 1 0,0-2 0,1 1 1,0-1-1,0 3 2,0-2-1,0 0-48,0 1 61,1 1-54,0 2 62,1-2-55,3 17 30,-2-15-12,0-1 2,2 0 3,0 0-3,-1 1 3,1-1 56,-1 1-57,2 2 55,2-1-61,-3 1 72,2-1-79,0 0 56,0 1-62,1 0 62,6 18-30,-6-20-28,1 0 61,-1 2-4,1-2-3,1 0-3,0 3 0,-1-5-5,2 3-1,-2-1-6,1 0 0,2-1 2,-2-1-3,1 0-3,1-1 0,12 18 14,-12-18-4,1 1-6,1 1 10,0-1 0,2 0 1,1 1-3,-2-3-1,4 5-45,-4-2 63,2-4-52,-2 4 52,2-3-53,-1 1 56,1 0-45,15 11 63,-16-14-5,2 2-51,-1-3 6,3 0 7,-3 2 5,1-3 5,1 1 3,1 0-5,-1 0 5,3-1-5,-1-2 0,0 3-1,0-3 3,2 0-2,21 6 16,-21-7-20,0 0-1,0-1-4,0 0-2,0 0 46,1-2-57,2 1 48,-2 0-54,1-1 49,0-2-50,1 1 66,0-1-53,1 0 52,1-1-55,-2 0 53,2 0-58,1-1 48,0 0-54,-1-1 2,3 1 3,-2-2 0,4-1 2,-1 0 0,1 0 2,2-1 1,-4-1 2,1 0 0,-2 1 2,-2-1 5,26-6 10,-25 4-15,-2 1-3,0-1 51,-4 1-60,2-1 54,-4 0-42,2 0 64,0 0-70,0-1 55,-2-1-61,2 1 46,-2 0-49,4-2 50,-4 1-55,25-12 29,-23 9 21,0 2-58,0 0 58,0-1-60,2-1 56,-6 2-57,0 1 57,1 0-56,-2-2 56,2 2-56,-5 1 55,4-2-55,-4 1 36,1 0-28,16-12 25,-19 11 24,5 0-59,-7 1 59,1 0-55,-1 0 62,1 1-61,-2-1 65,-1 0-55,0 1 54,1-1-55,-2 0 51,1 0-45,1 0 39,-2 0-53,7-12 25,-7 12 21,-1 0-53,1 2 55,-3-1-54,2 1 52,0 0-52,-1-1 48,1 1-46,-1 0 50,0 1-50,0 0 6,1-1 5,-3 0 15,0 0-7,8-6-1,-12 14 4,9-14-6,-9 14 4,6-12 2,-6 12 2,5-11-1,-5 11-1,9-12 3,-9 12 1,5-10 9,-5 10 8,6-10-7,-6 10-1,5-17-4,1 2 4,-6 15-3,6-15-3,-6 15 3,4-16-2,-4 16 1,4-16 1,-4 16 10,4-17 14,-4 17-3,3-15-9,-3 15 46,0-17-61,0 17 45,0-19-51,0-1 37,0 20 2,-3-21-33,1 9 37,2 1-51,-4 0 51,2-2-55,-2 1 48,-2-2-56,2 0 50,-1 1-53,-3-2 51,-1 1-53,-1-3 49,0 1-49,-5-2 48,5 1-47,-4 0 49,0 1-50,-3-4 49,1 5-48,-2-4 50,2-1-50,-2 3 49,3-2-51,-4 2 48,4 1-42,1 1 40,-3-5-40,0 3 47,-16-16-76,18 16 37,-2 0 9,2 1 5,-3 0 2,4 1-1,-1-1-2,-4 2-1,4-1 49,-3-2-53,-2 2 44,-1-1-52,-1 3 46,-1-1-53,1 2 14,-32-14 17,25 16-34,0-1 41,-1 2-42,-3 2 51,1 0-64,-3 2 13,1 2-87,-3 3 6,-1 3-113,-8 2 4,-2 4-131,0 5-37,-9 7-134,-1 2-328</inkml:trace>
  <inkml:trace contextRef="#ctx0" brushRef="#br0" timeOffset="11390.1321">14787 10539 168,'12'7'385,"-12"-7"-127,8 5-98,-8-5-55,0 0-24,9 5 1,-9-5-35,0 0 23,9 5-43,-9-5-7,0 0-5,0 0-26,9 4-34,-9-4-58,0 0-69,0 0-171,0 0 200</inkml:trace>
  <inkml:trace contextRef="#ctx0" brushRef="#br0" timeOffset="12400.2144">12059 11308 130,'4'-10'502,"-4"10"-131,0 0-66,5-12-66,-5 12-31,0 0-27,0 0-15,3-11-20,-3 11-19,0 0-19,0 0-18,0 0-9,1-6 33,-1 6-79,0 0-11,5-9-14,-5 9 2,0 0-8,0 0-2,0 0-6,0 0 0,4 7 0,-4-7 5,2 15 4,1-3 2,-2 0-50,0 4 60,1 19-33,0-16-10,-2-2 4,0 1 54,2-2-56,-2-1 53,0-2-51,0 0 53,-2-1-52,2 0 52,0-12-50,0 19 57,0-19-35,-2 15 74,2-15-45,-7 13 65,7-13-26,0 0-57,-15 0 41,15 0-58,-14-13 47,8 4-53,-1-6 46,0-2-54,2-4 50,1-1-9,0-1-5,3 3 0,1 0 22,1 0-3,7-18 9,-2 21-32,4-1-4,2 4-5,2 2-2,1 1-4,1 5-2,1 1-3,2 3-1,-2 3 0,1 2 5,-2 3-5,2 2 1,0 2 0,-5 2 0,8 12 4,-15-12-48,-2 1 62,-1-2-53,-3-11 53,-3 23-48,0-13 54,-4 1-45,-2-1 52,-3 0-49,0 0 49,-3-3-59,2 1 38,-1-4-70,1 1 30,2-3-89,11-2-15,-20 0-99,20 0-41,-15-9-101,15 9-280,-6-16-172</inkml:trace>
  <inkml:trace contextRef="#ctx0" brushRef="#br0" timeOffset="12840.162">12337 11214 506,'14'-2'408,"-14"2"-90,9 2-78,3 7 107,-12-9-210,8 15-12,-6-5-3,2-1-24,-3 2-18,3 0-20,-4-11-6,2 19-69,0-7 61,-2-12-67,2 20 63,-1-10-61,-1-10 60,3 20-69,-3-4-42,0-16 39,0 14-40,0-14 59,0 13-48,0-13 6,0 0-58,0 0 16,0 0 11,-8-6-6,8 6 14,-2-22-7,-2 5 7,3-2 4,-1-3 51,0-27 127,2 24 11,0 1-11,0 2 47,0 4-3,1-1-12,-1 2-14,1 2-15,1 2-22,-2 1-20,1 2-15,3 0-14,-4 10-9,4-12-6,-4 12-5,3-3 3,13 2-10,-16 1-3,13 8-7,-5-3 7,-2 2-1,2-1 1,-1 3-3,0-1 0,0-2 0,-3 1 0,3-1 3,-7-6 3,9 10 17,-9-10 27,12 12 119,-12-12-94,0 0-15,15-1-67,-15 1 47,14-11-10,-8 5-20,1-1-29,2 0-43,-2 0-50,0 2-58,1 1-37,-8 4-20,17-6-13,-17 6-15,19 0-7,-5 3-61,-3-1-173,3 3 18</inkml:trace>
  <inkml:trace contextRef="#ctx0" brushRef="#br0" timeOffset="13160.1013">13070 11358 585,'0'0'440,"0"0"-102,0 0-83,-12-4-49,12 4-38,0 0-12,0 0 3,0 0-30,17-4-16,12-2 58,-12 5-110,8-3-9,2 0-12,7-1-5,-3 0-7,1 1-8,1-3 0,-1 3-6,-3-1-27,-4 1-42,-2 1-67,-4 1-75,0 0-31,-8 1-21,3 0-1,-14 1-24,13-3-228,-13 3 3</inkml:trace>
  <inkml:trace contextRef="#ctx0" brushRef="#br0" timeOffset="13334.9668">13351 11158 495,'-7'-10'501,"0"4"-95,0-2-90,7 8-69,-8-11-55,8 11-45,-5-5-41,5 5-14,0 0-14,0 0 5,-4 8-13,4-8-8,4 35 41,-1-17-64,1 4-4,0 3-46,1 0 45,-1 5-51,3 0-2,0-2-20,-1 0-42,1 1-41,0-3-19,4 0-16,-2-6-61,3 0-72,-3-3-309</inkml:trace>
  <inkml:trace contextRef="#ctx0" brushRef="#br0" timeOffset="13540.2895">13856 11211 573,'0'0'491,"0"0"-120,-2-11-82,2 11-56,-9 4-50,-6 9 118,3-2-175,3-1-20,1 2-13,-4 3-69,3 1 42,2-1-55,1 1 45,1 0-55,0 0 29,3 1-94,0 1-52,4-1-43,0-2-23,3-1-25,0 0-52,1-2-359,3-2-130</inkml:trace>
  <inkml:trace contextRef="#ctx0" brushRef="#br0" timeOffset="13994.9374">13943 11335 438,'0'0'513,"0"0"-130,-8-8-86,8 8-60,0 0-51,-11 3-33,11-3-16,-16 2 117,16-2-144,0 0-17,-9 5-17,9-5-12,0 0-10,0 0-6,-9 6 11,9-6 19,0 0-31,0 0 62,0 0-50,0 0 43,0 0-68,5-15 43,10-2-3,-5 6-31,0 0 10,1-2 26,-1 2-36,-1 1 46,0 2-68,-3 0 41,2 2-65,-8 6 49,13-10-62,-13 10 52,12-4-56,-12 4 51,13 0-51,-1 4 29,-12-4 22,14 5-52,-14-5 53,14 5-53,-14-5 51,16 6-49,-7-2 45,-9-4-65,18 4 35,-7-2-60,-11-2 37,23 2-57,-23-2 63,21 3-49,0-2 9,-21-1 63,16 2-54,-16-2 55,15 3-52,-15-3 60,17 4-51,-17-4 56,15 5-54,-15-5 59,14 10-52,-5-5 54,-3 0-52,-6-5 56,16 7-48,1 1 27,-17-8 24,19 6-53,-6-5 54,1-1-54,1 0 52,4-3-58,-2 0 52,6-1-73,1 1 25,-1-1-39,-1-1-28,-1 1-21,0 0-24,-4 2-42,1-1-66,-7 0-54,-11 3-33,21 0-356,-21 0-197</inkml:trace>
  <inkml:trace contextRef="#ctx0" brushRef="#br0" timeOffset="14190.166">13441 11664 580,'-36'5'1405,"22"-3"-939,3 0-65,11-2-108,-18 3 1,18-3-73,-13 0 12,13 0-61,0 0-34,0 0-26,-12 0-27,12 0-20,0 0-13,0 0-55,14-3-41,1 6-392,-15-3 42,14 3-57,-14-3-546,9 5-594</inkml:trace>
  <inkml:trace contextRef="#ctx0" brushRef="#br0" timeOffset="14330.2348">12567 11542 1424,'0'0'372,"6"-9"-80,3 5-179,3 1-109,5 0-85,3 2-92,4 1-440,9-1-124</inkml:trace>
  <inkml:trace contextRef="#ctx0" brushRef="#br0" timeOffset="18365.207">12969 10021 292,'0'0'241,"0"0"-43,0 0-42,0 0-11,0 0-26,0 0 6,0 0-33,0 0 20,0 0-45,-3-10 32,3 10-54,0 0 22,0 0-49,0 0 40,0 0-50,0 0 43,0 0-41,-6-8 41,6 8-42,0 0 30,0 0-1,0 0-47,-5-7 43,5 7-46,0 0 46,0 0-49,-11-5 46,11 5-46,0 0 49,-7-5-46,7 5 53,0 0-58,-11-4 45,11 4-51,-11-2 33,11 2 20,0 0-53,-12-5 48,12 5-47,0 0 51,-10-4-53,10 4 51,0 0-51,-14-3 49,14 3-48,0 0 52,-9-4-54,9 4 54,0 0-57,-6-3 31,-4 1 23,10 2-51,0 0 58,-9-3-58,9 3 53,0 0-54,-11-5 47,11 5-44,0 0 45,-12-1-44,12 1 42,0 0-49,-11-4 51,11 4-49,-15-2 23,15 2 30,0 0-51,-16-3 50,16 3-48,0 0 45,-16-2-48,16 2 48,0 0-47,-16-3 49,16 3-53,0 0 57,-18-2-52,18 2 56,-11-1-57,-2 0 29,13 1 19,-14-1-52,14 1 65,-13-3-49,13 3 53,-14-2-63,14 2 55,-15-2-49,15 2 47,-14-2-56,14 2 57,-15-3-51,15 3 49,-16 0-56,16 0 56,-16-2-55,16 2 55,-16-2-6,16 2 0,-13-2-9,13 2-3,-16-3-4,16 3 6,-18-3-8,18 3-2,-18-2 1,18 2 9,-21-4-9,21 4-2,-33-4-2,20 3-6,1 0 5,-1-1 10,0 2-9,-3 0 1,3-1-3,-1 1-1,3-2 2,-5 2 4,3 0 5,-1-2 1,1 2 9,1-1 4,-2 1-2,-13-2 24,14 0-22,1 1-6,-1 0 1,0 1 0,1-3-4,12 3-3,-25 0-4,25 0 2,-21-2-1,9 0 0,12 2-1,-23-1-4,23 1-2,-24-2-2,2 1 10,22 1-4,-21 0-3,21 0-3,-18 0 0,18 0 1,-20 0 1,20 0 0,-20 0 0,20 0-1,-18 0 2,18 0 0,-23 0-2,23 0 1,-20 0 2,0 0-2,20 0 2,-23 0-2,23 0-1,-25-1 2,12 1-3,-1 0 2,0 1 0,-1-1 2,2 0-2,-3 0-1,3 0 0,-3 1 1,3-1 1,-3 2 7,-12-1-11,14-1 0,1 2 7,-1-2 4,2 0 3,-1 0 0,0 0-3,13 0-1,-24 2 0,24-2-1,-24 0-4,13 0 1,11 0-2,-23 3 1,10-3-3,-12 2 1,11 0 0,1 0 0,0-1-3,-1 1 2,1 1 4,1-1-2,-1 0-5,-1 1 7,1-1-5,2 1 1,-3-1 1,2 1 3,-1 0 0,1-1 0,-10 2-50,10 1 2,0-2 60,1-1-55,0 2 59,0-1-56,0 0 60,1 1-55,-1-2 59,2 2-59,-1-2 59,0 1-52,0-1 52,2 2-58,-4 0 60,1 0-61,1-1 58,-1-1-51,3 3 6,-2-1 51,-1-1-56,2 2 6,9-5-3,-18 7 7,9-1 43,2-1-45,-1 1 52,-2-2-61,2 2 60,1 1-61,-8 5 26,7-5 28,2 0-57,-2-1 56,1 2-8,0-2 3,0 3-14,0-2 6,0 1-3,-1 1-3,3-1-2,-3-1-1,2 1 1,-1 1-3,1-2-1,-5 8-5,5-8 2,-1 0 1,2 1 0,0-1 2,1 2 1,-1-1-1,0 1 2,-1-1-4,2 1-2,0 2 4,-1-2 2,2 3 0,-1-2 0,0 1-6,-5 11 17,5-11-19,1 0 0,0-1 1,-1 2 4,2 1-1,-1-2 2,-1 1 3,1 0 0,0-1 0,1 1 0,-1-1 1,2 1 0,-2 0 1,2 0-2,-3 12 16,3-13-16,1 2 3,-1 0 3,-1-1 1,2 0-48,0 0 53,-1 3-50,1-3 56,0 2-57,0-1 62,0-1-52,1 3 4,-1-2 7,2 1 51,1 17-20,-1-16-37,1 0 48,0 0-53,0-1 55,0 1-53,2-1 52,-1 1-6,0-1-3,1 0-6,0 0-2,1 0-3,-2-2-3,4-1 0,-3 1-2,8 11 6,-6-11-8,-1-1-5,2 1 7,0-1-6,-2 1 7,4 0-1,-5 0-1,1-2-8,2 2 8,0 0 0,-2-2 2,0 2-2,-1-4 1,2 1-3,4 10-5,-6-9-3,1-2 7,0 0-7,0 1 8,-1-1 0,1 0 1,-1 1-2,2-1 0,-1-1 0,0 0-6,-1 1 6,2-1 0,-2 0-1,-5-7 0,12 13-1,-12-13-2,10 9 3,-10-9 2,12 13-1,-5-6 3,0-2 3,0 2 9,0 0-45,3 0 59,-3 1-54,1-2 60,3 2-54,-2-1 50,-1 2-54,12 3 31,-12-6 24,1 1-51,1 0 60,-2-2-42,1 1 51,3 0-51,-3-1 61,0 2-45,2-2 40,-2 2-57,0-2 51,1 0-57,0-1 54,-1 0-59,10 6 35,-9-5 9,-1-2-53,3 3 51,-3-2-50,3-1 51,-1 2-52,-1 0 51,0-3-54,3 2 53,-2 1-51,-1-2 51,0 1-51,1-1 49,0 2-51,8 0 25,-8-2 28,-1 1-54,-10-4 6,22 5 11,-13-2 17,1-1 12,2 1 1,-1-2-3,0 2-1,3 0-3,-3-2-1,1 0 0,-1 2-4,1-2-2,13 2 15,-13-1-17,1-2-2,-1 3 0,0-3-4,0 1 0,0 2-1,1-2 2,-13-1 0,21 3 0,-8-2 0,-13-1 1,22 3-3,-10-3 5,1 3-1,10-1 7,-9-2 14,-2 1-25,-12-1-2,25 0 3,-13 1-6,1-1 6,-13 0-1,25 0 1,-12 0 1,1 0-1,-1 0 2,1 0-1,-1 0-1,0-1 3,16 0-2,-14 1 2,-1-2-3,3 2 1,-4 0 1,3-3 4,-3 3 2,2-1 3,1-1 7,1 1 1,0-1 4,-1 1 6,3-1 1,-4-1-3,4 0-2,18-4 16,-18 3 26,0 1-62,4-2 49,-2 0-57,1 1 49,0-3-52,1 3 49,-4 0-52,4-2 57,-5 1-58,0 1 52,1-1-54,-1 0 56,-1 1-64,-1 0 53,2-1-51,-4 1 54,1 0-49,-1 0 57,-1 0-39,-1 1 52,-1-1-40,-1 2 46,0-2-51,-10 4 53,16-4-45,-16 4 58,14-4-51,-14 4 6,17-5 55,-17 5-49,11-3 5,-11 3 0,0 0 3,10-5-4,-10 5-4,0 0-4,10-4-7,-10 4-7,0 0-5,0 0-3,0 0-7,9-3-9,-9 3-41,0 0-170,0 0-30,0 0-38,0 0-153,0 0-55,0 0-546,0 0-649</inkml:trace>
  <inkml:trace contextRef="#ctx0" brushRef="#br0" timeOffset="20910.1704">14963 9919 75,'0'0'244,"0"0"-62,0 0-32,0 0-26,0 0-11,0 0-8,0 0-3,0 0 17,0 0 2,0 0-40,0 0-14,0 0-8,0 0-3,0 0-5,-9-2-5,9 2 1,0 0-2,0 0-4,-13-3 41,13 3-41,0 0 0,0 0-5,-12-4 0,12 4-4,0 0 0,-14-2 2,14 2-3,0 0 0,-13-2 2,13 2-6,-10-3-3,10 3-6,0 0-2,-19-5 10,19 5-14,0 0-4,-13-3-2,13 3 2,0 0 6,-15-2-9,15 2-2,0 0-6,-13-3 3,13 3-2,0 0 4,-16-3 1,16 3 0,-11-1-6,-3 0 3,14 1 2,-15-2 8,15 2-3,-14 0-3,14 0 0,-12-1 0,12 1-1,-14 0-2,14 0 1,-12 0-1,12 0 0,-13 1 0,13-1 0,-14 0 10,1 3-17,13-3 7,-13 1-1,13-1 2,-14 1 4,14-1 2,-15 2 6,15-2 3,-15 3-2,15-3 19,-16 2-75,16-2 71,-17 2-59,17-2 63,-17 3-60,-2 0 51,19-3 22,-18 3-59,18-3 55,-16 2-62,16-2 58,-14 2-59,14-2 55,-16 3-56,16-3 52,-17 4-58,17-4 58,-14 2-55,14-2 52,-15 5-56,0-1 38,15-4 18,-17 5-59,17-5 59,-18 7-62,18-7 63,-16 8-42,5-5 39,2 2-48,0-2 50,-2 2-55,2-1 7,0 0 10,-3 1 15,4 0 9,-15 4 32,14-4 19,-2-1-58,-1 2 46,2-1-57,0-2 50,-1 4-57,-2-2 48,2 0-50,-1 2 45,1-2-49,-1 0 44,2 2-49,-1-2 53,-1 2-54,1 0 51,0-1-53,-1 0 51,1 2-5,2-1-4,-2 0-4,-2 0-1,3 0-2,-1 1-6,3-3-5,-1 3 7,-1-2-2,1-1 3,0 2-2,0 0-1,-10 8 0,8-8-3,1 3-1,1-3 0,-1 2 0,0-3 0,3 4 1,-3-3 3,2 1-1,1 1 0,-1-2-6,0 0 1,1 1 1,-1-1 1,1 2 0,-7 6 1,8-8 1,-3 1-2,4 0 0,-2 0 0,-1-2 1,-1 3 0,4-2-1,-5 3 3,2-4-1,1 5-1,-4-4 1,4 2-2,-2 0-2,3-1 0,-10 10-2,9-9 11,1 1-6,-4-1-1,3 1-4,1 1 2,-1-2-45,-1 1 56,0 1-48,2 0 52,-1-1-48,1 1 54,-4 0-50,5-2 51,-1 2-49,-7 10 21,6-10 34,2-1-53,-1 0 6,1-1 4,3 3 6,-6-1 5,4-1-2,-2 0 9,3 2-2,-1-1 1,2-1 0,-2 1 1,-2 2 40,4 0-47,-4 14 36,3-13 7,-1 1-56,2 0 50,0 0-53,-1-1 49,1 1-49,0 0 49,0-2-11,2-1-4,0-12-4,0 23 1,0-23 0,0 21 0,4-8 1,-4-1-4,3 1 2,-1-1-2,2 4 10,0-2-12,-1-1-1,1 3 1,4-4 0,-4 2 0,2 1 5,-1-2-2,3 0 1,0-1-2,-2 1-3,1-1-50,11 13 23,-9-12 42,-2-2-50,1 1 54,2-1-49,-1 0 51,-1 0-50,0-1 53,1-1-52,-1 0 55,-1-1-48,2-1 57,-2 2-54,1-2 59,1 0-54,12 7 65,-9-8 6,-1 0-54,2 0 55,1 1-59,-1-3 48,3 1-60,-1-1 53,1 1-55,0-1 50,0 0-56,1-1 52,-1 0-52,0 1 47,2 0-52,16 1 31,-16-2 36,-1 0-49,-1-2 61,0 2-61,0 0 51,3-3-55,-4 1 61,-2 0-49,3 1 52,-1-1-58,1-1 50,1 1-58,-3 0 47,1-1-55,13 2 31,-14-1 21,-1-1-57,3 0 55,-3 1-57,2-1 56,-2 1-55,2-1 57,-1 2-39,0-2 50,-1 0-47,3 0 54,-3 0-51,3-2 61,-1 2-57,15-1 49,-12 0-11,-1 0-52,0-1 52,0 0-55,0 1 48,0-1-41,1 1 35,-2 0-47,-2-2 48,2 3-56,-4-1 54,2-1-52,0 1 54,-2 0-55,16-1 29,-14 1 30,-1-1-51,-1 1 57,1 0-51,0 1 53,-1-3-54,1 1 51,-1 2-51,1-4 61,-1 2-59,1 0 54,-1-1-32,2 2 33,-3-2-53,1-1 46,3 1-43,-1-1 38,0 0-43,0 0 44,-2 0-47,2-1 42,0 2-27,-1-2 46,-1 1-62,1-2 61,-2 2-59,2-1 54,-3 2-55,2-2 49,9-4-14,-11 5-36,2 0 57,-5-2-54,2 2 52,2-1-29,-2 0 52,0-1-52,2-2-1,-2 1-3,0-2 0,1 0 11,-1 0-2,0-2 0,-1 1-5,9-14 8,-10 12-14,0-4-3,1 3-1,-3-1-1,1-1 1,-2-1-2,1 1 13,-1-2-14,1 2 0,-3-2 1,2 0-3,-1-1-1,-1-1 2,1 1-27,-1-19 7,0 16 37,-1 3-33,0-3 30,-1 1-8,2 1 5,-2-2-2,0 0 3,-2 2-13,1-2 0,0 1 1,-2-2 43,1 3-46,-2-3 35,-1 3-42,-8-22 25,6 21 7,0 3-42,1-3 40,-4 2-45,2 1 47,-1-1-48,-1 2 47,1-1-42,0 2 45,-1 1-46,3 0 48,0 3-48,0-3 47,-1 2-46,-7-11 22,9 12 18,-1-1-37,0 2 41,1-1-39,-1 1 40,1 1-49,1 0 49,-3 0-44,3 1 53,0-1-50,0 2 35,-1 0-33,2-2 36,-2 1-38,-6-7-13,7 8 27,0 0 10,-2 0 1,7 7 2,-8-13-1,8 13-1,-10-11 3,10 11 7,-8-9 2,8 9 5,-9-9 4,9 9 3,-7-8 4,7 8-2,-11-13 34,11 13-27,-7-7-1,7 7-2,-7-7-4,7 7-5,-6-6-7,6 6-6,0 0-1,-7-8-6,7 8-9,0 0-57,-5-6-98,5 6-133,0 0-93,0 0-591,-12 7-146,12-7-735</inkml:trace>
  <inkml:trace contextRef="#ctx0" brushRef="#br0" timeOffset="23850.5851">9979 10138 90,'-4'-12'368,"-2"1"-83,0-1-87,-2-2-21,-2 1-37,-4-3-16,-1 3-2,-5-3 0,-2-1 6,-26-15 112,16 15-146,-1 3-23,-2-1-7,-2 3-12,3 5-15,0 0-9,-3 4-9,1 3-6,-2 3-1,-5 4-6,-1 3-2,2 4-45,0 4 61,2 5-53,-45 44 57,45-26-12,5 6 1,2 6-2,4 4-1,2 6-1,5 4 3,4 2-46,4 2 65,6-1-10,6-2-2,4-1-1,6-4 13,6-4 14,5-4 41,34 45 138,-19-57-99,8-4-3,2-2-62,7-5 50,4-4-68,5-4 44,2-3-64,5-2 48,0-6-61,2-4 52,-9-5-53,0-4 57,0-4-28,9-5 67,-2-3-65,-5-5 66,-2-7-62,-3-3 37,-5-5-62,-4-6 40,-4-6-58,-7-5 30,-4-3-39,-5-9 47,-8-2-62,-3-6 50,-10-5-7,-5 0-6,-6 1-46,-32-68 12,6 79-7,-12 6 47,-7 8-54,-11 9 49,-8 5-54,-8 12-6,-8 9-141,-4 10-34,-2 10-159,-22 15-212,2 5-253,2 5-388</inkml:trace>
  <inkml:trace contextRef="#ctx0" brushRef="#br0" timeOffset="27479.0761">12864 12535 2,'-15'-2'444,"3"-1"-97,12 3-98,-26-4 127,26 4-257,-12-1-9,12 1-42,0 0 16,0 0-44,0 0 47,0 0-38,19-4 34,0 4-19,12 0-1,9 0 24,18 0-30,7 0 5,21 0-30,112 5 38,-91-3-57,24 5 4,6-1 2,3 3 13,3 1-34,3 1 10,7 1-24,6 1 25,4-1-21,5 2 0,9 3 26,5 0-23,3-1 21,1 4-9,5-1 16,-1 1 14,2 1-125,3-2 79,-4 1 30,-5-1 22,-10-3 86,-8 0-176,-5-1 100,-7-1-5,-8-6 2,-9 2 5,-5-3 12,-29 0 7,-7-2 0,76 0 64,-98-1-73,-17-2-9,-6-1-14,-11 1-10,-4-2 1,-7 1-6,-2 1-3,-6-2 2,-3 0-8,-1 0-1,-3 0-28,-2 0-94,-1 0-131,-13 0-151,21 0-1726</inkml:trace>
</inkml:ink>
</file>

<file path=ppt/media/image1.png>
</file>

<file path=ppt/media/image14.jpeg>
</file>

<file path=ppt/media/image2.png>
</file>

<file path=ppt/media/image24.jpe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BEB7-C0F7-4B23-BB48-E1C35500D589}" type="datetimeFigureOut">
              <a:rPr lang="en-IN" smtClean="0"/>
              <a:t>18-02-2021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B3F85-6331-47D0-9976-BBE7ECBD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0309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BEB7-C0F7-4B23-BB48-E1C35500D589}" type="datetimeFigureOut">
              <a:rPr lang="en-IN" smtClean="0"/>
              <a:t>18-02-2021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B3F85-6331-47D0-9976-BBE7ECBD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5696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BEB7-C0F7-4B23-BB48-E1C35500D589}" type="datetimeFigureOut">
              <a:rPr lang="en-IN" smtClean="0"/>
              <a:t>18-02-2021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B3F85-6331-47D0-9976-BBE7ECBD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9135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BEB7-C0F7-4B23-BB48-E1C35500D589}" type="datetimeFigureOut">
              <a:rPr lang="en-IN" smtClean="0"/>
              <a:t>18-02-2021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B3F85-6331-47D0-9976-BBE7ECBD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3581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BEB7-C0F7-4B23-BB48-E1C35500D589}" type="datetimeFigureOut">
              <a:rPr lang="en-IN" smtClean="0"/>
              <a:t>18-02-2021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B3F85-6331-47D0-9976-BBE7ECBD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2624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BEB7-C0F7-4B23-BB48-E1C35500D589}" type="datetimeFigureOut">
              <a:rPr lang="en-IN" smtClean="0"/>
              <a:t>18-02-2021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B3F85-6331-47D0-9976-BBE7ECBD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3822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BEB7-C0F7-4B23-BB48-E1C35500D589}" type="datetimeFigureOut">
              <a:rPr lang="en-IN" smtClean="0"/>
              <a:t>18-02-2021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B3F85-6331-47D0-9976-BBE7ECBD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1629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BEB7-C0F7-4B23-BB48-E1C35500D589}" type="datetimeFigureOut">
              <a:rPr lang="en-IN" smtClean="0"/>
              <a:t>18-02-2021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B3F85-6331-47D0-9976-BBE7ECBD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9331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BEB7-C0F7-4B23-BB48-E1C35500D589}" type="datetimeFigureOut">
              <a:rPr lang="en-IN" smtClean="0"/>
              <a:t>18-02-2021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B3F85-6331-47D0-9976-BBE7ECBD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02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BEB7-C0F7-4B23-BB48-E1C35500D589}" type="datetimeFigureOut">
              <a:rPr lang="en-IN" smtClean="0"/>
              <a:t>18-02-2021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B3F85-6331-47D0-9976-BBE7ECBD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5725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5BEB7-C0F7-4B23-BB48-E1C35500D589}" type="datetimeFigureOut">
              <a:rPr lang="en-IN" smtClean="0"/>
              <a:t>18-02-2021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B3F85-6331-47D0-9976-BBE7ECBD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8263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5BEB7-C0F7-4B23-BB48-E1C35500D589}" type="datetimeFigureOut">
              <a:rPr lang="en-IN" smtClean="0"/>
              <a:t>18-02-2021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B3F85-6331-47D0-9976-BBE7ECBDE5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2553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customXml" Target="../ink/ink12.xml"/><Relationship Id="rId4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customXml" Target="../ink/ink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customXml" Target="../ink/ink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customXml" Target="../ink/ink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hyperlink" Target="http://liveexample.pearsoncmg.com/liang/animation/animation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20.xm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customXml" Target="../ink/ink21.xml"/><Relationship Id="rId4" Type="http://schemas.openxmlformats.org/officeDocument/2006/relationships/image" Target="../media/image2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4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5" Type="http://schemas.openxmlformats.org/officeDocument/2006/relationships/image" Target="../media/image3.emf"/><Relationship Id="rId4" Type="http://schemas.openxmlformats.org/officeDocument/2006/relationships/customXml" Target="../ink/ink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ustomXml" Target="../ink/ink24.xml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emf"/><Relationship Id="rId4" Type="http://schemas.openxmlformats.org/officeDocument/2006/relationships/customXml" Target="../ink/ink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0560" y="143640"/>
              <a:ext cx="11665080" cy="5507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680" y="134280"/>
                <a:ext cx="11680560" cy="5526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57838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026" name="Picture 2" descr="Image result for recursive binary search algorith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656" y="1614487"/>
            <a:ext cx="6076950" cy="4562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70560" y="270360"/>
              <a:ext cx="11018520" cy="5694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8680" y="264600"/>
                <a:ext cx="11043360" cy="571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7259040" y="2170440"/>
              <a:ext cx="3845880" cy="28933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256160" y="2162880"/>
                <a:ext cx="3857760" cy="2908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79127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54800" y="276120"/>
              <a:ext cx="11379600" cy="5414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5440" y="267840"/>
                <a:ext cx="11399760" cy="54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0308600" y="3627720"/>
              <a:ext cx="1180080" cy="11682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301400" y="3623400"/>
                <a:ext cx="1201320" cy="118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33094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4280" y="80280"/>
              <a:ext cx="10989720" cy="6106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4920" y="66600"/>
                <a:ext cx="11005560" cy="612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889200" y="822600"/>
              <a:ext cx="5268240" cy="25117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84520" y="815760"/>
                <a:ext cx="5279400" cy="2524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64868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84840" y="179640"/>
              <a:ext cx="10682640" cy="6644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3320" y="168840"/>
                <a:ext cx="10708200" cy="666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402920" y="80280"/>
              <a:ext cx="6424560" cy="6836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96440" y="69840"/>
                <a:ext cx="6441840" cy="69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26460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Animations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>
                <a:hlinkClick r:id="rId2"/>
              </a:rPr>
              <a:t>http://liveexample.pearsoncmg.com/liang/animation/animation.html</a:t>
            </a:r>
            <a:endParaRPr lang="en-IN" dirty="0" smtClean="0"/>
          </a:p>
          <a:p>
            <a:endParaRPr lang="en-IN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2937960" y="2000160"/>
              <a:ext cx="3831120" cy="4099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28600" y="1990800"/>
                <a:ext cx="3849840" cy="4118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8727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098" name="Picture 2" descr="enter image description he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722" y="633412"/>
            <a:ext cx="6038850" cy="5543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/>
              <p14:cNvContentPartPr/>
              <p14:nvPr/>
            </p14:nvContentPartPr>
            <p14:xfrm>
              <a:off x="830880" y="727560"/>
              <a:ext cx="8773200" cy="51861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24400" y="722160"/>
                <a:ext cx="8789040" cy="519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/>
              <p14:cNvContentPartPr/>
              <p14:nvPr/>
            </p14:nvContentPartPr>
            <p14:xfrm>
              <a:off x="2653560" y="80280"/>
              <a:ext cx="9272520" cy="65095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643840" y="68760"/>
                <a:ext cx="9293760" cy="6532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46783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0560" y="80280"/>
              <a:ext cx="10835640" cy="67687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160" y="70200"/>
                <a:ext cx="10862280" cy="678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4393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991760" y="326160"/>
              <a:ext cx="3724920" cy="7664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85640" y="316800"/>
                <a:ext cx="3741480" cy="786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27608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9221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Merge Sort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3898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756800" y="319320"/>
              <a:ext cx="8739000" cy="1805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6000" y="315360"/>
                <a:ext cx="8760960" cy="18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786600" y="138240"/>
              <a:ext cx="10855080" cy="52693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8320" y="132120"/>
                <a:ext cx="10873080" cy="528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1162440" y="4378680"/>
              <a:ext cx="7894440" cy="20638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54880" y="4370400"/>
                <a:ext cx="7911360" cy="208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27677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Merge Sort		</a:t>
            </a:r>
            <a:endParaRPr lang="en-IN" dirty="0"/>
          </a:p>
        </p:txBody>
      </p:sp>
      <p:pic>
        <p:nvPicPr>
          <p:cNvPr id="2050" name="Picture 2" descr="merge sort algorithm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56748"/>
            <a:ext cx="9474047" cy="4421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7538040" y="3120480"/>
              <a:ext cx="4603320" cy="34772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31920" y="3116880"/>
                <a:ext cx="4621320" cy="3492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48803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91040" y="302040"/>
              <a:ext cx="11649600" cy="6546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8800" y="291960"/>
                <a:ext cx="11674800" cy="656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49748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63320" y="352800"/>
              <a:ext cx="11681280" cy="62200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9000" y="344160"/>
                <a:ext cx="11694960" cy="6238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580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60480" y="289080"/>
              <a:ext cx="10540440" cy="65577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7880" y="284400"/>
                <a:ext cx="10559880" cy="6572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55914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8207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81880" y="171360"/>
              <a:ext cx="11252520" cy="6471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6120" y="159480"/>
                <a:ext cx="11271240" cy="648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85280" y="1543680"/>
              <a:ext cx="5870160" cy="52948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0600" y="1539720"/>
                <a:ext cx="5883480" cy="5308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9779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416" y="2161998"/>
            <a:ext cx="6573167" cy="253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005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82640" y="187560"/>
              <a:ext cx="9775080" cy="6661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74360" y="181080"/>
                <a:ext cx="9786960" cy="6676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96723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5413" y="1825625"/>
            <a:ext cx="6081173" cy="435133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5141160" y="410760"/>
              <a:ext cx="7003080" cy="46339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37200" y="401040"/>
                <a:ext cx="7016400" cy="465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30288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7521" y="1080760"/>
            <a:ext cx="6496957" cy="469648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3234960" y="3552840"/>
              <a:ext cx="3444120" cy="1100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28120" y="3545640"/>
                <a:ext cx="3454560" cy="1116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20989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4365" y="1825625"/>
            <a:ext cx="596327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151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0560" y="131760"/>
              <a:ext cx="10589400" cy="6232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360" y="123840"/>
                <a:ext cx="10606680" cy="625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46958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1964</TotalTime>
  <Words>8</Words>
  <Application>Microsoft Office PowerPoint</Application>
  <PresentationFormat>Widescreen</PresentationFormat>
  <Paragraphs>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Animations</vt:lpstr>
      <vt:lpstr>PowerPoint Presentation</vt:lpstr>
      <vt:lpstr>PowerPoint Presentation</vt:lpstr>
      <vt:lpstr>PowerPoint Presentation</vt:lpstr>
      <vt:lpstr>PowerPoint Presentation</vt:lpstr>
      <vt:lpstr>Merge Sort</vt:lpstr>
      <vt:lpstr>Merge Sort  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22</cp:revision>
  <dcterms:created xsi:type="dcterms:W3CDTF">2021-02-17T08:55:47Z</dcterms:created>
  <dcterms:modified xsi:type="dcterms:W3CDTF">2021-02-18T17:45:21Z</dcterms:modified>
</cp:coreProperties>
</file>

<file path=docProps/thumbnail.jpeg>
</file>